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983" r:id="rId2"/>
    <p:sldId id="1017" r:id="rId3"/>
    <p:sldId id="1019" r:id="rId4"/>
    <p:sldId id="1020" r:id="rId5"/>
    <p:sldId id="1021" r:id="rId6"/>
    <p:sldId id="102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B8B8"/>
    <a:srgbClr val="FF3030"/>
    <a:srgbClr val="0000FF"/>
    <a:srgbClr val="6987C9"/>
    <a:srgbClr val="7880B5"/>
    <a:srgbClr val="C0A9B0"/>
    <a:srgbClr val="BCC4DB"/>
    <a:srgbClr val="264478"/>
    <a:srgbClr val="B4C7E7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48ED7B-80DF-4529-A600-E3852E2E2529}" v="107" dt="2022-03-29T01:54:28.1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5097" autoAdjust="0"/>
  </p:normalViewPr>
  <p:slideViewPr>
    <p:cSldViewPr snapToGrid="0">
      <p:cViewPr varScale="1">
        <p:scale>
          <a:sx n="82" d="100"/>
          <a:sy n="82" d="100"/>
        </p:scale>
        <p:origin x="835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u Phan (Student)" userId="73e9e9bd-e36e-465d-a473-d5808a927cc8" providerId="ADAL" clId="{C9C1BFD2-A815-4ABF-A424-F6066D2F1B0A}"/>
    <pc:docChg chg="undo custSel addSld delSld modSld sldOrd modMainMaster">
      <pc:chgData name="Vu Phan (Student)" userId="73e9e9bd-e36e-465d-a473-d5808a927cc8" providerId="ADAL" clId="{C9C1BFD2-A815-4ABF-A424-F6066D2F1B0A}" dt="2021-09-27T21:01:25.420" v="2273" actId="1038"/>
      <pc:docMkLst>
        <pc:docMk/>
      </pc:docMkLst>
      <pc:sldChg chg="modSp mod">
        <pc:chgData name="Vu Phan (Student)" userId="73e9e9bd-e36e-465d-a473-d5808a927cc8" providerId="ADAL" clId="{C9C1BFD2-A815-4ABF-A424-F6066D2F1B0A}" dt="2021-09-27T20:59:06.140" v="2213" actId="5793"/>
        <pc:sldMkLst>
          <pc:docMk/>
          <pc:sldMk cId="3291030164" sldId="256"/>
        </pc:sldMkLst>
        <pc:spChg chg="mod">
          <ac:chgData name="Vu Phan (Student)" userId="73e9e9bd-e36e-465d-a473-d5808a927cc8" providerId="ADAL" clId="{C9C1BFD2-A815-4ABF-A424-F6066D2F1B0A}" dt="2021-09-27T20:59:06.140" v="2213" actId="5793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C9C1BFD2-A815-4ABF-A424-F6066D2F1B0A}" dt="2021-09-27T18:04:03.121" v="1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C9C1BFD2-A815-4ABF-A424-F6066D2F1B0A}" dt="2021-09-27T18:04:14.464" v="5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C9C1BFD2-A815-4ABF-A424-F6066D2F1B0A}" dt="2021-09-27T18:04:14.464" v="5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C9C1BFD2-A815-4ABF-A424-F6066D2F1B0A}" dt="2021-09-27T18:06:58.781" v="266" actId="207"/>
        <pc:sldMkLst>
          <pc:docMk/>
          <pc:sldMk cId="369560521" sldId="280"/>
        </pc:sldMkLst>
        <pc:spChg chg="mod">
          <ac:chgData name="Vu Phan (Student)" userId="73e9e9bd-e36e-465d-a473-d5808a927cc8" providerId="ADAL" clId="{C9C1BFD2-A815-4ABF-A424-F6066D2F1B0A}" dt="2021-09-27T18:06:58.781" v="266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C9C1BFD2-A815-4ABF-A424-F6066D2F1B0A}" dt="2021-09-27T19:24:29.571" v="1405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C9C1BFD2-A815-4ABF-A424-F6066D2F1B0A}" dt="2021-09-27T19:24:29.571" v="1405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 (Student)" userId="73e9e9bd-e36e-465d-a473-d5808a927cc8" providerId="ADAL" clId="{C9C1BFD2-A815-4ABF-A424-F6066D2F1B0A}" dt="2021-09-27T18:10:39.637" v="432" actId="47"/>
        <pc:sldMkLst>
          <pc:docMk/>
          <pc:sldMk cId="967962708" sldId="301"/>
        </pc:sldMkLst>
      </pc:sldChg>
      <pc:sldChg chg="del">
        <pc:chgData name="Vu Phan (Student)" userId="73e9e9bd-e36e-465d-a473-d5808a927cc8" providerId="ADAL" clId="{C9C1BFD2-A815-4ABF-A424-F6066D2F1B0A}" dt="2021-09-27T18:10:39.637" v="432" actId="47"/>
        <pc:sldMkLst>
          <pc:docMk/>
          <pc:sldMk cId="1803725609" sldId="302"/>
        </pc:sldMkLst>
      </pc:sldChg>
      <pc:sldChg chg="del">
        <pc:chgData name="Vu Phan (Student)" userId="73e9e9bd-e36e-465d-a473-d5808a927cc8" providerId="ADAL" clId="{C9C1BFD2-A815-4ABF-A424-F6066D2F1B0A}" dt="2021-09-27T18:10:39.637" v="432" actId="47"/>
        <pc:sldMkLst>
          <pc:docMk/>
          <pc:sldMk cId="2867427711" sldId="303"/>
        </pc:sldMkLst>
      </pc:sldChg>
      <pc:sldChg chg="del">
        <pc:chgData name="Vu Phan (Student)" userId="73e9e9bd-e36e-465d-a473-d5808a927cc8" providerId="ADAL" clId="{C9C1BFD2-A815-4ABF-A424-F6066D2F1B0A}" dt="2021-09-27T18:10:39.637" v="432" actId="47"/>
        <pc:sldMkLst>
          <pc:docMk/>
          <pc:sldMk cId="3396171624" sldId="304"/>
        </pc:sldMkLst>
      </pc:sldChg>
      <pc:sldChg chg="addSp modSp mod ord">
        <pc:chgData name="Vu Phan (Student)" userId="73e9e9bd-e36e-465d-a473-d5808a927cc8" providerId="ADAL" clId="{C9C1BFD2-A815-4ABF-A424-F6066D2F1B0A}" dt="2021-09-27T20:52:07.786" v="1589" actId="20577"/>
        <pc:sldMkLst>
          <pc:docMk/>
          <pc:sldMk cId="1024314055" sldId="305"/>
        </pc:sldMkLst>
        <pc:spChg chg="mod">
          <ac:chgData name="Vu Phan (Student)" userId="73e9e9bd-e36e-465d-a473-d5808a927cc8" providerId="ADAL" clId="{C9C1BFD2-A815-4ABF-A424-F6066D2F1B0A}" dt="2021-09-27T18:12:25.376" v="536"/>
          <ac:spMkLst>
            <pc:docMk/>
            <pc:sldMk cId="1024314055" sldId="305"/>
            <ac:spMk id="4" creationId="{E45FE0BF-0EB7-4287-ADE1-AF19EF72C3DD}"/>
          </ac:spMkLst>
        </pc:spChg>
        <pc:spChg chg="mod">
          <ac:chgData name="Vu Phan (Student)" userId="73e9e9bd-e36e-465d-a473-d5808a927cc8" providerId="ADAL" clId="{C9C1BFD2-A815-4ABF-A424-F6066D2F1B0A}" dt="2021-09-27T20:52:07.786" v="1589" actId="20577"/>
          <ac:spMkLst>
            <pc:docMk/>
            <pc:sldMk cId="1024314055" sldId="305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9C1BFD2-A815-4ABF-A424-F6066D2F1B0A}" dt="2021-09-27T19:21:39.381" v="1028"/>
          <ac:spMkLst>
            <pc:docMk/>
            <pc:sldMk cId="1024314055" sldId="305"/>
            <ac:spMk id="19" creationId="{20A969C5-6918-4CFF-9527-1E9EE4319A04}"/>
          </ac:spMkLst>
        </pc:spChg>
        <pc:spChg chg="add mod">
          <ac:chgData name="Vu Phan (Student)" userId="73e9e9bd-e36e-465d-a473-d5808a927cc8" providerId="ADAL" clId="{C9C1BFD2-A815-4ABF-A424-F6066D2F1B0A}" dt="2021-09-27T19:21:39.381" v="1028"/>
          <ac:spMkLst>
            <pc:docMk/>
            <pc:sldMk cId="1024314055" sldId="305"/>
            <ac:spMk id="20" creationId="{8E1D8DA9-3675-4BEE-AEE0-C8D3129A0411}"/>
          </ac:spMkLst>
        </pc:spChg>
      </pc:sldChg>
      <pc:sldChg chg="del">
        <pc:chgData name="Vu Phan (Student)" userId="73e9e9bd-e36e-465d-a473-d5808a927cc8" providerId="ADAL" clId="{C9C1BFD2-A815-4ABF-A424-F6066D2F1B0A}" dt="2021-09-27T18:12:12.487" v="532" actId="47"/>
        <pc:sldMkLst>
          <pc:docMk/>
          <pc:sldMk cId="4235036461" sldId="306"/>
        </pc:sldMkLst>
      </pc:sldChg>
      <pc:sldChg chg="del">
        <pc:chgData name="Vu Phan (Student)" userId="73e9e9bd-e36e-465d-a473-d5808a927cc8" providerId="ADAL" clId="{C9C1BFD2-A815-4ABF-A424-F6066D2F1B0A}" dt="2021-09-27T18:10:42.127" v="433" actId="47"/>
        <pc:sldMkLst>
          <pc:docMk/>
          <pc:sldMk cId="2139553159" sldId="307"/>
        </pc:sldMkLst>
      </pc:sldChg>
      <pc:sldChg chg="addSp delSp modSp add mod">
        <pc:chgData name="Vu Phan (Student)" userId="73e9e9bd-e36e-465d-a473-d5808a927cc8" providerId="ADAL" clId="{C9C1BFD2-A815-4ABF-A424-F6066D2F1B0A}" dt="2021-09-27T20:52:12.144" v="1590" actId="20577"/>
        <pc:sldMkLst>
          <pc:docMk/>
          <pc:sldMk cId="110581868" sldId="308"/>
        </pc:sldMkLst>
        <pc:spChg chg="mod">
          <ac:chgData name="Vu Phan (Student)" userId="73e9e9bd-e36e-465d-a473-d5808a927cc8" providerId="ADAL" clId="{C9C1BFD2-A815-4ABF-A424-F6066D2F1B0A}" dt="2021-09-27T18:07:53.387" v="310" actId="20577"/>
          <ac:spMkLst>
            <pc:docMk/>
            <pc:sldMk cId="110581868" sldId="308"/>
            <ac:spMk id="4" creationId="{E45FE0BF-0EB7-4287-ADE1-AF19EF72C3DD}"/>
          </ac:spMkLst>
        </pc:spChg>
        <pc:spChg chg="mod">
          <ac:chgData name="Vu Phan (Student)" userId="73e9e9bd-e36e-465d-a473-d5808a927cc8" providerId="ADAL" clId="{C9C1BFD2-A815-4ABF-A424-F6066D2F1B0A}" dt="2021-09-27T18:12:46.754" v="567" actId="14100"/>
          <ac:spMkLst>
            <pc:docMk/>
            <pc:sldMk cId="110581868" sldId="308"/>
            <ac:spMk id="6" creationId="{69A4872A-AAE8-419F-92C0-3085AC8EC3A6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1" creationId="{EF0CDA45-720F-44CE-941B-B531A0092C5F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3" creationId="{84F0BF96-AFE9-4CAB-B95A-91FB0788555B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4" creationId="{7B46F12D-560A-4442-92F3-84A40BB8631D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5" creationId="{2B49B1B2-21ED-49C1-8EA8-91CD00E0D6FD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6" creationId="{5301428B-5B50-4F11-A4AC-735EB9A5F215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7" creationId="{39E09423-7FCC-4BEF-9AB5-B27916343FF8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8" creationId="{65DBBC7B-3622-46A6-97F1-7C5C06E19498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9" creationId="{81A22984-7918-482A-8CFE-EADAE3111C79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20" creationId="{4B4C1A20-DB93-438E-B516-5696B8214EBC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21" creationId="{69ADC9CA-CC32-43BC-BDE6-68C246DEAD1D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22" creationId="{365133D5-7A9B-4DD5-A082-467182D0567C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23" creationId="{2E6595B9-52C1-4A9F-B601-EE738ED8805D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24" creationId="{13EA944B-CD4E-45F0-A6E3-D8D77AB9FB9C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25" creationId="{537D7A3C-C6E5-41C1-B091-F58A48979A02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26" creationId="{0EA8CB7B-D527-42DC-BC61-C9F77A17696E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27" creationId="{4EC71C4F-7A6B-4CC4-B861-1539CFF2A251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28" creationId="{DECB5DA7-119A-442A-ADA7-16EC5FCBF48D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29" creationId="{55421896-5DA2-4910-9916-0C0D3F5D7CE5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30" creationId="{10BD80E9-0BEA-4A69-86E3-354CE79DBA3E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31" creationId="{60D9A5E4-A998-42EE-9D5C-5B7F8F95EE32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32" creationId="{95B2FA26-9F30-4668-B57A-4B494FAD4572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33" creationId="{2B009631-FDFB-4EF8-8F33-BE94B84F5287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34" creationId="{3D99F511-EB9D-4CF6-911B-061DEFD6A695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35" creationId="{14B155E4-6240-4A1B-BDAF-7F685D0D47FD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52" creationId="{70800368-8853-4590-8EB7-A2712B0B1A23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60" creationId="{68ADEA13-D246-4F9D-B5FE-9FB9947F8FFD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61" creationId="{8F5375E9-DE8E-4748-8431-FE2D95BFC5FD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62" creationId="{51F0EA08-5987-4790-A317-C711B0C88534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63" creationId="{E673DC28-E93F-49F8-8D89-F6014B8752A9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64" creationId="{F490114E-E798-4125-93FE-CC6BD7E8BCCA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65" creationId="{CADCC847-28A1-45E8-A564-199580370547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66" creationId="{6B32DCC8-0BB8-4DFD-A25B-BEFC131AD22A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67" creationId="{D13E0B4F-9E5C-438A-9FFE-3363468E1426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68" creationId="{775972B5-0BCA-44FE-8BDD-92E7F7D6458C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69" creationId="{E068B02E-5B0E-4A99-BED7-7C880486D02E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70" creationId="{043E1A61-034B-46A0-9133-CD35DD43BEEC}"/>
          </ac:spMkLst>
        </pc:spChg>
        <pc:spChg chg="del">
          <ac:chgData name="Vu Phan (Student)" userId="73e9e9bd-e36e-465d-a473-d5808a927cc8" providerId="ADAL" clId="{C9C1BFD2-A815-4ABF-A424-F6066D2F1B0A}" dt="2021-09-27T18:08:01.715" v="312" actId="478"/>
          <ac:spMkLst>
            <pc:docMk/>
            <pc:sldMk cId="110581868" sldId="308"/>
            <ac:spMk id="71" creationId="{25DA4E9D-8887-4A65-BFD5-77383F7D85E1}"/>
          </ac:spMkLst>
        </pc:spChg>
        <pc:spChg chg="del">
          <ac:chgData name="Vu Phan (Student)" userId="73e9e9bd-e36e-465d-a473-d5808a927cc8" providerId="ADAL" clId="{C9C1BFD2-A815-4ABF-A424-F6066D2F1B0A}" dt="2021-09-27T18:08:50.221" v="423" actId="478"/>
          <ac:spMkLst>
            <pc:docMk/>
            <pc:sldMk cId="110581868" sldId="308"/>
            <ac:spMk id="72" creationId="{8D300F31-C2D0-48AE-8399-A145F8CE7B1A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73" creationId="{BF38348C-F718-4403-89FF-6CCD2F2EA7D4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74" creationId="{1F49FAE8-2D14-4ABA-AB24-42BCD2AB2EBB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75" creationId="{B44CB97E-C463-4241-AC43-BFEAFACB91C7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76" creationId="{FA280A59-9FD3-40A3-9DB8-E4B632EFADF5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77" creationId="{16ADB996-2CEE-4820-B4E6-FEB17AB3FE2A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78" creationId="{0A42B281-1A54-45F0-B6F3-8F6E6CDB2DBF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79" creationId="{EC50C84A-E8D3-4EA3-B9DB-0BFF5C4DDD8F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80" creationId="{6BED3BD0-ACD9-4E86-90C0-B93C4518212B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81" creationId="{43A15C21-D35D-4E22-9D61-5191A958868B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82" creationId="{1D2C0946-0FE2-48A1-A7B9-72B579C9A8E5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83" creationId="{CB6E64A8-44C2-4172-B8E6-21D6D0F7C79A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84" creationId="{2FA38C10-3C21-4C54-8F79-BC80E9032C72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87" creationId="{7F987C55-63F5-4974-AFB8-93710888CE84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88" creationId="{137C174E-60AD-4D35-98B2-7958903EA941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89" creationId="{AF159A8C-2B26-4FED-B5F1-A82595559561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90" creationId="{2047625B-FD8A-4901-BFB2-8FED62C642E9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91" creationId="{554CD50A-08C4-4CD8-B1B0-5FF2D50E8839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92" creationId="{5A3F2755-E50A-4B22-AB7D-78760BD420B6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93" creationId="{C9EC649E-AED2-4FAB-A0E1-741217AE4FC0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94" creationId="{14D1FBA7-8F1A-4974-AD13-017624121108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95" creationId="{03064847-8F90-45E6-8923-7B84787AC2D2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96" creationId="{9A3A979F-C4F2-4B5F-9AD1-D8753C7BCA2D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97" creationId="{EA6AC45C-9DC7-4ABD-B49E-E62F6B93EDB3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98" creationId="{FC230B98-3F0B-4707-9D06-0DE8E71D4A8A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99" creationId="{A660C476-B678-4F93-BE85-97A6B2A2C8D6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100" creationId="{EA53C09C-6D6E-4F64-A05F-BFB0215A4755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101" creationId="{FD38E60B-6B90-409C-A11D-99AA11794510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102" creationId="{BECE0C80-ED94-40FC-B112-2686D53C0CBE}"/>
          </ac:spMkLst>
        </pc:spChg>
        <pc:spChg chg="del">
          <ac:chgData name="Vu Phan (Student)" userId="73e9e9bd-e36e-465d-a473-d5808a927cc8" providerId="ADAL" clId="{C9C1BFD2-A815-4ABF-A424-F6066D2F1B0A}" dt="2021-09-27T18:07:58.860" v="311" actId="478"/>
          <ac:spMkLst>
            <pc:docMk/>
            <pc:sldMk cId="110581868" sldId="308"/>
            <ac:spMk id="103" creationId="{E7DAD986-AF89-4E0B-81EA-410128D637C2}"/>
          </ac:spMkLst>
        </pc:spChg>
        <pc:spChg chg="add 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04" creationId="{E59958A4-4613-44EE-A7C9-CD28DBE2C0E5}"/>
          </ac:spMkLst>
        </pc:spChg>
        <pc:spChg chg="add 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05" creationId="{DDDEF990-CE4A-4A27-BE21-AF7FF8510EA3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06" creationId="{BA682495-4F05-42CC-ACFB-941527592256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07" creationId="{489F24D5-3493-47CC-8DDA-3861CB08C158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08" creationId="{D32653F1-2BAE-473E-ADB6-A4D60B8FDE76}"/>
          </ac:spMkLst>
        </pc:spChg>
        <pc:spChg chg="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09" creationId="{CAAC721B-E3D5-4EA6-A237-1FA68D28E00D}"/>
          </ac:spMkLst>
        </pc:spChg>
        <pc:spChg chg="mod">
          <ac:chgData name="Vu Phan (Student)" userId="73e9e9bd-e36e-465d-a473-d5808a927cc8" providerId="ADAL" clId="{C9C1BFD2-A815-4ABF-A424-F6066D2F1B0A}" dt="2021-09-27T20:52:12.144" v="1590" actId="20577"/>
          <ac:spMkLst>
            <pc:docMk/>
            <pc:sldMk cId="110581868" sldId="308"/>
            <ac:spMk id="110" creationId="{F8943D75-7871-4154-AABB-4C29010549EC}"/>
          </ac:spMkLst>
        </pc:spChg>
        <pc:spChg chg="add 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11" creationId="{29BFFCFA-BF2F-41A7-9685-1B3126002B7C}"/>
          </ac:spMkLst>
        </pc:spChg>
        <pc:spChg chg="add 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12" creationId="{76280806-C974-433E-B0DE-170FE357D299}"/>
          </ac:spMkLst>
        </pc:spChg>
        <pc:spChg chg="add 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13" creationId="{4D7C6F85-17BB-4693-8189-9E650CFF27C6}"/>
          </ac:spMkLst>
        </pc:spChg>
        <pc:spChg chg="add mod">
          <ac:chgData name="Vu Phan (Student)" userId="73e9e9bd-e36e-465d-a473-d5808a927cc8" providerId="ADAL" clId="{C9C1BFD2-A815-4ABF-A424-F6066D2F1B0A}" dt="2021-09-27T19:21:28.672" v="1027" actId="1038"/>
          <ac:spMkLst>
            <pc:docMk/>
            <pc:sldMk cId="110581868" sldId="308"/>
            <ac:spMk id="114" creationId="{7041F91A-1378-4EEF-A144-97DFD583C258}"/>
          </ac:spMkLst>
        </pc:spChg>
        <pc:spChg chg="add mod">
          <ac:chgData name="Vu Phan (Student)" userId="73e9e9bd-e36e-465d-a473-d5808a927cc8" providerId="ADAL" clId="{C9C1BFD2-A815-4ABF-A424-F6066D2F1B0A}" dt="2021-09-27T19:31:20.038" v="1562" actId="207"/>
          <ac:spMkLst>
            <pc:docMk/>
            <pc:sldMk cId="110581868" sldId="308"/>
            <ac:spMk id="115" creationId="{1094BEBE-3301-4460-B396-D6CFB6E1F708}"/>
          </ac:spMkLst>
        </pc:spChg>
        <pc:spChg chg="add mod">
          <ac:chgData name="Vu Phan (Student)" userId="73e9e9bd-e36e-465d-a473-d5808a927cc8" providerId="ADAL" clId="{C9C1BFD2-A815-4ABF-A424-F6066D2F1B0A}" dt="2021-09-27T19:31:20.038" v="1562" actId="207"/>
          <ac:spMkLst>
            <pc:docMk/>
            <pc:sldMk cId="110581868" sldId="308"/>
            <ac:spMk id="116" creationId="{921CBF1A-5E50-470C-A589-5B00CA928ECC}"/>
          </ac:spMkLst>
        </pc:spChg>
        <pc:picChg chg="mod">
          <ac:chgData name="Vu Phan (Student)" userId="73e9e9bd-e36e-465d-a473-d5808a927cc8" providerId="ADAL" clId="{C9C1BFD2-A815-4ABF-A424-F6066D2F1B0A}" dt="2021-09-27T19:21:28.672" v="1027" actId="1038"/>
          <ac:picMkLst>
            <pc:docMk/>
            <pc:sldMk cId="110581868" sldId="308"/>
            <ac:picMk id="3" creationId="{5C8AFCE1-009A-4779-9DD5-25C9E41D393E}"/>
          </ac:picMkLst>
        </pc:picChg>
        <pc:picChg chg="add mod">
          <ac:chgData name="Vu Phan (Student)" userId="73e9e9bd-e36e-465d-a473-d5808a927cc8" providerId="ADAL" clId="{C9C1BFD2-A815-4ABF-A424-F6066D2F1B0A}" dt="2021-09-27T19:21:28.672" v="1027" actId="1038"/>
          <ac:picMkLst>
            <pc:docMk/>
            <pc:sldMk cId="110581868" sldId="308"/>
            <ac:picMk id="8" creationId="{E6DB8C98-FF02-449E-BECC-EBD7EC488EA5}"/>
          </ac:picMkLst>
        </pc:picChg>
        <pc:picChg chg="mod">
          <ac:chgData name="Vu Phan (Student)" userId="73e9e9bd-e36e-465d-a473-d5808a927cc8" providerId="ADAL" clId="{C9C1BFD2-A815-4ABF-A424-F6066D2F1B0A}" dt="2021-09-27T19:21:28.672" v="1027" actId="1038"/>
          <ac:picMkLst>
            <pc:docMk/>
            <pc:sldMk cId="110581868" sldId="308"/>
            <ac:picMk id="10" creationId="{B7D1B601-956D-40C1-9EE6-82E7C0470FE9}"/>
          </ac:picMkLst>
        </pc:picChg>
        <pc:picChg chg="add del mod">
          <ac:chgData name="Vu Phan (Student)" userId="73e9e9bd-e36e-465d-a473-d5808a927cc8" providerId="ADAL" clId="{C9C1BFD2-A815-4ABF-A424-F6066D2F1B0A}" dt="2021-09-27T19:18:57.009" v="976" actId="478"/>
          <ac:picMkLst>
            <pc:docMk/>
            <pc:sldMk cId="110581868" sldId="308"/>
            <ac:picMk id="12" creationId="{4C34949F-5ACC-4E96-9D21-9A1DE41F630F}"/>
          </ac:picMkLst>
        </pc:picChg>
        <pc:picChg chg="add mod ord">
          <ac:chgData name="Vu Phan (Student)" userId="73e9e9bd-e36e-465d-a473-d5808a927cc8" providerId="ADAL" clId="{C9C1BFD2-A815-4ABF-A424-F6066D2F1B0A}" dt="2021-09-27T19:21:28.672" v="1027" actId="1038"/>
          <ac:picMkLst>
            <pc:docMk/>
            <pc:sldMk cId="110581868" sldId="308"/>
            <ac:picMk id="38" creationId="{E0E0FBC1-C4CA-4313-B975-99E0577A6E6B}"/>
          </ac:picMkLst>
        </pc:picChg>
        <pc:picChg chg="del">
          <ac:chgData name="Vu Phan (Student)" userId="73e9e9bd-e36e-465d-a473-d5808a927cc8" providerId="ADAL" clId="{C9C1BFD2-A815-4ABF-A424-F6066D2F1B0A}" dt="2021-09-27T18:07:58.860" v="311" actId="478"/>
          <ac:picMkLst>
            <pc:docMk/>
            <pc:sldMk cId="110581868" sldId="308"/>
            <ac:picMk id="48" creationId="{6CBF7993-5823-4A2D-96E6-C8F7A77D49DB}"/>
          </ac:picMkLst>
        </pc:picChg>
        <pc:picChg chg="del">
          <ac:chgData name="Vu Phan (Student)" userId="73e9e9bd-e36e-465d-a473-d5808a927cc8" providerId="ADAL" clId="{C9C1BFD2-A815-4ABF-A424-F6066D2F1B0A}" dt="2021-09-27T18:07:58.860" v="311" actId="478"/>
          <ac:picMkLst>
            <pc:docMk/>
            <pc:sldMk cId="110581868" sldId="308"/>
            <ac:picMk id="50" creationId="{90559857-5A9F-4A1C-BC31-FB81747A4E52}"/>
          </ac:picMkLst>
        </pc:picChg>
        <pc:cxnChg chg="mod">
          <ac:chgData name="Vu Phan (Student)" userId="73e9e9bd-e36e-465d-a473-d5808a927cc8" providerId="ADAL" clId="{C9C1BFD2-A815-4ABF-A424-F6066D2F1B0A}" dt="2021-09-27T19:21:28.672" v="1027" actId="1038"/>
          <ac:cxnSpMkLst>
            <pc:docMk/>
            <pc:sldMk cId="110581868" sldId="308"/>
            <ac:cxnSpMk id="37" creationId="{CDE30E58-F032-4C78-BF9B-92E5E144FDD9}"/>
          </ac:cxnSpMkLst>
        </pc:cxnChg>
        <pc:cxnChg chg="mod">
          <ac:chgData name="Vu Phan (Student)" userId="73e9e9bd-e36e-465d-a473-d5808a927cc8" providerId="ADAL" clId="{C9C1BFD2-A815-4ABF-A424-F6066D2F1B0A}" dt="2021-09-27T19:21:28.672" v="1027" actId="1038"/>
          <ac:cxnSpMkLst>
            <pc:docMk/>
            <pc:sldMk cId="110581868" sldId="308"/>
            <ac:cxnSpMk id="40" creationId="{6052B3E9-8F5E-4E2B-AE3E-507231C2456D}"/>
          </ac:cxnSpMkLst>
        </pc:cxnChg>
        <pc:cxnChg chg="mod">
          <ac:chgData name="Vu Phan (Student)" userId="73e9e9bd-e36e-465d-a473-d5808a927cc8" providerId="ADAL" clId="{C9C1BFD2-A815-4ABF-A424-F6066D2F1B0A}" dt="2021-09-27T19:21:28.672" v="1027" actId="1038"/>
          <ac:cxnSpMkLst>
            <pc:docMk/>
            <pc:sldMk cId="110581868" sldId="308"/>
            <ac:cxnSpMk id="41" creationId="{D7FA0D7C-491B-4FFB-AF5E-E13EB5F80D7A}"/>
          </ac:cxnSpMkLst>
        </pc:cxnChg>
        <pc:cxnChg chg="mod">
          <ac:chgData name="Vu Phan (Student)" userId="73e9e9bd-e36e-465d-a473-d5808a927cc8" providerId="ADAL" clId="{C9C1BFD2-A815-4ABF-A424-F6066D2F1B0A}" dt="2021-09-27T19:21:28.672" v="1027" actId="1038"/>
          <ac:cxnSpMkLst>
            <pc:docMk/>
            <pc:sldMk cId="110581868" sldId="308"/>
            <ac:cxnSpMk id="44" creationId="{95F75C3E-A32A-4F82-816E-F53AEF4FFE22}"/>
          </ac:cxnSpMkLst>
        </pc:cxnChg>
        <pc:cxnChg chg="del">
          <ac:chgData name="Vu Phan (Student)" userId="73e9e9bd-e36e-465d-a473-d5808a927cc8" providerId="ADAL" clId="{C9C1BFD2-A815-4ABF-A424-F6066D2F1B0A}" dt="2021-09-27T18:07:58.860" v="311" actId="478"/>
          <ac:cxnSpMkLst>
            <pc:docMk/>
            <pc:sldMk cId="110581868" sldId="308"/>
            <ac:cxnSpMk id="53" creationId="{8E66738C-F6AC-4E1F-8BB6-F5986B1C7010}"/>
          </ac:cxnSpMkLst>
        </pc:cxnChg>
        <pc:cxnChg chg="del">
          <ac:chgData name="Vu Phan (Student)" userId="73e9e9bd-e36e-465d-a473-d5808a927cc8" providerId="ADAL" clId="{C9C1BFD2-A815-4ABF-A424-F6066D2F1B0A}" dt="2021-09-27T18:07:58.860" v="311" actId="478"/>
          <ac:cxnSpMkLst>
            <pc:docMk/>
            <pc:sldMk cId="110581868" sldId="308"/>
            <ac:cxnSpMk id="57" creationId="{E3C0CC43-3BF6-4171-BD4E-B45FFBBC7904}"/>
          </ac:cxnSpMkLst>
        </pc:cxnChg>
        <pc:cxnChg chg="del">
          <ac:chgData name="Vu Phan (Student)" userId="73e9e9bd-e36e-465d-a473-d5808a927cc8" providerId="ADAL" clId="{C9C1BFD2-A815-4ABF-A424-F6066D2F1B0A}" dt="2021-09-27T18:07:58.860" v="311" actId="478"/>
          <ac:cxnSpMkLst>
            <pc:docMk/>
            <pc:sldMk cId="110581868" sldId="308"/>
            <ac:cxnSpMk id="58" creationId="{1AC6ED5F-19A6-4C33-8C73-6D70117D3050}"/>
          </ac:cxnSpMkLst>
        </pc:cxnChg>
        <pc:cxnChg chg="del">
          <ac:chgData name="Vu Phan (Student)" userId="73e9e9bd-e36e-465d-a473-d5808a927cc8" providerId="ADAL" clId="{C9C1BFD2-A815-4ABF-A424-F6066D2F1B0A}" dt="2021-09-27T18:07:58.860" v="311" actId="478"/>
          <ac:cxnSpMkLst>
            <pc:docMk/>
            <pc:sldMk cId="110581868" sldId="308"/>
            <ac:cxnSpMk id="59" creationId="{DCC75EA1-BD47-41BC-9B36-5C6118C90753}"/>
          </ac:cxnSpMkLst>
        </pc:cxnChg>
        <pc:cxnChg chg="del">
          <ac:chgData name="Vu Phan (Student)" userId="73e9e9bd-e36e-465d-a473-d5808a927cc8" providerId="ADAL" clId="{C9C1BFD2-A815-4ABF-A424-F6066D2F1B0A}" dt="2021-09-27T18:07:58.860" v="311" actId="478"/>
          <ac:cxnSpMkLst>
            <pc:docMk/>
            <pc:sldMk cId="110581868" sldId="308"/>
            <ac:cxnSpMk id="85" creationId="{077AF5B5-2EBE-4ADF-9B4D-CCFBD4636780}"/>
          </ac:cxnSpMkLst>
        </pc:cxnChg>
        <pc:cxnChg chg="del">
          <ac:chgData name="Vu Phan (Student)" userId="73e9e9bd-e36e-465d-a473-d5808a927cc8" providerId="ADAL" clId="{C9C1BFD2-A815-4ABF-A424-F6066D2F1B0A}" dt="2021-09-27T18:07:58.860" v="311" actId="478"/>
          <ac:cxnSpMkLst>
            <pc:docMk/>
            <pc:sldMk cId="110581868" sldId="308"/>
            <ac:cxnSpMk id="86" creationId="{95D57438-D6DF-436E-8488-22EFD9419914}"/>
          </ac:cxnSpMkLst>
        </pc:cxnChg>
      </pc:sldChg>
      <pc:sldChg chg="addSp delSp modSp add mod">
        <pc:chgData name="Vu Phan (Student)" userId="73e9e9bd-e36e-465d-a473-d5808a927cc8" providerId="ADAL" clId="{C9C1BFD2-A815-4ABF-A424-F6066D2F1B0A}" dt="2021-09-27T20:53:31.533" v="1774" actId="20577"/>
        <pc:sldMkLst>
          <pc:docMk/>
          <pc:sldMk cId="2916647492" sldId="309"/>
        </pc:sldMkLst>
        <pc:spChg chg="del">
          <ac:chgData name="Vu Phan (Student)" userId="73e9e9bd-e36e-465d-a473-d5808a927cc8" providerId="ADAL" clId="{C9C1BFD2-A815-4ABF-A424-F6066D2F1B0A}" dt="2021-09-27T18:12:49.456" v="568" actId="478"/>
          <ac:spMkLst>
            <pc:docMk/>
            <pc:sldMk cId="2916647492" sldId="309"/>
            <ac:spMk id="6" creationId="{69A4872A-AAE8-419F-92C0-3085AC8EC3A6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1" creationId="{EF0CDA45-720F-44CE-941B-B531A0092C5F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3" creationId="{84F0BF96-AFE9-4CAB-B95A-91FB0788555B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4" creationId="{7B46F12D-560A-4442-92F3-84A40BB8631D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5" creationId="{2B49B1B2-21ED-49C1-8EA8-91CD00E0D6FD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6" creationId="{5301428B-5B50-4F11-A4AC-735EB9A5F215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7" creationId="{39E09423-7FCC-4BEF-9AB5-B27916343FF8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8" creationId="{65DBBC7B-3622-46A6-97F1-7C5C06E19498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9" creationId="{81A22984-7918-482A-8CFE-EADAE3111C79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20" creationId="{4B4C1A20-DB93-438E-B516-5696B8214EBC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21" creationId="{69ADC9CA-CC32-43BC-BDE6-68C246DEAD1D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22" creationId="{365133D5-7A9B-4DD5-A082-467182D0567C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23" creationId="{2E6595B9-52C1-4A9F-B601-EE738ED8805D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24" creationId="{13EA944B-CD4E-45F0-A6E3-D8D77AB9FB9C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25" creationId="{537D7A3C-C6E5-41C1-B091-F58A48979A02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26" creationId="{0EA8CB7B-D527-42DC-BC61-C9F77A17696E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27" creationId="{4EC71C4F-7A6B-4CC4-B861-1539CFF2A251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28" creationId="{DECB5DA7-119A-442A-ADA7-16EC5FCBF48D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29" creationId="{55421896-5DA2-4910-9916-0C0D3F5D7CE5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30" creationId="{10BD80E9-0BEA-4A69-86E3-354CE79DBA3E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31" creationId="{60D9A5E4-A998-42EE-9D5C-5B7F8F95EE32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32" creationId="{95B2FA26-9F30-4668-B57A-4B494FAD4572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33" creationId="{2B009631-FDFB-4EF8-8F33-BE94B84F5287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34" creationId="{3D99F511-EB9D-4CF6-911B-061DEFD6A695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35" creationId="{14B155E4-6240-4A1B-BDAF-7F685D0D47FD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49" creationId="{377293B5-2DF3-4B66-A36F-5687AFB67522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50" creationId="{FA9AED92-B014-4476-A257-32DB6C04A655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51" creationId="{FA8709F7-1C37-4240-9128-D355AF3416B4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52" creationId="{F77A57E1-D747-43A6-996C-5646C91CDA29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53" creationId="{2913BA81-7618-4425-9FA8-29200C5A415C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54" creationId="{5FE77745-4CC6-4EB2-AFA1-8F95D11182E1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55" creationId="{FA292D85-CCA7-4298-909B-A348CFC9388E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56" creationId="{83A1A4EB-2C22-4A1F-B39B-1C75C8B72726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57" creationId="{94482F00-ABB8-4EFE-A4D8-1FC446B68652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58" creationId="{DB2823E5-8AA9-425F-83D1-AE506EF90560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59" creationId="{68D82E9A-C085-4CC1-BAC5-C76D010A4543}"/>
          </ac:spMkLst>
        </pc:spChg>
        <pc:spChg chg="add mod">
          <ac:chgData name="Vu Phan (Student)" userId="73e9e9bd-e36e-465d-a473-d5808a927cc8" providerId="ADAL" clId="{C9C1BFD2-A815-4ABF-A424-F6066D2F1B0A}" dt="2021-09-27T18:10:20.395" v="431" actId="1076"/>
          <ac:spMkLst>
            <pc:docMk/>
            <pc:sldMk cId="2916647492" sldId="309"/>
            <ac:spMk id="60" creationId="{671F36AF-B956-46BF-AC3C-B6E0CF03886A}"/>
          </ac:spMkLst>
        </pc:spChg>
        <pc:spChg chg="add mod">
          <ac:chgData name="Vu Phan (Student)" userId="73e9e9bd-e36e-465d-a473-d5808a927cc8" providerId="ADAL" clId="{C9C1BFD2-A815-4ABF-A424-F6066D2F1B0A}" dt="2021-09-27T19:31:02.247" v="1549" actId="1038"/>
          <ac:spMkLst>
            <pc:docMk/>
            <pc:sldMk cId="2916647492" sldId="309"/>
            <ac:spMk id="63" creationId="{D9F2446A-682A-43A3-A69F-06C50E4BAA9A}"/>
          </ac:spMkLst>
        </pc:spChg>
        <pc:spChg chg="add mod">
          <ac:chgData name="Vu Phan (Student)" userId="73e9e9bd-e36e-465d-a473-d5808a927cc8" providerId="ADAL" clId="{C9C1BFD2-A815-4ABF-A424-F6066D2F1B0A}" dt="2021-09-27T19:31:02.247" v="1549" actId="1038"/>
          <ac:spMkLst>
            <pc:docMk/>
            <pc:sldMk cId="2916647492" sldId="309"/>
            <ac:spMk id="64" creationId="{6B7264AB-1694-4686-9E5C-CA31CD65E0D5}"/>
          </ac:spMkLst>
        </pc:spChg>
        <pc:spChg chg="add mod">
          <ac:chgData name="Vu Phan (Student)" userId="73e9e9bd-e36e-465d-a473-d5808a927cc8" providerId="ADAL" clId="{C9C1BFD2-A815-4ABF-A424-F6066D2F1B0A}" dt="2021-09-27T19:31:02.247" v="1549" actId="1038"/>
          <ac:spMkLst>
            <pc:docMk/>
            <pc:sldMk cId="2916647492" sldId="309"/>
            <ac:spMk id="65" creationId="{C883AF52-E5A1-445E-9E29-2622CEFFF479}"/>
          </ac:spMkLst>
        </pc:spChg>
        <pc:spChg chg="add mod">
          <ac:chgData name="Vu Phan (Student)" userId="73e9e9bd-e36e-465d-a473-d5808a927cc8" providerId="ADAL" clId="{C9C1BFD2-A815-4ABF-A424-F6066D2F1B0A}" dt="2021-09-27T19:31:02.247" v="1549" actId="1038"/>
          <ac:spMkLst>
            <pc:docMk/>
            <pc:sldMk cId="2916647492" sldId="309"/>
            <ac:spMk id="66" creationId="{F2B4FDC4-6C75-4BF6-9BA2-8705800FB3BB}"/>
          </ac:spMkLst>
        </pc:spChg>
        <pc:spChg chg="add mod">
          <ac:chgData name="Vu Phan (Student)" userId="73e9e9bd-e36e-465d-a473-d5808a927cc8" providerId="ADAL" clId="{C9C1BFD2-A815-4ABF-A424-F6066D2F1B0A}" dt="2021-09-27T18:12:49.700" v="569"/>
          <ac:spMkLst>
            <pc:docMk/>
            <pc:sldMk cId="2916647492" sldId="309"/>
            <ac:spMk id="67" creationId="{8A04AFDA-4137-4F63-B3FE-862AE8A34540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74" creationId="{025C32D3-A31F-4B46-A40C-C24855164E89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75" creationId="{E5DFF461-BCFF-409B-B383-E6455AB912F6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76" creationId="{FA174BF5-9690-456B-910A-16AD4F52A7CE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77" creationId="{5DA3F2E6-0D85-4272-9DC8-6EBB8BD8B4AA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78" creationId="{6F7CA41A-B932-4C49-9B14-5C7F871410F2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79" creationId="{02CFFB7D-18D4-43EA-A0EF-CD95AA321A68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80" creationId="{4BAA5E4C-D3FF-4FEE-8CA2-08F55B55B0F2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81" creationId="{A8F65AB4-F248-458F-A206-A3505672AF19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82" creationId="{B0596792-08C3-46AE-A493-C36CABD8FE19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83" creationId="{4CAA9687-8F79-44E8-8DF5-0470AC9B3005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84" creationId="{E5A8F871-793C-4E40-A900-1E1A22C3FBFB}"/>
          </ac:spMkLst>
        </pc:spChg>
        <pc:spChg chg="add mod">
          <ac:chgData name="Vu Phan (Student)" userId="73e9e9bd-e36e-465d-a473-d5808a927cc8" providerId="ADAL" clId="{C9C1BFD2-A815-4ABF-A424-F6066D2F1B0A}" dt="2021-09-27T19:30:52.871" v="1485" actId="1037"/>
          <ac:spMkLst>
            <pc:docMk/>
            <pc:sldMk cId="2916647492" sldId="309"/>
            <ac:spMk id="85" creationId="{3C6F4BD4-3464-470A-AEE9-3A9D6ACB8FB3}"/>
          </ac:spMkLst>
        </pc:spChg>
        <pc:spChg chg="add mod">
          <ac:chgData name="Vu Phan (Student)" userId="73e9e9bd-e36e-465d-a473-d5808a927cc8" providerId="ADAL" clId="{C9C1BFD2-A815-4ABF-A424-F6066D2F1B0A}" dt="2021-09-27T19:31:11.330" v="1561" actId="1037"/>
          <ac:spMkLst>
            <pc:docMk/>
            <pc:sldMk cId="2916647492" sldId="309"/>
            <ac:spMk id="88" creationId="{6AD76F2A-7C5B-4B6B-A65D-9AE430F057E3}"/>
          </ac:spMkLst>
        </pc:spChg>
        <pc:spChg chg="add mod">
          <ac:chgData name="Vu Phan (Student)" userId="73e9e9bd-e36e-465d-a473-d5808a927cc8" providerId="ADAL" clId="{C9C1BFD2-A815-4ABF-A424-F6066D2F1B0A}" dt="2021-09-27T19:31:11.330" v="1561" actId="1037"/>
          <ac:spMkLst>
            <pc:docMk/>
            <pc:sldMk cId="2916647492" sldId="309"/>
            <ac:spMk id="89" creationId="{B93E1726-61B0-4A8B-AE46-DEFC7738F6E9}"/>
          </ac:spMkLst>
        </pc:spChg>
        <pc:spChg chg="add mod">
          <ac:chgData name="Vu Phan (Student)" userId="73e9e9bd-e36e-465d-a473-d5808a927cc8" providerId="ADAL" clId="{C9C1BFD2-A815-4ABF-A424-F6066D2F1B0A}" dt="2021-09-27T19:31:11.330" v="1561" actId="1037"/>
          <ac:spMkLst>
            <pc:docMk/>
            <pc:sldMk cId="2916647492" sldId="309"/>
            <ac:spMk id="90" creationId="{912768ED-D810-40D8-8D71-FE43952A62E3}"/>
          </ac:spMkLst>
        </pc:spChg>
        <pc:spChg chg="add mod">
          <ac:chgData name="Vu Phan (Student)" userId="73e9e9bd-e36e-465d-a473-d5808a927cc8" providerId="ADAL" clId="{C9C1BFD2-A815-4ABF-A424-F6066D2F1B0A}" dt="2021-09-27T19:31:11.330" v="1561" actId="1037"/>
          <ac:spMkLst>
            <pc:docMk/>
            <pc:sldMk cId="2916647492" sldId="309"/>
            <ac:spMk id="91" creationId="{F862D7AE-969A-4056-97D8-E1D5DEDB4116}"/>
          </ac:spMkLst>
        </pc:spChg>
        <pc:spChg chg="add mod">
          <ac:chgData name="Vu Phan (Student)" userId="73e9e9bd-e36e-465d-a473-d5808a927cc8" providerId="ADAL" clId="{C9C1BFD2-A815-4ABF-A424-F6066D2F1B0A}" dt="2021-09-27T19:31:23.728" v="1564" actId="1076"/>
          <ac:spMkLst>
            <pc:docMk/>
            <pc:sldMk cId="2916647492" sldId="309"/>
            <ac:spMk id="92" creationId="{2E679E13-D9C0-4BD3-A823-A6842CCB34FD}"/>
          </ac:spMkLst>
        </pc:spChg>
        <pc:spChg chg="add mod">
          <ac:chgData name="Vu Phan (Student)" userId="73e9e9bd-e36e-465d-a473-d5808a927cc8" providerId="ADAL" clId="{C9C1BFD2-A815-4ABF-A424-F6066D2F1B0A}" dt="2021-09-27T19:31:23.728" v="1564" actId="1076"/>
          <ac:spMkLst>
            <pc:docMk/>
            <pc:sldMk cId="2916647492" sldId="309"/>
            <ac:spMk id="93" creationId="{4F44B931-0077-4493-95E1-CF7FE9151AF6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94" creationId="{A596BBCF-D2EC-4757-BF86-339E86CBC7A6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95" creationId="{CD7F6C72-3A6B-443E-9EF7-A63B432C1D82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96" creationId="{3B68F028-9587-423C-BB49-6230637AAAE5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97" creationId="{B436C76E-85A8-4F30-8F8B-D8687EA807A2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98" creationId="{EC0B2F6C-9591-424E-94F8-32D503254451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99" creationId="{5D92E5A6-5EB2-426B-998C-B1A1DB96AD5B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00" creationId="{62BB2124-2205-470D-83BC-6253D961841F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01" creationId="{F02A0E56-6913-49AD-9D40-9792F6B957E5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02" creationId="{B7F0E9C7-7C1E-4CB2-8347-4DD01DF95853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03" creationId="{5BEC43DB-E0AA-4CE6-BD2D-1636D6058664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04" creationId="{91B2F164-C980-4003-B48F-A26656026600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05" creationId="{736644BA-5B36-4EDC-ACF6-4E39FCEEA79D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06" creationId="{BA682495-4F05-42CC-ACFB-941527592256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07" creationId="{489F24D5-3493-47CC-8DDA-3861CB08C158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08" creationId="{D32653F1-2BAE-473E-ADB6-A4D60B8FDE76}"/>
          </ac:spMkLst>
        </pc:spChg>
        <pc:spChg chg="del">
          <ac:chgData name="Vu Phan (Student)" userId="73e9e9bd-e36e-465d-a473-d5808a927cc8" providerId="ADAL" clId="{C9C1BFD2-A815-4ABF-A424-F6066D2F1B0A}" dt="2021-09-27T18:09:39.159" v="425" actId="478"/>
          <ac:spMkLst>
            <pc:docMk/>
            <pc:sldMk cId="2916647492" sldId="309"/>
            <ac:spMk id="109" creationId="{CAAC721B-E3D5-4EA6-A237-1FA68D28E00D}"/>
          </ac:spMkLst>
        </pc:spChg>
        <pc:spChg chg="mod">
          <ac:chgData name="Vu Phan (Student)" userId="73e9e9bd-e36e-465d-a473-d5808a927cc8" providerId="ADAL" clId="{C9C1BFD2-A815-4ABF-A424-F6066D2F1B0A}" dt="2021-09-27T20:53:31.533" v="1774" actId="20577"/>
          <ac:spMkLst>
            <pc:docMk/>
            <pc:sldMk cId="2916647492" sldId="309"/>
            <ac:spMk id="110" creationId="{F8943D75-7871-4154-AABB-4C29010549EC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11" creationId="{8A50A7F8-DDB4-4A67-B4CB-4633812AD033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12" creationId="{A1705D44-D7E4-4D05-B4F7-39F8D7BEF950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13" creationId="{4FAADDB3-EBDE-4B9C-8504-1FC680FCCEF0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14" creationId="{0471E3BA-5A0D-491F-AF47-DAC9C00166B1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15" creationId="{69B1B7DA-EAB2-4227-B831-458ED1215339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16" creationId="{C7646A35-7CDD-4518-95AB-889865B8FF5B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17" creationId="{1CFE0BAB-E341-4F98-A86E-1B18B2ECB473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18" creationId="{CA30908F-193E-42D7-ADDB-FF5FE10607A5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19" creationId="{EADCB0CC-562D-46A3-B092-43C74518776C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20" creationId="{63BDB9B4-7A01-49E6-97B0-6D73ED29FE86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21" creationId="{C747DD9B-7911-44A4-B0C1-85FA2C871EB7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22" creationId="{78DEE093-1749-4366-B757-52AE05F047F3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23" creationId="{52E91DAC-F866-4881-B3A7-201DD4EB0C53}"/>
          </ac:spMkLst>
        </pc:spChg>
        <pc:spChg chg="add mod">
          <ac:chgData name="Vu Phan (Student)" userId="73e9e9bd-e36e-465d-a473-d5808a927cc8" providerId="ADAL" clId="{C9C1BFD2-A815-4ABF-A424-F6066D2F1B0A}" dt="2021-09-27T19:31:56.969" v="1566" actId="1076"/>
          <ac:spMkLst>
            <pc:docMk/>
            <pc:sldMk cId="2916647492" sldId="309"/>
            <ac:spMk id="124" creationId="{46F3AFA9-A5B0-4B64-8710-9A90F741F666}"/>
          </ac:spMkLst>
        </pc:spChg>
        <pc:picChg chg="del">
          <ac:chgData name="Vu Phan (Student)" userId="73e9e9bd-e36e-465d-a473-d5808a927cc8" providerId="ADAL" clId="{C9C1BFD2-A815-4ABF-A424-F6066D2F1B0A}" dt="2021-09-27T18:09:39.159" v="425" actId="478"/>
          <ac:picMkLst>
            <pc:docMk/>
            <pc:sldMk cId="2916647492" sldId="309"/>
            <ac:picMk id="3" creationId="{5C8AFCE1-009A-4779-9DD5-25C9E41D393E}"/>
          </ac:picMkLst>
        </pc:picChg>
        <pc:picChg chg="add mod">
          <ac:chgData name="Vu Phan (Student)" userId="73e9e9bd-e36e-465d-a473-d5808a927cc8" providerId="ADAL" clId="{C9C1BFD2-A815-4ABF-A424-F6066D2F1B0A}" dt="2021-09-27T19:30:42.636" v="1479" actId="1036"/>
          <ac:picMkLst>
            <pc:docMk/>
            <pc:sldMk cId="2916647492" sldId="309"/>
            <ac:picMk id="8" creationId="{CCDDA476-1B4E-4E68-BD7A-C7BFB60BDB3E}"/>
          </ac:picMkLst>
        </pc:picChg>
        <pc:picChg chg="del">
          <ac:chgData name="Vu Phan (Student)" userId="73e9e9bd-e36e-465d-a473-d5808a927cc8" providerId="ADAL" clId="{C9C1BFD2-A815-4ABF-A424-F6066D2F1B0A}" dt="2021-09-27T18:09:40.677" v="426" actId="478"/>
          <ac:picMkLst>
            <pc:docMk/>
            <pc:sldMk cId="2916647492" sldId="309"/>
            <ac:picMk id="10" creationId="{B7D1B601-956D-40C1-9EE6-82E7C0470FE9}"/>
          </ac:picMkLst>
        </pc:picChg>
        <pc:picChg chg="add mod">
          <ac:chgData name="Vu Phan (Student)" userId="73e9e9bd-e36e-465d-a473-d5808a927cc8" providerId="ADAL" clId="{C9C1BFD2-A815-4ABF-A424-F6066D2F1B0A}" dt="2021-09-27T19:30:28.504" v="1473" actId="1037"/>
          <ac:picMkLst>
            <pc:docMk/>
            <pc:sldMk cId="2916647492" sldId="309"/>
            <ac:picMk id="12" creationId="{E4D38D09-F42A-4983-8F21-5AAC1E77D39C}"/>
          </ac:picMkLst>
        </pc:picChg>
        <pc:picChg chg="add mod">
          <ac:chgData name="Vu Phan (Student)" userId="73e9e9bd-e36e-465d-a473-d5808a927cc8" providerId="ADAL" clId="{C9C1BFD2-A815-4ABF-A424-F6066D2F1B0A}" dt="2021-09-27T18:10:20.395" v="431" actId="1076"/>
          <ac:picMkLst>
            <pc:docMk/>
            <pc:sldMk cId="2916647492" sldId="309"/>
            <ac:picMk id="42" creationId="{A1CC466D-7B47-44AD-987F-D6293B091511}"/>
          </ac:picMkLst>
        </pc:picChg>
        <pc:picChg chg="add mod">
          <ac:chgData name="Vu Phan (Student)" userId="73e9e9bd-e36e-465d-a473-d5808a927cc8" providerId="ADAL" clId="{C9C1BFD2-A815-4ABF-A424-F6066D2F1B0A}" dt="2021-09-27T18:10:20.395" v="431" actId="1076"/>
          <ac:picMkLst>
            <pc:docMk/>
            <pc:sldMk cId="2916647492" sldId="309"/>
            <ac:picMk id="43" creationId="{518DAF5A-8515-4088-A14C-02D7CE4F6FCA}"/>
          </ac:picMkLst>
        </pc:picChg>
        <pc:cxnChg chg="del mod">
          <ac:chgData name="Vu Phan (Student)" userId="73e9e9bd-e36e-465d-a473-d5808a927cc8" providerId="ADAL" clId="{C9C1BFD2-A815-4ABF-A424-F6066D2F1B0A}" dt="2021-09-27T18:09:39.159" v="425" actId="478"/>
          <ac:cxnSpMkLst>
            <pc:docMk/>
            <pc:sldMk cId="2916647492" sldId="309"/>
            <ac:cxnSpMk id="37" creationId="{CDE30E58-F032-4C78-BF9B-92E5E144FDD9}"/>
          </ac:cxnSpMkLst>
        </pc:cxnChg>
        <pc:cxnChg chg="del">
          <ac:chgData name="Vu Phan (Student)" userId="73e9e9bd-e36e-465d-a473-d5808a927cc8" providerId="ADAL" clId="{C9C1BFD2-A815-4ABF-A424-F6066D2F1B0A}" dt="2021-09-27T18:09:39.159" v="425" actId="478"/>
          <ac:cxnSpMkLst>
            <pc:docMk/>
            <pc:sldMk cId="2916647492" sldId="309"/>
            <ac:cxnSpMk id="40" creationId="{6052B3E9-8F5E-4E2B-AE3E-507231C2456D}"/>
          </ac:cxnSpMkLst>
        </pc:cxnChg>
        <pc:cxnChg chg="del mod">
          <ac:chgData name="Vu Phan (Student)" userId="73e9e9bd-e36e-465d-a473-d5808a927cc8" providerId="ADAL" clId="{C9C1BFD2-A815-4ABF-A424-F6066D2F1B0A}" dt="2021-09-27T18:09:39.159" v="425" actId="478"/>
          <ac:cxnSpMkLst>
            <pc:docMk/>
            <pc:sldMk cId="2916647492" sldId="309"/>
            <ac:cxnSpMk id="41" creationId="{D7FA0D7C-491B-4FFB-AF5E-E13EB5F80D7A}"/>
          </ac:cxnSpMkLst>
        </pc:cxnChg>
        <pc:cxnChg chg="del mod">
          <ac:chgData name="Vu Phan (Student)" userId="73e9e9bd-e36e-465d-a473-d5808a927cc8" providerId="ADAL" clId="{C9C1BFD2-A815-4ABF-A424-F6066D2F1B0A}" dt="2021-09-27T18:09:39.159" v="425" actId="478"/>
          <ac:cxnSpMkLst>
            <pc:docMk/>
            <pc:sldMk cId="2916647492" sldId="309"/>
            <ac:cxnSpMk id="44" creationId="{95F75C3E-A32A-4F82-816E-F53AEF4FFE22}"/>
          </ac:cxnSpMkLst>
        </pc:cxnChg>
        <pc:cxnChg chg="add mod">
          <ac:chgData name="Vu Phan (Student)" userId="73e9e9bd-e36e-465d-a473-d5808a927cc8" providerId="ADAL" clId="{C9C1BFD2-A815-4ABF-A424-F6066D2F1B0A}" dt="2021-09-27T18:10:20.395" v="431" actId="1076"/>
          <ac:cxnSpMkLst>
            <pc:docMk/>
            <pc:sldMk cId="2916647492" sldId="309"/>
            <ac:cxnSpMk id="45" creationId="{EDE3F8E4-5F23-4C5E-85BB-282928257093}"/>
          </ac:cxnSpMkLst>
        </pc:cxnChg>
        <pc:cxnChg chg="add mod">
          <ac:chgData name="Vu Phan (Student)" userId="73e9e9bd-e36e-465d-a473-d5808a927cc8" providerId="ADAL" clId="{C9C1BFD2-A815-4ABF-A424-F6066D2F1B0A}" dt="2021-09-27T18:10:20.395" v="431" actId="1076"/>
          <ac:cxnSpMkLst>
            <pc:docMk/>
            <pc:sldMk cId="2916647492" sldId="309"/>
            <ac:cxnSpMk id="46" creationId="{7C44E6F1-1FA0-41B0-A135-F7BC10154A10}"/>
          </ac:cxnSpMkLst>
        </pc:cxnChg>
        <pc:cxnChg chg="add mod">
          <ac:chgData name="Vu Phan (Student)" userId="73e9e9bd-e36e-465d-a473-d5808a927cc8" providerId="ADAL" clId="{C9C1BFD2-A815-4ABF-A424-F6066D2F1B0A}" dt="2021-09-27T18:10:20.395" v="431" actId="1076"/>
          <ac:cxnSpMkLst>
            <pc:docMk/>
            <pc:sldMk cId="2916647492" sldId="309"/>
            <ac:cxnSpMk id="47" creationId="{1E6A8040-5EF7-4758-B0A8-1C79ADBE4AD0}"/>
          </ac:cxnSpMkLst>
        </pc:cxnChg>
        <pc:cxnChg chg="add mod">
          <ac:chgData name="Vu Phan (Student)" userId="73e9e9bd-e36e-465d-a473-d5808a927cc8" providerId="ADAL" clId="{C9C1BFD2-A815-4ABF-A424-F6066D2F1B0A}" dt="2021-09-27T18:10:20.395" v="431" actId="1076"/>
          <ac:cxnSpMkLst>
            <pc:docMk/>
            <pc:sldMk cId="2916647492" sldId="309"/>
            <ac:cxnSpMk id="48" creationId="{316965D7-F4AB-4314-A040-000AE8F5172D}"/>
          </ac:cxnSpMkLst>
        </pc:cxnChg>
        <pc:cxnChg chg="add mod">
          <ac:chgData name="Vu Phan (Student)" userId="73e9e9bd-e36e-465d-a473-d5808a927cc8" providerId="ADAL" clId="{C9C1BFD2-A815-4ABF-A424-F6066D2F1B0A}" dt="2021-09-27T19:31:02.247" v="1549" actId="1038"/>
          <ac:cxnSpMkLst>
            <pc:docMk/>
            <pc:sldMk cId="2916647492" sldId="309"/>
            <ac:cxnSpMk id="61" creationId="{DBF80B01-0C70-45A4-9958-571ECC4E08A3}"/>
          </ac:cxnSpMkLst>
        </pc:cxnChg>
        <pc:cxnChg chg="add mod">
          <ac:chgData name="Vu Phan (Student)" userId="73e9e9bd-e36e-465d-a473-d5808a927cc8" providerId="ADAL" clId="{C9C1BFD2-A815-4ABF-A424-F6066D2F1B0A}" dt="2021-09-27T19:31:02.247" v="1549" actId="1038"/>
          <ac:cxnSpMkLst>
            <pc:docMk/>
            <pc:sldMk cId="2916647492" sldId="309"/>
            <ac:cxnSpMk id="62" creationId="{63AC3918-7C6B-43FB-B709-7610162F60FC}"/>
          </ac:cxnSpMkLst>
        </pc:cxnChg>
        <pc:cxnChg chg="add mod">
          <ac:chgData name="Vu Phan (Student)" userId="73e9e9bd-e36e-465d-a473-d5808a927cc8" providerId="ADAL" clId="{C9C1BFD2-A815-4ABF-A424-F6066D2F1B0A}" dt="2021-09-27T19:30:52.871" v="1485" actId="1037"/>
          <ac:cxnSpMkLst>
            <pc:docMk/>
            <pc:sldMk cId="2916647492" sldId="309"/>
            <ac:cxnSpMk id="70" creationId="{FCEE7DA5-CB53-4AED-BAF4-60372403F207}"/>
          </ac:cxnSpMkLst>
        </pc:cxnChg>
        <pc:cxnChg chg="add mod">
          <ac:chgData name="Vu Phan (Student)" userId="73e9e9bd-e36e-465d-a473-d5808a927cc8" providerId="ADAL" clId="{C9C1BFD2-A815-4ABF-A424-F6066D2F1B0A}" dt="2021-09-27T19:30:52.871" v="1485" actId="1037"/>
          <ac:cxnSpMkLst>
            <pc:docMk/>
            <pc:sldMk cId="2916647492" sldId="309"/>
            <ac:cxnSpMk id="71" creationId="{4C0A273E-C49F-4DC2-9719-2D6FFE720B00}"/>
          </ac:cxnSpMkLst>
        </pc:cxnChg>
        <pc:cxnChg chg="add mod">
          <ac:chgData name="Vu Phan (Student)" userId="73e9e9bd-e36e-465d-a473-d5808a927cc8" providerId="ADAL" clId="{C9C1BFD2-A815-4ABF-A424-F6066D2F1B0A}" dt="2021-09-27T19:30:52.871" v="1485" actId="1037"/>
          <ac:cxnSpMkLst>
            <pc:docMk/>
            <pc:sldMk cId="2916647492" sldId="309"/>
            <ac:cxnSpMk id="72" creationId="{D6C5D1FF-4BF9-4BD4-A6EF-957F1F1067D8}"/>
          </ac:cxnSpMkLst>
        </pc:cxnChg>
        <pc:cxnChg chg="add mod">
          <ac:chgData name="Vu Phan (Student)" userId="73e9e9bd-e36e-465d-a473-d5808a927cc8" providerId="ADAL" clId="{C9C1BFD2-A815-4ABF-A424-F6066D2F1B0A}" dt="2021-09-27T19:30:52.871" v="1485" actId="1037"/>
          <ac:cxnSpMkLst>
            <pc:docMk/>
            <pc:sldMk cId="2916647492" sldId="309"/>
            <ac:cxnSpMk id="73" creationId="{014EC3CC-2DAF-4454-AE8F-A693E9A2CD76}"/>
          </ac:cxnSpMkLst>
        </pc:cxnChg>
        <pc:cxnChg chg="add mod">
          <ac:chgData name="Vu Phan (Student)" userId="73e9e9bd-e36e-465d-a473-d5808a927cc8" providerId="ADAL" clId="{C9C1BFD2-A815-4ABF-A424-F6066D2F1B0A}" dt="2021-09-27T19:31:11.330" v="1561" actId="1037"/>
          <ac:cxnSpMkLst>
            <pc:docMk/>
            <pc:sldMk cId="2916647492" sldId="309"/>
            <ac:cxnSpMk id="86" creationId="{84713266-74A6-4893-B41A-4F6306079A08}"/>
          </ac:cxnSpMkLst>
        </pc:cxnChg>
        <pc:cxnChg chg="add mod">
          <ac:chgData name="Vu Phan (Student)" userId="73e9e9bd-e36e-465d-a473-d5808a927cc8" providerId="ADAL" clId="{C9C1BFD2-A815-4ABF-A424-F6066D2F1B0A}" dt="2021-09-27T19:31:11.330" v="1561" actId="1037"/>
          <ac:cxnSpMkLst>
            <pc:docMk/>
            <pc:sldMk cId="2916647492" sldId="309"/>
            <ac:cxnSpMk id="87" creationId="{E1A47AB4-0C21-4622-BF57-DEECD4FC98E6}"/>
          </ac:cxnSpMkLst>
        </pc:cxnChg>
      </pc:sldChg>
      <pc:sldChg chg="addSp delSp modSp add mod">
        <pc:chgData name="Vu Phan (Student)" userId="73e9e9bd-e36e-465d-a473-d5808a927cc8" providerId="ADAL" clId="{C9C1BFD2-A815-4ABF-A424-F6066D2F1B0A}" dt="2021-09-27T20:54:44.127" v="1962" actId="20577"/>
        <pc:sldMkLst>
          <pc:docMk/>
          <pc:sldMk cId="1890964972" sldId="310"/>
        </pc:sldMkLst>
        <pc:spChg chg="add mod">
          <ac:chgData name="Vu Phan (Student)" userId="73e9e9bd-e36e-465d-a473-d5808a927cc8" providerId="ADAL" clId="{C9C1BFD2-A815-4ABF-A424-F6066D2F1B0A}" dt="2021-09-27T18:18:41.075" v="610" actId="14100"/>
          <ac:spMkLst>
            <pc:docMk/>
            <pc:sldMk cId="1890964972" sldId="310"/>
            <ac:spMk id="31" creationId="{0D90C08E-09F5-4506-AC35-935CB058989C}"/>
          </ac:spMkLst>
        </pc:spChg>
        <pc:spChg chg="add mod">
          <ac:chgData name="Vu Phan (Student)" userId="73e9e9bd-e36e-465d-a473-d5808a927cc8" providerId="ADAL" clId="{C9C1BFD2-A815-4ABF-A424-F6066D2F1B0A}" dt="2021-09-27T18:38:02.771" v="664"/>
          <ac:spMkLst>
            <pc:docMk/>
            <pc:sldMk cId="1890964972" sldId="310"/>
            <ac:spMk id="32" creationId="{B5143A05-9AE2-4FAF-BA9E-A6C1069F12A4}"/>
          </ac:spMkLst>
        </pc:spChg>
        <pc:spChg chg="add mod">
          <ac:chgData name="Vu Phan (Student)" userId="73e9e9bd-e36e-465d-a473-d5808a927cc8" providerId="ADAL" clId="{C9C1BFD2-A815-4ABF-A424-F6066D2F1B0A}" dt="2021-09-27T18:39:55.783" v="689"/>
          <ac:spMkLst>
            <pc:docMk/>
            <pc:sldMk cId="1890964972" sldId="310"/>
            <ac:spMk id="33" creationId="{3840C237-C256-4229-A796-4638885BDC12}"/>
          </ac:spMkLst>
        </pc:spChg>
        <pc:spChg chg="add mod">
          <ac:chgData name="Vu Phan (Student)" userId="73e9e9bd-e36e-465d-a473-d5808a927cc8" providerId="ADAL" clId="{C9C1BFD2-A815-4ABF-A424-F6066D2F1B0A}" dt="2021-09-27T18:44:48.608" v="774" actId="14100"/>
          <ac:spMkLst>
            <pc:docMk/>
            <pc:sldMk cId="1890964972" sldId="310"/>
            <ac:spMk id="36" creationId="{39BA73A2-6F8C-458F-855A-73C486B16C05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49" creationId="{377293B5-2DF3-4B66-A36F-5687AFB67522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50" creationId="{FA9AED92-B014-4476-A257-32DB6C04A655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51" creationId="{FA8709F7-1C37-4240-9128-D355AF3416B4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52" creationId="{F77A57E1-D747-43A6-996C-5646C91CDA29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53" creationId="{2913BA81-7618-4425-9FA8-29200C5A415C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54" creationId="{5FE77745-4CC6-4EB2-AFA1-8F95D11182E1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55" creationId="{FA292D85-CCA7-4298-909B-A348CFC9388E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56" creationId="{83A1A4EB-2C22-4A1F-B39B-1C75C8B72726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57" creationId="{94482F00-ABB8-4EFE-A4D8-1FC446B68652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58" creationId="{DB2823E5-8AA9-425F-83D1-AE506EF90560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59" creationId="{68D82E9A-C085-4CC1-BAC5-C76D010A4543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60" creationId="{671F36AF-B956-46BF-AC3C-B6E0CF03886A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63" creationId="{D9F2446A-682A-43A3-A69F-06C50E4BAA9A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64" creationId="{6B7264AB-1694-4686-9E5C-CA31CD65E0D5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65" creationId="{C883AF52-E5A1-445E-9E29-2622CEFFF479}"/>
          </ac:spMkLst>
        </pc:spChg>
        <pc:spChg chg="del">
          <ac:chgData name="Vu Phan (Student)" userId="73e9e9bd-e36e-465d-a473-d5808a927cc8" providerId="ADAL" clId="{C9C1BFD2-A815-4ABF-A424-F6066D2F1B0A}" dt="2021-09-27T18:13:13.063" v="571" actId="478"/>
          <ac:spMkLst>
            <pc:docMk/>
            <pc:sldMk cId="1890964972" sldId="310"/>
            <ac:spMk id="66" creationId="{F2B4FDC4-6C75-4BF6-9BA2-8705800FB3BB}"/>
          </ac:spMkLst>
        </pc:spChg>
        <pc:spChg chg="mod">
          <ac:chgData name="Vu Phan (Student)" userId="73e9e9bd-e36e-465d-a473-d5808a927cc8" providerId="ADAL" clId="{C9C1BFD2-A815-4ABF-A424-F6066D2F1B0A}" dt="2021-09-27T18:13:20.100" v="579" actId="14100"/>
          <ac:spMkLst>
            <pc:docMk/>
            <pc:sldMk cId="1890964972" sldId="310"/>
            <ac:spMk id="67" creationId="{8A04AFDA-4137-4F63-B3FE-862AE8A34540}"/>
          </ac:spMkLst>
        </pc:spChg>
        <pc:spChg chg="mod">
          <ac:chgData name="Vu Phan (Student)" userId="73e9e9bd-e36e-465d-a473-d5808a927cc8" providerId="ADAL" clId="{C9C1BFD2-A815-4ABF-A424-F6066D2F1B0A}" dt="2021-09-27T20:54:44.127" v="1962" actId="20577"/>
          <ac:spMkLst>
            <pc:docMk/>
            <pc:sldMk cId="1890964972" sldId="310"/>
            <ac:spMk id="110" creationId="{F8943D75-7871-4154-AABB-4C29010549EC}"/>
          </ac:spMkLst>
        </pc:spChg>
        <pc:graphicFrameChg chg="add mod">
          <ac:chgData name="Vu Phan (Student)" userId="73e9e9bd-e36e-465d-a473-d5808a927cc8" providerId="ADAL" clId="{C9C1BFD2-A815-4ABF-A424-F6066D2F1B0A}" dt="2021-09-27T18:44:24.792" v="735" actId="167"/>
          <ac:graphicFrameMkLst>
            <pc:docMk/>
            <pc:sldMk cId="1890964972" sldId="310"/>
            <ac:graphicFrameMk id="34" creationId="{35865B98-D88D-446E-9329-C7EE15A505CD}"/>
          </ac:graphicFrameMkLst>
        </pc:graphicFrameChg>
        <pc:graphicFrameChg chg="add mod">
          <ac:chgData name="Vu Phan (Student)" userId="73e9e9bd-e36e-465d-a473-d5808a927cc8" providerId="ADAL" clId="{C9C1BFD2-A815-4ABF-A424-F6066D2F1B0A}" dt="2021-09-27T18:44:14.006" v="734" actId="1076"/>
          <ac:graphicFrameMkLst>
            <pc:docMk/>
            <pc:sldMk cId="1890964972" sldId="310"/>
            <ac:graphicFrameMk id="35" creationId="{1741777F-181A-4C59-A1E6-AF8A8F18C9AB}"/>
          </ac:graphicFrameMkLst>
        </pc:graphicFrameChg>
        <pc:picChg chg="del">
          <ac:chgData name="Vu Phan (Student)" userId="73e9e9bd-e36e-465d-a473-d5808a927cc8" providerId="ADAL" clId="{C9C1BFD2-A815-4ABF-A424-F6066D2F1B0A}" dt="2021-09-27T18:13:13.063" v="571" actId="478"/>
          <ac:picMkLst>
            <pc:docMk/>
            <pc:sldMk cId="1890964972" sldId="310"/>
            <ac:picMk id="42" creationId="{A1CC466D-7B47-44AD-987F-D6293B091511}"/>
          </ac:picMkLst>
        </pc:picChg>
        <pc:picChg chg="del">
          <ac:chgData name="Vu Phan (Student)" userId="73e9e9bd-e36e-465d-a473-d5808a927cc8" providerId="ADAL" clId="{C9C1BFD2-A815-4ABF-A424-F6066D2F1B0A}" dt="2021-09-27T18:13:13.063" v="571" actId="478"/>
          <ac:picMkLst>
            <pc:docMk/>
            <pc:sldMk cId="1890964972" sldId="310"/>
            <ac:picMk id="43" creationId="{518DAF5A-8515-4088-A14C-02D7CE4F6FCA}"/>
          </ac:picMkLst>
        </pc:picChg>
        <pc:cxnChg chg="del">
          <ac:chgData name="Vu Phan (Student)" userId="73e9e9bd-e36e-465d-a473-d5808a927cc8" providerId="ADAL" clId="{C9C1BFD2-A815-4ABF-A424-F6066D2F1B0A}" dt="2021-09-27T18:13:13.063" v="571" actId="478"/>
          <ac:cxnSpMkLst>
            <pc:docMk/>
            <pc:sldMk cId="1890964972" sldId="310"/>
            <ac:cxnSpMk id="45" creationId="{EDE3F8E4-5F23-4C5E-85BB-282928257093}"/>
          </ac:cxnSpMkLst>
        </pc:cxnChg>
        <pc:cxnChg chg="del">
          <ac:chgData name="Vu Phan (Student)" userId="73e9e9bd-e36e-465d-a473-d5808a927cc8" providerId="ADAL" clId="{C9C1BFD2-A815-4ABF-A424-F6066D2F1B0A}" dt="2021-09-27T18:13:13.063" v="571" actId="478"/>
          <ac:cxnSpMkLst>
            <pc:docMk/>
            <pc:sldMk cId="1890964972" sldId="310"/>
            <ac:cxnSpMk id="46" creationId="{7C44E6F1-1FA0-41B0-A135-F7BC10154A10}"/>
          </ac:cxnSpMkLst>
        </pc:cxnChg>
        <pc:cxnChg chg="del">
          <ac:chgData name="Vu Phan (Student)" userId="73e9e9bd-e36e-465d-a473-d5808a927cc8" providerId="ADAL" clId="{C9C1BFD2-A815-4ABF-A424-F6066D2F1B0A}" dt="2021-09-27T18:13:13.063" v="571" actId="478"/>
          <ac:cxnSpMkLst>
            <pc:docMk/>
            <pc:sldMk cId="1890964972" sldId="310"/>
            <ac:cxnSpMk id="47" creationId="{1E6A8040-5EF7-4758-B0A8-1C79ADBE4AD0}"/>
          </ac:cxnSpMkLst>
        </pc:cxnChg>
        <pc:cxnChg chg="del">
          <ac:chgData name="Vu Phan (Student)" userId="73e9e9bd-e36e-465d-a473-d5808a927cc8" providerId="ADAL" clId="{C9C1BFD2-A815-4ABF-A424-F6066D2F1B0A}" dt="2021-09-27T18:13:13.063" v="571" actId="478"/>
          <ac:cxnSpMkLst>
            <pc:docMk/>
            <pc:sldMk cId="1890964972" sldId="310"/>
            <ac:cxnSpMk id="48" creationId="{316965D7-F4AB-4314-A040-000AE8F5172D}"/>
          </ac:cxnSpMkLst>
        </pc:cxnChg>
        <pc:cxnChg chg="del">
          <ac:chgData name="Vu Phan (Student)" userId="73e9e9bd-e36e-465d-a473-d5808a927cc8" providerId="ADAL" clId="{C9C1BFD2-A815-4ABF-A424-F6066D2F1B0A}" dt="2021-09-27T18:13:13.063" v="571" actId="478"/>
          <ac:cxnSpMkLst>
            <pc:docMk/>
            <pc:sldMk cId="1890964972" sldId="310"/>
            <ac:cxnSpMk id="61" creationId="{DBF80B01-0C70-45A4-9958-571ECC4E08A3}"/>
          </ac:cxnSpMkLst>
        </pc:cxnChg>
        <pc:cxnChg chg="del">
          <ac:chgData name="Vu Phan (Student)" userId="73e9e9bd-e36e-465d-a473-d5808a927cc8" providerId="ADAL" clId="{C9C1BFD2-A815-4ABF-A424-F6066D2F1B0A}" dt="2021-09-27T18:13:13.063" v="571" actId="478"/>
          <ac:cxnSpMkLst>
            <pc:docMk/>
            <pc:sldMk cId="1890964972" sldId="310"/>
            <ac:cxnSpMk id="62" creationId="{63AC3918-7C6B-43FB-B709-7610162F60FC}"/>
          </ac:cxnSpMkLst>
        </pc:cxnChg>
      </pc:sldChg>
      <pc:sldChg chg="addSp delSp modSp add mod">
        <pc:chgData name="Vu Phan (Student)" userId="73e9e9bd-e36e-465d-a473-d5808a927cc8" providerId="ADAL" clId="{C9C1BFD2-A815-4ABF-A424-F6066D2F1B0A}" dt="2021-09-27T20:58:26.764" v="2204" actId="1038"/>
        <pc:sldMkLst>
          <pc:docMk/>
          <pc:sldMk cId="456928743" sldId="311"/>
        </pc:sldMkLst>
        <pc:spChg chg="add del mod">
          <ac:chgData name="Vu Phan (Student)" userId="73e9e9bd-e36e-465d-a473-d5808a927cc8" providerId="ADAL" clId="{C9C1BFD2-A815-4ABF-A424-F6066D2F1B0A}" dt="2021-09-27T18:39:51.289" v="688"/>
          <ac:spMkLst>
            <pc:docMk/>
            <pc:sldMk cId="456928743" sldId="311"/>
            <ac:spMk id="8" creationId="{20656C54-141B-417F-B08F-7292A881B362}"/>
          </ac:spMkLst>
        </pc:spChg>
        <pc:spChg chg="add mod">
          <ac:chgData name="Vu Phan (Student)" userId="73e9e9bd-e36e-465d-a473-d5808a927cc8" providerId="ADAL" clId="{C9C1BFD2-A815-4ABF-A424-F6066D2F1B0A}" dt="2021-09-27T20:57:29.508" v="2165" actId="1035"/>
          <ac:spMkLst>
            <pc:docMk/>
            <pc:sldMk cId="456928743" sldId="311"/>
            <ac:spMk id="14" creationId="{6187AB87-50BF-40D2-A7F0-63BF93EAA322}"/>
          </ac:spMkLst>
        </pc:spChg>
        <pc:spChg chg="add mod">
          <ac:chgData name="Vu Phan (Student)" userId="73e9e9bd-e36e-465d-a473-d5808a927cc8" providerId="ADAL" clId="{C9C1BFD2-A815-4ABF-A424-F6066D2F1B0A}" dt="2021-09-27T20:57:29.508" v="2165" actId="1035"/>
          <ac:spMkLst>
            <pc:docMk/>
            <pc:sldMk cId="456928743" sldId="311"/>
            <ac:spMk id="15" creationId="{40282123-6313-4675-8110-4D349D7B864A}"/>
          </ac:spMkLst>
        </pc:spChg>
        <pc:spChg chg="add mod">
          <ac:chgData name="Vu Phan (Student)" userId="73e9e9bd-e36e-465d-a473-d5808a927cc8" providerId="ADAL" clId="{C9C1BFD2-A815-4ABF-A424-F6066D2F1B0A}" dt="2021-09-27T20:57:29.508" v="2165" actId="1035"/>
          <ac:spMkLst>
            <pc:docMk/>
            <pc:sldMk cId="456928743" sldId="311"/>
            <ac:spMk id="16" creationId="{6F788169-1969-4D33-BDF1-02BEAB9802C3}"/>
          </ac:spMkLst>
        </pc:spChg>
        <pc:spChg chg="add mod">
          <ac:chgData name="Vu Phan (Student)" userId="73e9e9bd-e36e-465d-a473-d5808a927cc8" providerId="ADAL" clId="{C9C1BFD2-A815-4ABF-A424-F6066D2F1B0A}" dt="2021-09-27T20:57:29.508" v="2165" actId="1035"/>
          <ac:spMkLst>
            <pc:docMk/>
            <pc:sldMk cId="456928743" sldId="311"/>
            <ac:spMk id="25" creationId="{74EF2A9F-7883-495F-BC1C-5491066DD2D1}"/>
          </ac:spMkLst>
        </pc:spChg>
        <pc:spChg chg="add mod">
          <ac:chgData name="Vu Phan (Student)" userId="73e9e9bd-e36e-465d-a473-d5808a927cc8" providerId="ADAL" clId="{C9C1BFD2-A815-4ABF-A424-F6066D2F1B0A}" dt="2021-09-27T20:57:29.508" v="2165" actId="1035"/>
          <ac:spMkLst>
            <pc:docMk/>
            <pc:sldMk cId="456928743" sldId="311"/>
            <ac:spMk id="26" creationId="{70381D7A-CB2A-4617-BD46-EA3F9C0055BA}"/>
          </ac:spMkLst>
        </pc:spChg>
        <pc:spChg chg="add mod">
          <ac:chgData name="Vu Phan (Student)" userId="73e9e9bd-e36e-465d-a473-d5808a927cc8" providerId="ADAL" clId="{C9C1BFD2-A815-4ABF-A424-F6066D2F1B0A}" dt="2021-09-27T20:57:29.508" v="2165" actId="1035"/>
          <ac:spMkLst>
            <pc:docMk/>
            <pc:sldMk cId="456928743" sldId="311"/>
            <ac:spMk id="27" creationId="{AFB27D68-4BC0-4024-8FDF-D9174E26D22F}"/>
          </ac:spMkLst>
        </pc:spChg>
        <pc:spChg chg="mod">
          <ac:chgData name="Vu Phan (Student)" userId="73e9e9bd-e36e-465d-a473-d5808a927cc8" providerId="ADAL" clId="{C9C1BFD2-A815-4ABF-A424-F6066D2F1B0A}" dt="2021-09-27T18:19:18.482" v="643" actId="14100"/>
          <ac:spMkLst>
            <pc:docMk/>
            <pc:sldMk cId="456928743" sldId="311"/>
            <ac:spMk id="31" creationId="{0D90C08E-09F5-4506-AC35-935CB058989C}"/>
          </ac:spMkLst>
        </pc:spChg>
        <pc:spChg chg="add mod">
          <ac:chgData name="Vu Phan (Student)" userId="73e9e9bd-e36e-465d-a473-d5808a927cc8" providerId="ADAL" clId="{C9C1BFD2-A815-4ABF-A424-F6066D2F1B0A}" dt="2021-09-27T20:57:29.508" v="2165" actId="1035"/>
          <ac:spMkLst>
            <pc:docMk/>
            <pc:sldMk cId="456928743" sldId="311"/>
            <ac:spMk id="35" creationId="{2790BE00-BA12-4920-9CCF-DCC8A2F44E4F}"/>
          </ac:spMkLst>
        </pc:spChg>
        <pc:spChg chg="add mod">
          <ac:chgData name="Vu Phan (Student)" userId="73e9e9bd-e36e-465d-a473-d5808a927cc8" providerId="ADAL" clId="{C9C1BFD2-A815-4ABF-A424-F6066D2F1B0A}" dt="2021-09-27T20:57:29.508" v="2165" actId="1035"/>
          <ac:spMkLst>
            <pc:docMk/>
            <pc:sldMk cId="456928743" sldId="311"/>
            <ac:spMk id="36" creationId="{9B89600D-D9BF-4581-A1A1-B5FEBECFA933}"/>
          </ac:spMkLst>
        </pc:spChg>
        <pc:spChg chg="add mod">
          <ac:chgData name="Vu Phan (Student)" userId="73e9e9bd-e36e-465d-a473-d5808a927cc8" providerId="ADAL" clId="{C9C1BFD2-A815-4ABF-A424-F6066D2F1B0A}" dt="2021-09-27T20:57:29.508" v="2165" actId="1035"/>
          <ac:spMkLst>
            <pc:docMk/>
            <pc:sldMk cId="456928743" sldId="311"/>
            <ac:spMk id="37" creationId="{F30FFD35-DF38-46AA-B0EC-0B5E000A8B8B}"/>
          </ac:spMkLst>
        </pc:spChg>
        <pc:spChg chg="mod">
          <ac:chgData name="Vu Phan (Student)" userId="73e9e9bd-e36e-465d-a473-d5808a927cc8" providerId="ADAL" clId="{C9C1BFD2-A815-4ABF-A424-F6066D2F1B0A}" dt="2021-09-27T20:58:26.764" v="2204" actId="1038"/>
          <ac:spMkLst>
            <pc:docMk/>
            <pc:sldMk cId="456928743" sldId="311"/>
            <ac:spMk id="110" creationId="{F8943D75-7871-4154-AABB-4C29010549EC}"/>
          </ac:spMkLst>
        </pc:spChg>
        <pc:graphicFrameChg chg="add del mod">
          <ac:chgData name="Vu Phan (Student)" userId="73e9e9bd-e36e-465d-a473-d5808a927cc8" providerId="ADAL" clId="{C9C1BFD2-A815-4ABF-A424-F6066D2F1B0A}" dt="2021-09-27T18:39:51.289" v="688"/>
          <ac:graphicFrameMkLst>
            <pc:docMk/>
            <pc:sldMk cId="456928743" sldId="311"/>
            <ac:graphicFrameMk id="9" creationId="{91FC436B-B304-4B57-8474-EAF5D1C8942E}"/>
          </ac:graphicFrameMkLst>
        </pc:graphicFrameChg>
        <pc:picChg chg="add del mod">
          <ac:chgData name="Vu Phan (Student)" userId="73e9e9bd-e36e-465d-a473-d5808a927cc8" providerId="ADAL" clId="{C9C1BFD2-A815-4ABF-A424-F6066D2F1B0A}" dt="2021-09-27T19:37:39.893" v="1581" actId="478"/>
          <ac:picMkLst>
            <pc:docMk/>
            <pc:sldMk cId="456928743" sldId="311"/>
            <ac:picMk id="3" creationId="{B0BE3543-225D-45CE-86AF-EC217F0CC89C}"/>
          </ac:picMkLst>
        </pc:picChg>
        <pc:picChg chg="add mod">
          <ac:chgData name="Vu Phan (Student)" userId="73e9e9bd-e36e-465d-a473-d5808a927cc8" providerId="ADAL" clId="{C9C1BFD2-A815-4ABF-A424-F6066D2F1B0A}" dt="2021-09-27T20:57:45.748" v="2187" actId="1038"/>
          <ac:picMkLst>
            <pc:docMk/>
            <pc:sldMk cId="456928743" sldId="311"/>
            <ac:picMk id="10" creationId="{529A413E-C1DD-497B-BCC7-DDB1EA355E44}"/>
          </ac:picMkLst>
        </pc:pic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17" creationId="{79470182-8204-428C-953E-383F30C29FC3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18" creationId="{EF948F65-331E-4C7C-9528-12190C84FBE5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19" creationId="{D9E8E61E-93F9-4FD3-B4FB-41EF2791347C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20" creationId="{47BD506C-0CB1-4F0D-92ED-393D6052C2B9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21" creationId="{ACF23CAF-5919-470D-9620-A7D23B3C55C8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22" creationId="{70E62B44-14F9-44E0-B72F-D60C272BD965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23" creationId="{F6521D4C-E57F-47DF-A3B7-521DF7877992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24" creationId="{92D1A74B-7BAA-47B9-AC21-0799DB0FFC39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28" creationId="{870B9AF3-5FA5-4539-8C82-9DF36E5F1A16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29" creationId="{C20F994B-626A-4820-BD83-F153C20E013C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30" creationId="{C7E9E6C4-586F-4DE6-9D6B-7CE9BF630918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32" creationId="{AEEF83EA-BB39-43FD-A9A5-D2ED2D2BCFC3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33" creationId="{05593D91-1C00-485D-8728-AD2EA6EE8A8F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34" creationId="{435B163E-81CD-46C2-9063-DC7DD258B59C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38" creationId="{A1565C15-986F-4BA0-9637-2F0E6510C983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39" creationId="{206299A6-ACBC-4A8F-BAA6-61CD055D4571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40" creationId="{CB93B888-0689-4475-8C07-DA745141D33C}"/>
          </ac:cxnSpMkLst>
        </pc:cxnChg>
        <pc:cxnChg chg="add mod">
          <ac:chgData name="Vu Phan (Student)" userId="73e9e9bd-e36e-465d-a473-d5808a927cc8" providerId="ADAL" clId="{C9C1BFD2-A815-4ABF-A424-F6066D2F1B0A}" dt="2021-09-27T20:57:29.508" v="2165" actId="1035"/>
          <ac:cxnSpMkLst>
            <pc:docMk/>
            <pc:sldMk cId="456928743" sldId="311"/>
            <ac:cxnSpMk id="41" creationId="{8A0320BE-634D-4AEA-A9BA-46AEC376A9AF}"/>
          </ac:cxnSpMkLst>
        </pc:cxnChg>
      </pc:sldChg>
      <pc:sldChg chg="addSp delSp modSp add mod">
        <pc:chgData name="Vu Phan (Student)" userId="73e9e9bd-e36e-465d-a473-d5808a927cc8" providerId="ADAL" clId="{C9C1BFD2-A815-4ABF-A424-F6066D2F1B0A}" dt="2021-09-27T20:56:21.904" v="2126" actId="1038"/>
        <pc:sldMkLst>
          <pc:docMk/>
          <pc:sldMk cId="1759827556" sldId="312"/>
        </pc:sldMkLst>
        <pc:spChg chg="add mod">
          <ac:chgData name="Vu Phan (Student)" userId="73e9e9bd-e36e-465d-a473-d5808a927cc8" providerId="ADAL" clId="{C9C1BFD2-A815-4ABF-A424-F6066D2F1B0A}" dt="2021-09-27T18:42:51.359" v="712"/>
          <ac:spMkLst>
            <pc:docMk/>
            <pc:sldMk cId="1759827556" sldId="312"/>
            <ac:spMk id="12" creationId="{5896D0C1-F904-4D12-B743-7176741D38C0}"/>
          </ac:spMkLst>
        </pc:spChg>
        <pc:spChg chg="add mod ord">
          <ac:chgData name="Vu Phan (Student)" userId="73e9e9bd-e36e-465d-a473-d5808a927cc8" providerId="ADAL" clId="{C9C1BFD2-A815-4ABF-A424-F6066D2F1B0A}" dt="2021-09-27T18:43:36.514" v="728" actId="1036"/>
          <ac:spMkLst>
            <pc:docMk/>
            <pc:sldMk cId="1759827556" sldId="312"/>
            <ac:spMk id="13" creationId="{DFC094EF-2613-4B4F-B35B-14E1FD29D0ED}"/>
          </ac:spMkLst>
        </pc:spChg>
        <pc:spChg chg="add mod ord">
          <ac:chgData name="Vu Phan (Student)" userId="73e9e9bd-e36e-465d-a473-d5808a927cc8" providerId="ADAL" clId="{C9C1BFD2-A815-4ABF-A424-F6066D2F1B0A}" dt="2021-09-27T18:43:36.514" v="728" actId="1036"/>
          <ac:spMkLst>
            <pc:docMk/>
            <pc:sldMk cId="1759827556" sldId="312"/>
            <ac:spMk id="14" creationId="{DEE7598A-CAC5-435F-8A14-AF7507A88DFE}"/>
          </ac:spMkLst>
        </pc:spChg>
        <pc:spChg chg="mod">
          <ac:chgData name="Vu Phan (Student)" userId="73e9e9bd-e36e-465d-a473-d5808a927cc8" providerId="ADAL" clId="{C9C1BFD2-A815-4ABF-A424-F6066D2F1B0A}" dt="2021-09-27T18:19:37.884" v="663" actId="14100"/>
          <ac:spMkLst>
            <pc:docMk/>
            <pc:sldMk cId="1759827556" sldId="312"/>
            <ac:spMk id="31" creationId="{0D90C08E-09F5-4506-AC35-935CB058989C}"/>
          </ac:spMkLst>
        </pc:spChg>
        <pc:spChg chg="mod">
          <ac:chgData name="Vu Phan (Student)" userId="73e9e9bd-e36e-465d-a473-d5808a927cc8" providerId="ADAL" clId="{C9C1BFD2-A815-4ABF-A424-F6066D2F1B0A}" dt="2021-09-27T20:56:21.904" v="2126" actId="1038"/>
          <ac:spMkLst>
            <pc:docMk/>
            <pc:sldMk cId="1759827556" sldId="312"/>
            <ac:spMk id="110" creationId="{F8943D75-7871-4154-AABB-4C29010549EC}"/>
          </ac:spMkLst>
        </pc:spChg>
        <pc:graphicFrameChg chg="add del mod">
          <ac:chgData name="Vu Phan (Student)" userId="73e9e9bd-e36e-465d-a473-d5808a927cc8" providerId="ADAL" clId="{C9C1BFD2-A815-4ABF-A424-F6066D2F1B0A}" dt="2021-09-27T18:41:39.627" v="700"/>
          <ac:graphicFrameMkLst>
            <pc:docMk/>
            <pc:sldMk cId="1759827556" sldId="312"/>
            <ac:graphicFrameMk id="2" creationId="{6D45558A-1C35-4D32-9F87-E8975A634739}"/>
          </ac:graphicFrameMkLst>
        </pc:graphicFrameChg>
        <pc:graphicFrameChg chg="add del mod">
          <ac:chgData name="Vu Phan (Student)" userId="73e9e9bd-e36e-465d-a473-d5808a927cc8" providerId="ADAL" clId="{C9C1BFD2-A815-4ABF-A424-F6066D2F1B0A}" dt="2021-09-27T18:41:48.120" v="706"/>
          <ac:graphicFrameMkLst>
            <pc:docMk/>
            <pc:sldMk cId="1759827556" sldId="312"/>
            <ac:graphicFrameMk id="3" creationId="{6E1361AB-8A9C-468C-B99C-CDBD3A9BE30C}"/>
          </ac:graphicFrameMkLst>
        </pc:graphicFrameChg>
        <pc:graphicFrameChg chg="add mod">
          <ac:chgData name="Vu Phan (Student)" userId="73e9e9bd-e36e-465d-a473-d5808a927cc8" providerId="ADAL" clId="{C9C1BFD2-A815-4ABF-A424-F6066D2F1B0A}" dt="2021-09-27T18:43:36.514" v="728" actId="1036"/>
          <ac:graphicFrameMkLst>
            <pc:docMk/>
            <pc:sldMk cId="1759827556" sldId="312"/>
            <ac:graphicFrameMk id="9" creationId="{0ED8C950-5A1B-4849-86F5-F3CB4803876E}"/>
          </ac:graphicFrameMkLst>
        </pc:graphicFrameChg>
        <pc:graphicFrameChg chg="add mod">
          <ac:chgData name="Vu Phan (Student)" userId="73e9e9bd-e36e-465d-a473-d5808a927cc8" providerId="ADAL" clId="{C9C1BFD2-A815-4ABF-A424-F6066D2F1B0A}" dt="2021-09-27T18:43:36.514" v="728" actId="1036"/>
          <ac:graphicFrameMkLst>
            <pc:docMk/>
            <pc:sldMk cId="1759827556" sldId="312"/>
            <ac:graphicFrameMk id="11" creationId="{AB69A3AD-AE17-41A3-AF0B-75E693F41E9C}"/>
          </ac:graphicFrameMkLst>
        </pc:graphicFrameChg>
      </pc:sldChg>
      <pc:sldChg chg="addSp modSp add mod">
        <pc:chgData name="Vu Phan (Student)" userId="73e9e9bd-e36e-465d-a473-d5808a927cc8" providerId="ADAL" clId="{C9C1BFD2-A815-4ABF-A424-F6066D2F1B0A}" dt="2021-09-27T20:54:55.319" v="1965"/>
        <pc:sldMkLst>
          <pc:docMk/>
          <pc:sldMk cId="2231738539" sldId="313"/>
        </pc:sldMkLst>
        <pc:spChg chg="add mod">
          <ac:chgData name="Vu Phan (Student)" userId="73e9e9bd-e36e-465d-a473-d5808a927cc8" providerId="ADAL" clId="{C9C1BFD2-A815-4ABF-A424-F6066D2F1B0A}" dt="2021-09-27T18:40:05.175" v="690"/>
          <ac:spMkLst>
            <pc:docMk/>
            <pc:sldMk cId="2231738539" sldId="313"/>
            <ac:spMk id="9" creationId="{11F87B23-2308-48D3-8CFB-E2D15DF07C13}"/>
          </ac:spMkLst>
        </pc:spChg>
        <pc:spChg chg="add mod">
          <ac:chgData name="Vu Phan (Student)" userId="73e9e9bd-e36e-465d-a473-d5808a927cc8" providerId="ADAL" clId="{C9C1BFD2-A815-4ABF-A424-F6066D2F1B0A}" dt="2021-09-27T18:45:29.557" v="780"/>
          <ac:spMkLst>
            <pc:docMk/>
            <pc:sldMk cId="2231738539" sldId="313"/>
            <ac:spMk id="12" creationId="{BAC5F7D7-91D6-4EA2-8554-394587438FD9}"/>
          </ac:spMkLst>
        </pc:spChg>
        <pc:spChg chg="mod">
          <ac:chgData name="Vu Phan (Student)" userId="73e9e9bd-e36e-465d-a473-d5808a927cc8" providerId="ADAL" clId="{C9C1BFD2-A815-4ABF-A424-F6066D2F1B0A}" dt="2021-09-27T18:38:29.184" v="667" actId="20577"/>
          <ac:spMkLst>
            <pc:docMk/>
            <pc:sldMk cId="2231738539" sldId="313"/>
            <ac:spMk id="32" creationId="{B5143A05-9AE2-4FAF-BA9E-A6C1069F12A4}"/>
          </ac:spMkLst>
        </pc:spChg>
        <pc:spChg chg="mod">
          <ac:chgData name="Vu Phan (Student)" userId="73e9e9bd-e36e-465d-a473-d5808a927cc8" providerId="ADAL" clId="{C9C1BFD2-A815-4ABF-A424-F6066D2F1B0A}" dt="2021-09-27T20:54:55.319" v="1965"/>
          <ac:spMkLst>
            <pc:docMk/>
            <pc:sldMk cId="2231738539" sldId="313"/>
            <ac:spMk id="110" creationId="{F8943D75-7871-4154-AABB-4C29010549EC}"/>
          </ac:spMkLst>
        </pc:spChg>
        <pc:graphicFrameChg chg="add mod">
          <ac:chgData name="Vu Phan (Student)" userId="73e9e9bd-e36e-465d-a473-d5808a927cc8" providerId="ADAL" clId="{C9C1BFD2-A815-4ABF-A424-F6066D2F1B0A}" dt="2021-09-27T18:40:05.175" v="690"/>
          <ac:graphicFrameMkLst>
            <pc:docMk/>
            <pc:sldMk cId="2231738539" sldId="313"/>
            <ac:graphicFrameMk id="10" creationId="{DD1109DA-1CF4-4800-B6F1-138B0F7C3AF4}"/>
          </ac:graphicFrameMkLst>
        </pc:graphicFrameChg>
        <pc:graphicFrameChg chg="add mod">
          <ac:chgData name="Vu Phan (Student)" userId="73e9e9bd-e36e-465d-a473-d5808a927cc8" providerId="ADAL" clId="{C9C1BFD2-A815-4ABF-A424-F6066D2F1B0A}" dt="2021-09-27T18:45:23.607" v="779" actId="1076"/>
          <ac:graphicFrameMkLst>
            <pc:docMk/>
            <pc:sldMk cId="2231738539" sldId="313"/>
            <ac:graphicFrameMk id="11" creationId="{4D92D270-26EA-4925-9177-A97FDFF2038F}"/>
          </ac:graphicFrameMkLst>
        </pc:graphicFrameChg>
      </pc:sldChg>
      <pc:sldChg chg="addSp modSp add mod">
        <pc:chgData name="Vu Phan (Student)" userId="73e9e9bd-e36e-465d-a473-d5808a927cc8" providerId="ADAL" clId="{C9C1BFD2-A815-4ABF-A424-F6066D2F1B0A}" dt="2021-09-27T20:55:01.417" v="1968"/>
        <pc:sldMkLst>
          <pc:docMk/>
          <pc:sldMk cId="637045158" sldId="314"/>
        </pc:sldMkLst>
        <pc:spChg chg="add mod">
          <ac:chgData name="Vu Phan (Student)" userId="73e9e9bd-e36e-465d-a473-d5808a927cc8" providerId="ADAL" clId="{C9C1BFD2-A815-4ABF-A424-F6066D2F1B0A}" dt="2021-09-27T18:40:13.902" v="691"/>
          <ac:spMkLst>
            <pc:docMk/>
            <pc:sldMk cId="637045158" sldId="314"/>
            <ac:spMk id="9" creationId="{E564A506-8AB2-4AC1-A28C-3581203CDA9E}"/>
          </ac:spMkLst>
        </pc:spChg>
        <pc:spChg chg="add mod">
          <ac:chgData name="Vu Phan (Student)" userId="73e9e9bd-e36e-465d-a473-d5808a927cc8" providerId="ADAL" clId="{C9C1BFD2-A815-4ABF-A424-F6066D2F1B0A}" dt="2021-09-27T18:46:24.657" v="797" actId="20577"/>
          <ac:spMkLst>
            <pc:docMk/>
            <pc:sldMk cId="637045158" sldId="314"/>
            <ac:spMk id="12" creationId="{F8C8BD05-3E2D-4653-BFFC-FE695041F307}"/>
          </ac:spMkLst>
        </pc:spChg>
        <pc:spChg chg="mod">
          <ac:chgData name="Vu Phan (Student)" userId="73e9e9bd-e36e-465d-a473-d5808a927cc8" providerId="ADAL" clId="{C9C1BFD2-A815-4ABF-A424-F6066D2F1B0A}" dt="2021-09-27T18:38:39.994" v="670" actId="20577"/>
          <ac:spMkLst>
            <pc:docMk/>
            <pc:sldMk cId="637045158" sldId="314"/>
            <ac:spMk id="32" creationId="{B5143A05-9AE2-4FAF-BA9E-A6C1069F12A4}"/>
          </ac:spMkLst>
        </pc:spChg>
        <pc:spChg chg="mod">
          <ac:chgData name="Vu Phan (Student)" userId="73e9e9bd-e36e-465d-a473-d5808a927cc8" providerId="ADAL" clId="{C9C1BFD2-A815-4ABF-A424-F6066D2F1B0A}" dt="2021-09-27T20:55:01.417" v="1968"/>
          <ac:spMkLst>
            <pc:docMk/>
            <pc:sldMk cId="637045158" sldId="314"/>
            <ac:spMk id="110" creationId="{F8943D75-7871-4154-AABB-4C29010549EC}"/>
          </ac:spMkLst>
        </pc:spChg>
        <pc:graphicFrameChg chg="add mod">
          <ac:chgData name="Vu Phan (Student)" userId="73e9e9bd-e36e-465d-a473-d5808a927cc8" providerId="ADAL" clId="{C9C1BFD2-A815-4ABF-A424-F6066D2F1B0A}" dt="2021-09-27T18:40:13.902" v="691"/>
          <ac:graphicFrameMkLst>
            <pc:docMk/>
            <pc:sldMk cId="637045158" sldId="314"/>
            <ac:graphicFrameMk id="10" creationId="{797199FE-897E-4377-ABE2-E9E37E7267BF}"/>
          </ac:graphicFrameMkLst>
        </pc:graphicFrameChg>
        <pc:graphicFrameChg chg="add mod">
          <ac:chgData name="Vu Phan (Student)" userId="73e9e9bd-e36e-465d-a473-d5808a927cc8" providerId="ADAL" clId="{C9C1BFD2-A815-4ABF-A424-F6066D2F1B0A}" dt="2021-09-27T18:46:18.114" v="794" actId="1035"/>
          <ac:graphicFrameMkLst>
            <pc:docMk/>
            <pc:sldMk cId="637045158" sldId="314"/>
            <ac:graphicFrameMk id="11" creationId="{E43BCFFF-7451-42C9-8104-CBA3A448224A}"/>
          </ac:graphicFrameMkLst>
        </pc:graphicFrameChg>
      </pc:sldChg>
      <pc:sldChg chg="addSp modSp add mod">
        <pc:chgData name="Vu Phan (Student)" userId="73e9e9bd-e36e-465d-a473-d5808a927cc8" providerId="ADAL" clId="{C9C1BFD2-A815-4ABF-A424-F6066D2F1B0A}" dt="2021-09-27T20:55:09.727" v="1971"/>
        <pc:sldMkLst>
          <pc:docMk/>
          <pc:sldMk cId="2576390678" sldId="315"/>
        </pc:sldMkLst>
        <pc:spChg chg="add mod">
          <ac:chgData name="Vu Phan (Student)" userId="73e9e9bd-e36e-465d-a473-d5808a927cc8" providerId="ADAL" clId="{C9C1BFD2-A815-4ABF-A424-F6066D2F1B0A}" dt="2021-09-27T18:40:21.309" v="692"/>
          <ac:spMkLst>
            <pc:docMk/>
            <pc:sldMk cId="2576390678" sldId="315"/>
            <ac:spMk id="9" creationId="{57D3CB01-82CE-49CF-9586-ED41F7415971}"/>
          </ac:spMkLst>
        </pc:spChg>
        <pc:spChg chg="add mod">
          <ac:chgData name="Vu Phan (Student)" userId="73e9e9bd-e36e-465d-a473-d5808a927cc8" providerId="ADAL" clId="{C9C1BFD2-A815-4ABF-A424-F6066D2F1B0A}" dt="2021-09-27T18:46:54.099" v="803"/>
          <ac:spMkLst>
            <pc:docMk/>
            <pc:sldMk cId="2576390678" sldId="315"/>
            <ac:spMk id="12" creationId="{78019137-6D15-42B4-B96D-36844E2CBA1F}"/>
          </ac:spMkLst>
        </pc:spChg>
        <pc:spChg chg="mod">
          <ac:chgData name="Vu Phan (Student)" userId="73e9e9bd-e36e-465d-a473-d5808a927cc8" providerId="ADAL" clId="{C9C1BFD2-A815-4ABF-A424-F6066D2F1B0A}" dt="2021-09-27T18:38:43.458" v="672"/>
          <ac:spMkLst>
            <pc:docMk/>
            <pc:sldMk cId="2576390678" sldId="315"/>
            <ac:spMk id="32" creationId="{B5143A05-9AE2-4FAF-BA9E-A6C1069F12A4}"/>
          </ac:spMkLst>
        </pc:spChg>
        <pc:spChg chg="mod">
          <ac:chgData name="Vu Phan (Student)" userId="73e9e9bd-e36e-465d-a473-d5808a927cc8" providerId="ADAL" clId="{C9C1BFD2-A815-4ABF-A424-F6066D2F1B0A}" dt="2021-09-27T20:55:09.727" v="1971"/>
          <ac:spMkLst>
            <pc:docMk/>
            <pc:sldMk cId="2576390678" sldId="315"/>
            <ac:spMk id="110" creationId="{F8943D75-7871-4154-AABB-4C29010549EC}"/>
          </ac:spMkLst>
        </pc:spChg>
        <pc:graphicFrameChg chg="add mod">
          <ac:chgData name="Vu Phan (Student)" userId="73e9e9bd-e36e-465d-a473-d5808a927cc8" providerId="ADAL" clId="{C9C1BFD2-A815-4ABF-A424-F6066D2F1B0A}" dt="2021-09-27T18:40:21.309" v="692"/>
          <ac:graphicFrameMkLst>
            <pc:docMk/>
            <pc:sldMk cId="2576390678" sldId="315"/>
            <ac:graphicFrameMk id="10" creationId="{7BAFF7B3-3B91-4611-931C-58BC2C0994CE}"/>
          </ac:graphicFrameMkLst>
        </pc:graphicFrameChg>
        <pc:graphicFrameChg chg="add mod">
          <ac:chgData name="Vu Phan (Student)" userId="73e9e9bd-e36e-465d-a473-d5808a927cc8" providerId="ADAL" clId="{C9C1BFD2-A815-4ABF-A424-F6066D2F1B0A}" dt="2021-09-27T18:46:49.118" v="802" actId="1076"/>
          <ac:graphicFrameMkLst>
            <pc:docMk/>
            <pc:sldMk cId="2576390678" sldId="315"/>
            <ac:graphicFrameMk id="11" creationId="{4B4F02D9-6CA4-4055-889D-743D74BF5CE8}"/>
          </ac:graphicFrameMkLst>
        </pc:graphicFrameChg>
      </pc:sldChg>
      <pc:sldChg chg="addSp modSp add mod">
        <pc:chgData name="Vu Phan (Student)" userId="73e9e9bd-e36e-465d-a473-d5808a927cc8" providerId="ADAL" clId="{C9C1BFD2-A815-4ABF-A424-F6066D2F1B0A}" dt="2021-09-27T20:55:15.119" v="1974"/>
        <pc:sldMkLst>
          <pc:docMk/>
          <pc:sldMk cId="4264005650" sldId="316"/>
        </pc:sldMkLst>
        <pc:spChg chg="add mod">
          <ac:chgData name="Vu Phan (Student)" userId="73e9e9bd-e36e-465d-a473-d5808a927cc8" providerId="ADAL" clId="{C9C1BFD2-A815-4ABF-A424-F6066D2F1B0A}" dt="2021-09-27T18:40:30.247" v="693"/>
          <ac:spMkLst>
            <pc:docMk/>
            <pc:sldMk cId="4264005650" sldId="316"/>
            <ac:spMk id="9" creationId="{36AC02F7-8976-4723-A5EE-2A6C026565C2}"/>
          </ac:spMkLst>
        </pc:spChg>
        <pc:spChg chg="add mod">
          <ac:chgData name="Vu Phan (Student)" userId="73e9e9bd-e36e-465d-a473-d5808a927cc8" providerId="ADAL" clId="{C9C1BFD2-A815-4ABF-A424-F6066D2F1B0A}" dt="2021-09-27T18:47:33.265" v="811" actId="20577"/>
          <ac:spMkLst>
            <pc:docMk/>
            <pc:sldMk cId="4264005650" sldId="316"/>
            <ac:spMk id="12" creationId="{B3D21EC6-6AD1-4437-B36C-6AC67D3EA8A7}"/>
          </ac:spMkLst>
        </pc:spChg>
        <pc:spChg chg="mod">
          <ac:chgData name="Vu Phan (Student)" userId="73e9e9bd-e36e-465d-a473-d5808a927cc8" providerId="ADAL" clId="{C9C1BFD2-A815-4ABF-A424-F6066D2F1B0A}" dt="2021-09-27T18:38:51.916" v="675" actId="20577"/>
          <ac:spMkLst>
            <pc:docMk/>
            <pc:sldMk cId="4264005650" sldId="316"/>
            <ac:spMk id="32" creationId="{B5143A05-9AE2-4FAF-BA9E-A6C1069F12A4}"/>
          </ac:spMkLst>
        </pc:spChg>
        <pc:spChg chg="mod">
          <ac:chgData name="Vu Phan (Student)" userId="73e9e9bd-e36e-465d-a473-d5808a927cc8" providerId="ADAL" clId="{C9C1BFD2-A815-4ABF-A424-F6066D2F1B0A}" dt="2021-09-27T20:55:15.119" v="1974"/>
          <ac:spMkLst>
            <pc:docMk/>
            <pc:sldMk cId="4264005650" sldId="316"/>
            <ac:spMk id="110" creationId="{F8943D75-7871-4154-AABB-4C29010549EC}"/>
          </ac:spMkLst>
        </pc:spChg>
        <pc:graphicFrameChg chg="add mod">
          <ac:chgData name="Vu Phan (Student)" userId="73e9e9bd-e36e-465d-a473-d5808a927cc8" providerId="ADAL" clId="{C9C1BFD2-A815-4ABF-A424-F6066D2F1B0A}" dt="2021-09-27T18:40:30.247" v="693"/>
          <ac:graphicFrameMkLst>
            <pc:docMk/>
            <pc:sldMk cId="4264005650" sldId="316"/>
            <ac:graphicFrameMk id="10" creationId="{452B5632-E72F-4790-AACD-751D18E14659}"/>
          </ac:graphicFrameMkLst>
        </pc:graphicFrameChg>
        <pc:graphicFrameChg chg="add mod">
          <ac:chgData name="Vu Phan (Student)" userId="73e9e9bd-e36e-465d-a473-d5808a927cc8" providerId="ADAL" clId="{C9C1BFD2-A815-4ABF-A424-F6066D2F1B0A}" dt="2021-09-27T18:47:26.086" v="808" actId="1076"/>
          <ac:graphicFrameMkLst>
            <pc:docMk/>
            <pc:sldMk cId="4264005650" sldId="316"/>
            <ac:graphicFrameMk id="11" creationId="{ED53266D-1A37-41BD-B34B-D42B5DA4298C}"/>
          </ac:graphicFrameMkLst>
        </pc:graphicFrameChg>
      </pc:sldChg>
      <pc:sldChg chg="addSp modSp add mod">
        <pc:chgData name="Vu Phan (Student)" userId="73e9e9bd-e36e-465d-a473-d5808a927cc8" providerId="ADAL" clId="{C9C1BFD2-A815-4ABF-A424-F6066D2F1B0A}" dt="2021-09-27T20:55:20.169" v="1978"/>
        <pc:sldMkLst>
          <pc:docMk/>
          <pc:sldMk cId="3617774846" sldId="317"/>
        </pc:sldMkLst>
        <pc:spChg chg="add mod">
          <ac:chgData name="Vu Phan (Student)" userId="73e9e9bd-e36e-465d-a473-d5808a927cc8" providerId="ADAL" clId="{C9C1BFD2-A815-4ABF-A424-F6066D2F1B0A}" dt="2021-09-27T18:40:38.596" v="694"/>
          <ac:spMkLst>
            <pc:docMk/>
            <pc:sldMk cId="3617774846" sldId="317"/>
            <ac:spMk id="9" creationId="{FE01F1DB-D037-4DFA-8C83-B03ECCB296F1}"/>
          </ac:spMkLst>
        </pc:spChg>
        <pc:spChg chg="add mod">
          <ac:chgData name="Vu Phan (Student)" userId="73e9e9bd-e36e-465d-a473-d5808a927cc8" providerId="ADAL" clId="{C9C1BFD2-A815-4ABF-A424-F6066D2F1B0A}" dt="2021-09-27T18:47:54.329" v="817"/>
          <ac:spMkLst>
            <pc:docMk/>
            <pc:sldMk cId="3617774846" sldId="317"/>
            <ac:spMk id="12" creationId="{27B6E69B-C5FB-45CC-8ED7-A30719CEE50D}"/>
          </ac:spMkLst>
        </pc:spChg>
        <pc:spChg chg="mod">
          <ac:chgData name="Vu Phan (Student)" userId="73e9e9bd-e36e-465d-a473-d5808a927cc8" providerId="ADAL" clId="{C9C1BFD2-A815-4ABF-A424-F6066D2F1B0A}" dt="2021-09-27T18:38:55.223" v="677"/>
          <ac:spMkLst>
            <pc:docMk/>
            <pc:sldMk cId="3617774846" sldId="317"/>
            <ac:spMk id="32" creationId="{B5143A05-9AE2-4FAF-BA9E-A6C1069F12A4}"/>
          </ac:spMkLst>
        </pc:spChg>
        <pc:spChg chg="mod">
          <ac:chgData name="Vu Phan (Student)" userId="73e9e9bd-e36e-465d-a473-d5808a927cc8" providerId="ADAL" clId="{C9C1BFD2-A815-4ABF-A424-F6066D2F1B0A}" dt="2021-09-27T20:55:20.169" v="1978"/>
          <ac:spMkLst>
            <pc:docMk/>
            <pc:sldMk cId="3617774846" sldId="317"/>
            <ac:spMk id="110" creationId="{F8943D75-7871-4154-AABB-4C29010549EC}"/>
          </ac:spMkLst>
        </pc:spChg>
        <pc:graphicFrameChg chg="add mod">
          <ac:chgData name="Vu Phan (Student)" userId="73e9e9bd-e36e-465d-a473-d5808a927cc8" providerId="ADAL" clId="{C9C1BFD2-A815-4ABF-A424-F6066D2F1B0A}" dt="2021-09-27T18:40:38.596" v="694"/>
          <ac:graphicFrameMkLst>
            <pc:docMk/>
            <pc:sldMk cId="3617774846" sldId="317"/>
            <ac:graphicFrameMk id="10" creationId="{04ED0BE7-0DF2-4E14-8B59-5315211DFB16}"/>
          </ac:graphicFrameMkLst>
        </pc:graphicFrameChg>
        <pc:graphicFrameChg chg="add mod">
          <ac:chgData name="Vu Phan (Student)" userId="73e9e9bd-e36e-465d-a473-d5808a927cc8" providerId="ADAL" clId="{C9C1BFD2-A815-4ABF-A424-F6066D2F1B0A}" dt="2021-09-27T18:47:50.670" v="816" actId="1076"/>
          <ac:graphicFrameMkLst>
            <pc:docMk/>
            <pc:sldMk cId="3617774846" sldId="317"/>
            <ac:graphicFrameMk id="11" creationId="{13357A3B-92DB-4F1E-A863-EFD2981A466A}"/>
          </ac:graphicFrameMkLst>
        </pc:graphicFrameChg>
      </pc:sldChg>
      <pc:sldChg chg="addSp modSp add mod">
        <pc:chgData name="Vu Phan (Student)" userId="73e9e9bd-e36e-465d-a473-d5808a927cc8" providerId="ADAL" clId="{C9C1BFD2-A815-4ABF-A424-F6066D2F1B0A}" dt="2021-09-27T20:55:35.559" v="2022" actId="20577"/>
        <pc:sldMkLst>
          <pc:docMk/>
          <pc:sldMk cId="4043893234" sldId="318"/>
        </pc:sldMkLst>
        <pc:spChg chg="mod">
          <ac:chgData name="Vu Phan (Student)" userId="73e9e9bd-e36e-465d-a473-d5808a927cc8" providerId="ADAL" clId="{C9C1BFD2-A815-4ABF-A424-F6066D2F1B0A}" dt="2021-09-27T18:39:06.872" v="680"/>
          <ac:spMkLst>
            <pc:docMk/>
            <pc:sldMk cId="4043893234" sldId="318"/>
            <ac:spMk id="32" creationId="{B5143A05-9AE2-4FAF-BA9E-A6C1069F12A4}"/>
          </ac:spMkLst>
        </pc:spChg>
        <pc:spChg chg="mod">
          <ac:chgData name="Vu Phan (Student)" userId="73e9e9bd-e36e-465d-a473-d5808a927cc8" providerId="ADAL" clId="{C9C1BFD2-A815-4ABF-A424-F6066D2F1B0A}" dt="2021-09-27T20:55:35.559" v="2022" actId="20577"/>
          <ac:spMkLst>
            <pc:docMk/>
            <pc:sldMk cId="4043893234" sldId="318"/>
            <ac:spMk id="110" creationId="{F8943D75-7871-4154-AABB-4C29010549EC}"/>
          </ac:spMkLst>
        </pc:spChg>
        <pc:graphicFrameChg chg="add mod">
          <ac:chgData name="Vu Phan (Student)" userId="73e9e9bd-e36e-465d-a473-d5808a927cc8" providerId="ADAL" clId="{C9C1BFD2-A815-4ABF-A424-F6066D2F1B0A}" dt="2021-09-27T18:40:57.440" v="695"/>
          <ac:graphicFrameMkLst>
            <pc:docMk/>
            <pc:sldMk cId="4043893234" sldId="318"/>
            <ac:graphicFrameMk id="9" creationId="{F0EEECF9-F8BF-48C6-BE88-FA7C1C8F14EB}"/>
          </ac:graphicFrameMkLst>
        </pc:graphicFrameChg>
        <pc:graphicFrameChg chg="add mod">
          <ac:chgData name="Vu Phan (Student)" userId="73e9e9bd-e36e-465d-a473-d5808a927cc8" providerId="ADAL" clId="{C9C1BFD2-A815-4ABF-A424-F6066D2F1B0A}" dt="2021-09-27T18:48:22.535" v="844" actId="207"/>
          <ac:graphicFrameMkLst>
            <pc:docMk/>
            <pc:sldMk cId="4043893234" sldId="318"/>
            <ac:graphicFrameMk id="10" creationId="{C7110156-D9C1-4C47-9D5A-2CFFD97778F1}"/>
          </ac:graphicFrameMkLst>
        </pc:graphicFrameChg>
      </pc:sldChg>
      <pc:sldChg chg="addSp modSp add mod">
        <pc:chgData name="Vu Phan (Student)" userId="73e9e9bd-e36e-465d-a473-d5808a927cc8" providerId="ADAL" clId="{C9C1BFD2-A815-4ABF-A424-F6066D2F1B0A}" dt="2021-09-27T20:55:44.725" v="2026"/>
        <pc:sldMkLst>
          <pc:docMk/>
          <pc:sldMk cId="720247021" sldId="319"/>
        </pc:sldMkLst>
        <pc:spChg chg="mod">
          <ac:chgData name="Vu Phan (Student)" userId="73e9e9bd-e36e-465d-a473-d5808a927cc8" providerId="ADAL" clId="{C9C1BFD2-A815-4ABF-A424-F6066D2F1B0A}" dt="2021-09-27T18:39:24.653" v="683" actId="20577"/>
          <ac:spMkLst>
            <pc:docMk/>
            <pc:sldMk cId="720247021" sldId="319"/>
            <ac:spMk id="32" creationId="{B5143A05-9AE2-4FAF-BA9E-A6C1069F12A4}"/>
          </ac:spMkLst>
        </pc:spChg>
        <pc:spChg chg="mod">
          <ac:chgData name="Vu Phan (Student)" userId="73e9e9bd-e36e-465d-a473-d5808a927cc8" providerId="ADAL" clId="{C9C1BFD2-A815-4ABF-A424-F6066D2F1B0A}" dt="2021-09-27T20:55:44.725" v="2026"/>
          <ac:spMkLst>
            <pc:docMk/>
            <pc:sldMk cId="720247021" sldId="319"/>
            <ac:spMk id="110" creationId="{F8943D75-7871-4154-AABB-4C29010549EC}"/>
          </ac:spMkLst>
        </pc:spChg>
        <pc:graphicFrameChg chg="add mod">
          <ac:chgData name="Vu Phan (Student)" userId="73e9e9bd-e36e-465d-a473-d5808a927cc8" providerId="ADAL" clId="{C9C1BFD2-A815-4ABF-A424-F6066D2F1B0A}" dt="2021-09-27T18:41:04.015" v="696"/>
          <ac:graphicFrameMkLst>
            <pc:docMk/>
            <pc:sldMk cId="720247021" sldId="319"/>
            <ac:graphicFrameMk id="9" creationId="{43EC845B-EFEA-46CB-BF91-6CB52831A4F1}"/>
          </ac:graphicFrameMkLst>
        </pc:graphicFrameChg>
        <pc:graphicFrameChg chg="add mod">
          <ac:chgData name="Vu Phan (Student)" userId="73e9e9bd-e36e-465d-a473-d5808a927cc8" providerId="ADAL" clId="{C9C1BFD2-A815-4ABF-A424-F6066D2F1B0A}" dt="2021-09-27T18:48:47.632" v="879" actId="207"/>
          <ac:graphicFrameMkLst>
            <pc:docMk/>
            <pc:sldMk cId="720247021" sldId="319"/>
            <ac:graphicFrameMk id="10" creationId="{11CA1DA0-98AF-4DAF-8066-B2AB6485E66A}"/>
          </ac:graphicFrameMkLst>
        </pc:graphicFrameChg>
      </pc:sldChg>
      <pc:sldChg chg="addSp modSp add mod">
        <pc:chgData name="Vu Phan (Student)" userId="73e9e9bd-e36e-465d-a473-d5808a927cc8" providerId="ADAL" clId="{C9C1BFD2-A815-4ABF-A424-F6066D2F1B0A}" dt="2021-09-27T20:55:49.513" v="2030"/>
        <pc:sldMkLst>
          <pc:docMk/>
          <pc:sldMk cId="1119891543" sldId="320"/>
        </pc:sldMkLst>
        <pc:spChg chg="mod">
          <ac:chgData name="Vu Phan (Student)" userId="73e9e9bd-e36e-465d-a473-d5808a927cc8" providerId="ADAL" clId="{C9C1BFD2-A815-4ABF-A424-F6066D2F1B0A}" dt="2021-09-27T18:39:30.609" v="686" actId="20577"/>
          <ac:spMkLst>
            <pc:docMk/>
            <pc:sldMk cId="1119891543" sldId="320"/>
            <ac:spMk id="32" creationId="{B5143A05-9AE2-4FAF-BA9E-A6C1069F12A4}"/>
          </ac:spMkLst>
        </pc:spChg>
        <pc:spChg chg="mod">
          <ac:chgData name="Vu Phan (Student)" userId="73e9e9bd-e36e-465d-a473-d5808a927cc8" providerId="ADAL" clId="{C9C1BFD2-A815-4ABF-A424-F6066D2F1B0A}" dt="2021-09-27T20:55:49.513" v="2030"/>
          <ac:spMkLst>
            <pc:docMk/>
            <pc:sldMk cId="1119891543" sldId="320"/>
            <ac:spMk id="110" creationId="{F8943D75-7871-4154-AABB-4C29010549EC}"/>
          </ac:spMkLst>
        </pc:spChg>
        <pc:graphicFrameChg chg="add mod">
          <ac:chgData name="Vu Phan (Student)" userId="73e9e9bd-e36e-465d-a473-d5808a927cc8" providerId="ADAL" clId="{C9C1BFD2-A815-4ABF-A424-F6066D2F1B0A}" dt="2021-09-27T18:41:09.654" v="697"/>
          <ac:graphicFrameMkLst>
            <pc:docMk/>
            <pc:sldMk cId="1119891543" sldId="320"/>
            <ac:graphicFrameMk id="9" creationId="{D037AE2E-7BDC-4D99-9C6E-E3F3618842E4}"/>
          </ac:graphicFrameMkLst>
        </pc:graphicFrameChg>
        <pc:graphicFrameChg chg="add mod">
          <ac:chgData name="Vu Phan (Student)" userId="73e9e9bd-e36e-465d-a473-d5808a927cc8" providerId="ADAL" clId="{C9C1BFD2-A815-4ABF-A424-F6066D2F1B0A}" dt="2021-09-27T18:49:17.174" v="913" actId="207"/>
          <ac:graphicFrameMkLst>
            <pc:docMk/>
            <pc:sldMk cId="1119891543" sldId="320"/>
            <ac:graphicFrameMk id="10" creationId="{83F45200-4BC0-46A9-9A09-5D4448488697}"/>
          </ac:graphicFrameMkLst>
        </pc:graphicFrameChg>
      </pc:sldChg>
      <pc:sldChg chg="addSp delSp modSp add mod">
        <pc:chgData name="Vu Phan (Student)" userId="73e9e9bd-e36e-465d-a473-d5808a927cc8" providerId="ADAL" clId="{C9C1BFD2-A815-4ABF-A424-F6066D2F1B0A}" dt="2021-09-27T21:01:25.420" v="2273" actId="1038"/>
        <pc:sldMkLst>
          <pc:docMk/>
          <pc:sldMk cId="1761867837" sldId="321"/>
        </pc:sldMkLst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49" creationId="{377293B5-2DF3-4B66-A36F-5687AFB67522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50" creationId="{FA9AED92-B014-4476-A257-32DB6C04A655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51" creationId="{FA8709F7-1C37-4240-9128-D355AF3416B4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52" creationId="{F77A57E1-D747-43A6-996C-5646C91CDA29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53" creationId="{2913BA81-7618-4425-9FA8-29200C5A415C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54" creationId="{5FE77745-4CC6-4EB2-AFA1-8F95D11182E1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55" creationId="{FA292D85-CCA7-4298-909B-A348CFC9388E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56" creationId="{83A1A4EB-2C22-4A1F-B39B-1C75C8B72726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57" creationId="{94482F00-ABB8-4EFE-A4D8-1FC446B68652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58" creationId="{DB2823E5-8AA9-425F-83D1-AE506EF90560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59" creationId="{68D82E9A-C085-4CC1-BAC5-C76D010A4543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60" creationId="{671F36AF-B956-46BF-AC3C-B6E0CF03886A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63" creationId="{D9F2446A-682A-43A3-A69F-06C50E4BAA9A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64" creationId="{6B7264AB-1694-4686-9E5C-CA31CD65E0D5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65" creationId="{C883AF52-E5A1-445E-9E29-2622CEFFF479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66" creationId="{F2B4FDC4-6C75-4BF6-9BA2-8705800FB3BB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74" creationId="{025C32D3-A31F-4B46-A40C-C24855164E89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75" creationId="{E5DFF461-BCFF-409B-B383-E6455AB912F6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76" creationId="{FA174BF5-9690-456B-910A-16AD4F52A7CE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77" creationId="{5DA3F2E6-0D85-4272-9DC8-6EBB8BD8B4AA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78" creationId="{6F7CA41A-B932-4C49-9B14-5C7F871410F2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79" creationId="{02CFFB7D-18D4-43EA-A0EF-CD95AA321A68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80" creationId="{4BAA5E4C-D3FF-4FEE-8CA2-08F55B55B0F2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81" creationId="{A8F65AB4-F248-458F-A206-A3505672AF19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82" creationId="{B0596792-08C3-46AE-A493-C36CABD8FE19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83" creationId="{4CAA9687-8F79-44E8-8DF5-0470AC9B3005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84" creationId="{E5A8F871-793C-4E40-A900-1E1A22C3FBFB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85" creationId="{3C6F4BD4-3464-470A-AEE9-3A9D6ACB8FB3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88" creationId="{6AD76F2A-7C5B-4B6B-A65D-9AE430F057E3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89" creationId="{B93E1726-61B0-4A8B-AE46-DEFC7738F6E9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90" creationId="{912768ED-D810-40D8-8D71-FE43952A62E3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91" creationId="{F862D7AE-969A-4056-97D8-E1D5DEDB4116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92" creationId="{2E679E13-D9C0-4BD3-A823-A6842CCB34FD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93" creationId="{4F44B931-0077-4493-95E1-CF7FE9151AF6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94" creationId="{A596BBCF-D2EC-4757-BF86-339E86CBC7A6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95" creationId="{CD7F6C72-3A6B-443E-9EF7-A63B432C1D82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96" creationId="{3B68F028-9587-423C-BB49-6230637AAAE5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97" creationId="{B436C76E-85A8-4F30-8F8B-D8687EA807A2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98" creationId="{EC0B2F6C-9591-424E-94F8-32D503254451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99" creationId="{5D92E5A6-5EB2-426B-998C-B1A1DB96AD5B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00" creationId="{62BB2124-2205-470D-83BC-6253D961841F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01" creationId="{F02A0E56-6913-49AD-9D40-9792F6B957E5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02" creationId="{B7F0E9C7-7C1E-4CB2-8347-4DD01DF95853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03" creationId="{5BEC43DB-E0AA-4CE6-BD2D-1636D6058664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04" creationId="{91B2F164-C980-4003-B48F-A26656026600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05" creationId="{736644BA-5B36-4EDC-ACF6-4E39FCEEA79D}"/>
          </ac:spMkLst>
        </pc:spChg>
        <pc:spChg chg="add mod">
          <ac:chgData name="Vu Phan (Student)" userId="73e9e9bd-e36e-465d-a473-d5808a927cc8" providerId="ADAL" clId="{C9C1BFD2-A815-4ABF-A424-F6066D2F1B0A}" dt="2021-09-27T21:00:10.860" v="2220" actId="1076"/>
          <ac:spMkLst>
            <pc:docMk/>
            <pc:sldMk cId="1761867837" sldId="321"/>
            <ac:spMk id="106" creationId="{E1016072-CB3B-4A2F-AB56-A39BE03C579F}"/>
          </ac:spMkLst>
        </pc:spChg>
        <pc:spChg chg="add mod">
          <ac:chgData name="Vu Phan (Student)" userId="73e9e9bd-e36e-465d-a473-d5808a927cc8" providerId="ADAL" clId="{C9C1BFD2-A815-4ABF-A424-F6066D2F1B0A}" dt="2021-09-27T21:00:10.860" v="2220" actId="1076"/>
          <ac:spMkLst>
            <pc:docMk/>
            <pc:sldMk cId="1761867837" sldId="321"/>
            <ac:spMk id="107" creationId="{74E955A6-87BB-42A8-9511-1E2111F9BFA7}"/>
          </ac:spMkLst>
        </pc:spChg>
        <pc:spChg chg="add mod">
          <ac:chgData name="Vu Phan (Student)" userId="73e9e9bd-e36e-465d-a473-d5808a927cc8" providerId="ADAL" clId="{C9C1BFD2-A815-4ABF-A424-F6066D2F1B0A}" dt="2021-09-27T21:00:10.860" v="2220" actId="1076"/>
          <ac:spMkLst>
            <pc:docMk/>
            <pc:sldMk cId="1761867837" sldId="321"/>
            <ac:spMk id="108" creationId="{E82F5022-7D33-49D2-8A28-DDA269FF17E6}"/>
          </ac:spMkLst>
        </pc:spChg>
        <pc:spChg chg="mod">
          <ac:chgData name="Vu Phan (Student)" userId="73e9e9bd-e36e-465d-a473-d5808a927cc8" providerId="ADAL" clId="{C9C1BFD2-A815-4ABF-A424-F6066D2F1B0A}" dt="2021-09-27T20:54:09.301" v="1882" actId="1035"/>
          <ac:spMkLst>
            <pc:docMk/>
            <pc:sldMk cId="1761867837" sldId="321"/>
            <ac:spMk id="110" creationId="{F8943D75-7871-4154-AABB-4C29010549EC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11" creationId="{8A50A7F8-DDB4-4A67-B4CB-4633812AD033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12" creationId="{A1705D44-D7E4-4D05-B4F7-39F8D7BEF950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13" creationId="{4FAADDB3-EBDE-4B9C-8504-1FC680FCCEF0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14" creationId="{0471E3BA-5A0D-491F-AF47-DAC9C00166B1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15" creationId="{69B1B7DA-EAB2-4227-B831-458ED1215339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16" creationId="{C7646A35-7CDD-4518-95AB-889865B8FF5B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17" creationId="{1CFE0BAB-E341-4F98-A86E-1B18B2ECB473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18" creationId="{CA30908F-193E-42D7-ADDB-FF5FE10607A5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19" creationId="{EADCB0CC-562D-46A3-B092-43C74518776C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20" creationId="{63BDB9B4-7A01-49E6-97B0-6D73ED29FE86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21" creationId="{C747DD9B-7911-44A4-B0C1-85FA2C871EB7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22" creationId="{78DEE093-1749-4366-B757-52AE05F047F3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23" creationId="{52E91DAC-F866-4881-B3A7-201DD4EB0C53}"/>
          </ac:spMkLst>
        </pc:spChg>
        <pc:spChg chg="del">
          <ac:chgData name="Vu Phan (Student)" userId="73e9e9bd-e36e-465d-a473-d5808a927cc8" providerId="ADAL" clId="{C9C1BFD2-A815-4ABF-A424-F6066D2F1B0A}" dt="2021-09-27T19:34:30.686" v="1568" actId="478"/>
          <ac:spMkLst>
            <pc:docMk/>
            <pc:sldMk cId="1761867837" sldId="321"/>
            <ac:spMk id="124" creationId="{46F3AFA9-A5B0-4B64-8710-9A90F741F666}"/>
          </ac:spMkLst>
        </pc:spChg>
        <pc:spChg chg="add mod">
          <ac:chgData name="Vu Phan (Student)" userId="73e9e9bd-e36e-465d-a473-d5808a927cc8" providerId="ADAL" clId="{C9C1BFD2-A815-4ABF-A424-F6066D2F1B0A}" dt="2021-09-27T21:00:19.391" v="2232" actId="1035"/>
          <ac:spMkLst>
            <pc:docMk/>
            <pc:sldMk cId="1761867837" sldId="321"/>
            <ac:spMk id="127" creationId="{896FEB1F-9D42-4A3F-9909-A39EF748A36E}"/>
          </ac:spMkLst>
        </pc:spChg>
        <pc:spChg chg="add del mod">
          <ac:chgData name="Vu Phan (Student)" userId="73e9e9bd-e36e-465d-a473-d5808a927cc8" providerId="ADAL" clId="{C9C1BFD2-A815-4ABF-A424-F6066D2F1B0A}" dt="2021-09-27T21:00:27.737" v="2235" actId="478"/>
          <ac:spMkLst>
            <pc:docMk/>
            <pc:sldMk cId="1761867837" sldId="321"/>
            <ac:spMk id="128" creationId="{D075B66B-5258-4673-A6F4-DC0B4E6EC4CA}"/>
          </ac:spMkLst>
        </pc:spChg>
        <pc:spChg chg="add del mod">
          <ac:chgData name="Vu Phan (Student)" userId="73e9e9bd-e36e-465d-a473-d5808a927cc8" providerId="ADAL" clId="{C9C1BFD2-A815-4ABF-A424-F6066D2F1B0A}" dt="2021-09-27T21:00:28.598" v="2236" actId="478"/>
          <ac:spMkLst>
            <pc:docMk/>
            <pc:sldMk cId="1761867837" sldId="321"/>
            <ac:spMk id="129" creationId="{6AC02720-D156-4BCB-B30A-1D85D500D4BD}"/>
          </ac:spMkLst>
        </pc:spChg>
        <pc:spChg chg="add mod">
          <ac:chgData name="Vu Phan (Student)" userId="73e9e9bd-e36e-465d-a473-d5808a927cc8" providerId="ADAL" clId="{C9C1BFD2-A815-4ABF-A424-F6066D2F1B0A}" dt="2021-09-27T21:00:19.391" v="2232" actId="1035"/>
          <ac:spMkLst>
            <pc:docMk/>
            <pc:sldMk cId="1761867837" sldId="321"/>
            <ac:spMk id="130" creationId="{36159A1D-9348-4374-90F8-8AE649EBC1D4}"/>
          </ac:spMkLst>
        </pc:spChg>
        <pc:spChg chg="add mod">
          <ac:chgData name="Vu Phan (Student)" userId="73e9e9bd-e36e-465d-a473-d5808a927cc8" providerId="ADAL" clId="{C9C1BFD2-A815-4ABF-A424-F6066D2F1B0A}" dt="2021-09-27T21:00:19.391" v="2232" actId="1035"/>
          <ac:spMkLst>
            <pc:docMk/>
            <pc:sldMk cId="1761867837" sldId="321"/>
            <ac:spMk id="131" creationId="{03BF2B14-595B-4B5B-A64B-539FC482205C}"/>
          </ac:spMkLst>
        </pc:spChg>
        <pc:spChg chg="add mod">
          <ac:chgData name="Vu Phan (Student)" userId="73e9e9bd-e36e-465d-a473-d5808a927cc8" providerId="ADAL" clId="{C9C1BFD2-A815-4ABF-A424-F6066D2F1B0A}" dt="2021-09-27T21:00:19.391" v="2232" actId="1035"/>
          <ac:spMkLst>
            <pc:docMk/>
            <pc:sldMk cId="1761867837" sldId="321"/>
            <ac:spMk id="132" creationId="{B2C7E2E8-EC83-4516-A6D6-CEFCB901D957}"/>
          </ac:spMkLst>
        </pc:spChg>
        <pc:spChg chg="add mod">
          <ac:chgData name="Vu Phan (Student)" userId="73e9e9bd-e36e-465d-a473-d5808a927cc8" providerId="ADAL" clId="{C9C1BFD2-A815-4ABF-A424-F6066D2F1B0A}" dt="2021-09-27T21:00:19.391" v="2232" actId="1035"/>
          <ac:spMkLst>
            <pc:docMk/>
            <pc:sldMk cId="1761867837" sldId="321"/>
            <ac:spMk id="133" creationId="{8185A0E7-1977-4E38-9BCA-930369DA9B06}"/>
          </ac:spMkLst>
        </pc:spChg>
        <pc:spChg chg="add mod">
          <ac:chgData name="Vu Phan (Student)" userId="73e9e9bd-e36e-465d-a473-d5808a927cc8" providerId="ADAL" clId="{C9C1BFD2-A815-4ABF-A424-F6066D2F1B0A}" dt="2021-09-27T21:00:19.391" v="2232" actId="1035"/>
          <ac:spMkLst>
            <pc:docMk/>
            <pc:sldMk cId="1761867837" sldId="321"/>
            <ac:spMk id="134" creationId="{09B492C2-43A6-4182-AA09-3A4BE06DE6E7}"/>
          </ac:spMkLst>
        </pc:spChg>
        <pc:spChg chg="add mod">
          <ac:chgData name="Vu Phan (Student)" userId="73e9e9bd-e36e-465d-a473-d5808a927cc8" providerId="ADAL" clId="{C9C1BFD2-A815-4ABF-A424-F6066D2F1B0A}" dt="2021-09-27T21:00:19.391" v="2232" actId="1035"/>
          <ac:spMkLst>
            <pc:docMk/>
            <pc:sldMk cId="1761867837" sldId="321"/>
            <ac:spMk id="135" creationId="{8DA7A14C-6071-4276-AFAD-1F9E109ED3F1}"/>
          </ac:spMkLst>
        </pc:spChg>
        <pc:spChg chg="add mod">
          <ac:chgData name="Vu Phan (Student)" userId="73e9e9bd-e36e-465d-a473-d5808a927cc8" providerId="ADAL" clId="{C9C1BFD2-A815-4ABF-A424-F6066D2F1B0A}" dt="2021-09-27T21:00:19.391" v="2232" actId="1035"/>
          <ac:spMkLst>
            <pc:docMk/>
            <pc:sldMk cId="1761867837" sldId="321"/>
            <ac:spMk id="136" creationId="{D709E623-AEF3-4B61-86C4-E5E228519131}"/>
          </ac:spMkLst>
        </pc:spChg>
        <pc:spChg chg="add mod">
          <ac:chgData name="Vu Phan (Student)" userId="73e9e9bd-e36e-465d-a473-d5808a927cc8" providerId="ADAL" clId="{C9C1BFD2-A815-4ABF-A424-F6066D2F1B0A}" dt="2021-09-27T21:00:19.391" v="2232" actId="1035"/>
          <ac:spMkLst>
            <pc:docMk/>
            <pc:sldMk cId="1761867837" sldId="321"/>
            <ac:spMk id="137" creationId="{174D78BF-A73F-4636-BD00-C3154AB55DE1}"/>
          </ac:spMkLst>
        </pc:spChg>
        <pc:spChg chg="add mod">
          <ac:chgData name="Vu Phan (Student)" userId="73e9e9bd-e36e-465d-a473-d5808a927cc8" providerId="ADAL" clId="{C9C1BFD2-A815-4ABF-A424-F6066D2F1B0A}" dt="2021-09-27T21:00:19.391" v="2232" actId="1035"/>
          <ac:spMkLst>
            <pc:docMk/>
            <pc:sldMk cId="1761867837" sldId="321"/>
            <ac:spMk id="138" creationId="{D0274B52-38B3-49CF-B18B-17D0ADC7ED73}"/>
          </ac:spMkLst>
        </pc:spChg>
        <pc:spChg chg="add mod">
          <ac:chgData name="Vu Phan (Student)" userId="73e9e9bd-e36e-465d-a473-d5808a927cc8" providerId="ADAL" clId="{C9C1BFD2-A815-4ABF-A424-F6066D2F1B0A}" dt="2021-09-27T21:00:19.391" v="2232" actId="1035"/>
          <ac:spMkLst>
            <pc:docMk/>
            <pc:sldMk cId="1761867837" sldId="321"/>
            <ac:spMk id="139" creationId="{F0716868-0DF4-419E-934E-41704CA5C03D}"/>
          </ac:spMkLst>
        </pc:spChg>
        <pc:picChg chg="add mod">
          <ac:chgData name="Vu Phan (Student)" userId="73e9e9bd-e36e-465d-a473-d5808a927cc8" providerId="ADAL" clId="{C9C1BFD2-A815-4ABF-A424-F6066D2F1B0A}" dt="2021-09-27T21:01:25.420" v="2273" actId="1038"/>
          <ac:picMkLst>
            <pc:docMk/>
            <pc:sldMk cId="1761867837" sldId="321"/>
            <ac:picMk id="3" creationId="{748CB1E0-F7D1-41CA-B46B-672655326578}"/>
          </ac:picMkLst>
        </pc:picChg>
        <pc:picChg chg="del">
          <ac:chgData name="Vu Phan (Student)" userId="73e9e9bd-e36e-465d-a473-d5808a927cc8" providerId="ADAL" clId="{C9C1BFD2-A815-4ABF-A424-F6066D2F1B0A}" dt="2021-09-27T19:34:30.686" v="1568" actId="478"/>
          <ac:picMkLst>
            <pc:docMk/>
            <pc:sldMk cId="1761867837" sldId="321"/>
            <ac:picMk id="8" creationId="{CCDDA476-1B4E-4E68-BD7A-C7BFB60BDB3E}"/>
          </ac:picMkLst>
        </pc:picChg>
        <pc:picChg chg="del">
          <ac:chgData name="Vu Phan (Student)" userId="73e9e9bd-e36e-465d-a473-d5808a927cc8" providerId="ADAL" clId="{C9C1BFD2-A815-4ABF-A424-F6066D2F1B0A}" dt="2021-09-27T19:34:30.686" v="1568" actId="478"/>
          <ac:picMkLst>
            <pc:docMk/>
            <pc:sldMk cId="1761867837" sldId="321"/>
            <ac:picMk id="12" creationId="{E4D38D09-F42A-4983-8F21-5AAC1E77D39C}"/>
          </ac:picMkLst>
        </pc:picChg>
        <pc:picChg chg="del">
          <ac:chgData name="Vu Phan (Student)" userId="73e9e9bd-e36e-465d-a473-d5808a927cc8" providerId="ADAL" clId="{C9C1BFD2-A815-4ABF-A424-F6066D2F1B0A}" dt="2021-09-27T19:34:30.686" v="1568" actId="478"/>
          <ac:picMkLst>
            <pc:docMk/>
            <pc:sldMk cId="1761867837" sldId="321"/>
            <ac:picMk id="42" creationId="{A1CC466D-7B47-44AD-987F-D6293B091511}"/>
          </ac:picMkLst>
        </pc:picChg>
        <pc:picChg chg="del">
          <ac:chgData name="Vu Phan (Student)" userId="73e9e9bd-e36e-465d-a473-d5808a927cc8" providerId="ADAL" clId="{C9C1BFD2-A815-4ABF-A424-F6066D2F1B0A}" dt="2021-09-27T19:34:30.686" v="1568" actId="478"/>
          <ac:picMkLst>
            <pc:docMk/>
            <pc:sldMk cId="1761867837" sldId="321"/>
            <ac:picMk id="43" creationId="{518DAF5A-8515-4088-A14C-02D7CE4F6FCA}"/>
          </ac:picMkLst>
        </pc:picChg>
        <pc:picChg chg="add mod">
          <ac:chgData name="Vu Phan (Student)" userId="73e9e9bd-e36e-465d-a473-d5808a927cc8" providerId="ADAL" clId="{C9C1BFD2-A815-4ABF-A424-F6066D2F1B0A}" dt="2021-09-27T21:00:19.391" v="2232" actId="1035"/>
          <ac:picMkLst>
            <pc:docMk/>
            <pc:sldMk cId="1761867837" sldId="321"/>
            <ac:picMk id="126" creationId="{F590B220-8C42-4432-AE74-92ACC1485D7C}"/>
          </ac:picMkLst>
        </pc:picChg>
        <pc:cxnChg chg="add mod">
          <ac:chgData name="Vu Phan (Student)" userId="73e9e9bd-e36e-465d-a473-d5808a927cc8" providerId="ADAL" clId="{C9C1BFD2-A815-4ABF-A424-F6066D2F1B0A}" dt="2021-09-27T21:00:49.917" v="2240" actId="208"/>
          <ac:cxnSpMkLst>
            <pc:docMk/>
            <pc:sldMk cId="1761867837" sldId="321"/>
            <ac:cxnSpMk id="10" creationId="{48857467-7F64-42DF-BF9D-605FE28E3B95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45" creationId="{EDE3F8E4-5F23-4C5E-85BB-282928257093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46" creationId="{7C44E6F1-1FA0-41B0-A135-F7BC10154A10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47" creationId="{1E6A8040-5EF7-4758-B0A8-1C79ADBE4AD0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48" creationId="{316965D7-F4AB-4314-A040-000AE8F5172D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61" creationId="{DBF80B01-0C70-45A4-9958-571ECC4E08A3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62" creationId="{63AC3918-7C6B-43FB-B709-7610162F60FC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70" creationId="{FCEE7DA5-CB53-4AED-BAF4-60372403F207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71" creationId="{4C0A273E-C49F-4DC2-9719-2D6FFE720B00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72" creationId="{D6C5D1FF-4BF9-4BD4-A6EF-957F1F1067D8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73" creationId="{014EC3CC-2DAF-4454-AE8F-A693E9A2CD76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86" creationId="{84713266-74A6-4893-B41A-4F6306079A08}"/>
          </ac:cxnSpMkLst>
        </pc:cxnChg>
        <pc:cxnChg chg="del">
          <ac:chgData name="Vu Phan (Student)" userId="73e9e9bd-e36e-465d-a473-d5808a927cc8" providerId="ADAL" clId="{C9C1BFD2-A815-4ABF-A424-F6066D2F1B0A}" dt="2021-09-27T19:34:30.686" v="1568" actId="478"/>
          <ac:cxnSpMkLst>
            <pc:docMk/>
            <pc:sldMk cId="1761867837" sldId="321"/>
            <ac:cxnSpMk id="87" creationId="{E1A47AB4-0C21-4622-BF57-DEECD4FC98E6}"/>
          </ac:cxnSpMkLst>
        </pc:cxnChg>
        <pc:cxnChg chg="add mod">
          <ac:chgData name="Vu Phan (Student)" userId="73e9e9bd-e36e-465d-a473-d5808a927cc8" providerId="ADAL" clId="{C9C1BFD2-A815-4ABF-A424-F6066D2F1B0A}" dt="2021-09-27T21:00:10.860" v="2220" actId="1076"/>
          <ac:cxnSpMkLst>
            <pc:docMk/>
            <pc:sldMk cId="1761867837" sldId="321"/>
            <ac:cxnSpMk id="109" creationId="{AAFFB705-335E-49EB-B309-7893FE6AC117}"/>
          </ac:cxnSpMkLst>
        </pc:cxnChg>
        <pc:cxnChg chg="add mod">
          <ac:chgData name="Vu Phan (Student)" userId="73e9e9bd-e36e-465d-a473-d5808a927cc8" providerId="ADAL" clId="{C9C1BFD2-A815-4ABF-A424-F6066D2F1B0A}" dt="2021-09-27T21:00:10.860" v="2220" actId="1076"/>
          <ac:cxnSpMkLst>
            <pc:docMk/>
            <pc:sldMk cId="1761867837" sldId="321"/>
            <ac:cxnSpMk id="125" creationId="{0E79DC49-D5AC-43E9-80CC-2794B4F2C15E}"/>
          </ac:cxnSpMkLst>
        </pc:cxnChg>
        <pc:cxnChg chg="add mod">
          <ac:chgData name="Vu Phan (Student)" userId="73e9e9bd-e36e-465d-a473-d5808a927cc8" providerId="ADAL" clId="{C9C1BFD2-A815-4ABF-A424-F6066D2F1B0A}" dt="2021-09-27T21:00:54.504" v="2243" actId="14100"/>
          <ac:cxnSpMkLst>
            <pc:docMk/>
            <pc:sldMk cId="1761867837" sldId="321"/>
            <ac:cxnSpMk id="140" creationId="{1CA3E708-F539-49EF-AD70-22860D32BC4E}"/>
          </ac:cxnSpMkLst>
        </pc:cxnChg>
        <pc:cxnChg chg="add mod">
          <ac:chgData name="Vu Phan (Student)" userId="73e9e9bd-e36e-465d-a473-d5808a927cc8" providerId="ADAL" clId="{C9C1BFD2-A815-4ABF-A424-F6066D2F1B0A}" dt="2021-09-27T21:00:58.483" v="2246" actId="14100"/>
          <ac:cxnSpMkLst>
            <pc:docMk/>
            <pc:sldMk cId="1761867837" sldId="321"/>
            <ac:cxnSpMk id="141" creationId="{C295D7BD-4831-4A4E-9FA1-33A8DD134D2D}"/>
          </ac:cxnSpMkLst>
        </pc:cxnChg>
        <pc:cxnChg chg="add mod">
          <ac:chgData name="Vu Phan (Student)" userId="73e9e9bd-e36e-465d-a473-d5808a927cc8" providerId="ADAL" clId="{C9C1BFD2-A815-4ABF-A424-F6066D2F1B0A}" dt="2021-09-27T21:01:03.510" v="2249" actId="14100"/>
          <ac:cxnSpMkLst>
            <pc:docMk/>
            <pc:sldMk cId="1761867837" sldId="321"/>
            <ac:cxnSpMk id="142" creationId="{29C67D42-885E-4FAE-8EA8-DE6E73692E2C}"/>
          </ac:cxnSpMkLst>
        </pc:cxnChg>
        <pc:cxnChg chg="add mod">
          <ac:chgData name="Vu Phan (Student)" userId="73e9e9bd-e36e-465d-a473-d5808a927cc8" providerId="ADAL" clId="{C9C1BFD2-A815-4ABF-A424-F6066D2F1B0A}" dt="2021-09-27T21:01:20.080" v="2259" actId="208"/>
          <ac:cxnSpMkLst>
            <pc:docMk/>
            <pc:sldMk cId="1761867837" sldId="321"/>
            <ac:cxnSpMk id="143" creationId="{1FD51FF9-6FA1-45C1-A821-D249C4467B78}"/>
          </ac:cxnSpMkLst>
        </pc:cxnChg>
        <pc:cxnChg chg="add mod">
          <ac:chgData name="Vu Phan (Student)" userId="73e9e9bd-e36e-465d-a473-d5808a927cc8" providerId="ADAL" clId="{C9C1BFD2-A815-4ABF-A424-F6066D2F1B0A}" dt="2021-09-27T21:01:20.080" v="2259" actId="208"/>
          <ac:cxnSpMkLst>
            <pc:docMk/>
            <pc:sldMk cId="1761867837" sldId="321"/>
            <ac:cxnSpMk id="144" creationId="{7FFD7544-8186-4509-B7C3-289C9CC65D94}"/>
          </ac:cxnSpMkLst>
        </pc:cxnChg>
        <pc:cxnChg chg="add mod">
          <ac:chgData name="Vu Phan (Student)" userId="73e9e9bd-e36e-465d-a473-d5808a927cc8" providerId="ADAL" clId="{C9C1BFD2-A815-4ABF-A424-F6066D2F1B0A}" dt="2021-09-27T21:01:20.080" v="2259" actId="208"/>
          <ac:cxnSpMkLst>
            <pc:docMk/>
            <pc:sldMk cId="1761867837" sldId="321"/>
            <ac:cxnSpMk id="145" creationId="{13299FB6-6F06-4C1A-92E9-15D900716A6D}"/>
          </ac:cxnSpMkLst>
        </pc:cxnChg>
      </pc:sldChg>
      <pc:sldMasterChg chg="modSldLayout">
        <pc:chgData name="Vu Phan (Student)" userId="73e9e9bd-e36e-465d-a473-d5808a927cc8" providerId="ADAL" clId="{C9C1BFD2-A815-4ABF-A424-F6066D2F1B0A}" dt="2021-09-27T20:58:44.643" v="2208" actId="20577"/>
        <pc:sldMasterMkLst>
          <pc:docMk/>
          <pc:sldMasterMk cId="1526461409" sldId="2147483648"/>
        </pc:sldMasterMkLst>
        <pc:sldLayoutChg chg="modSp mod">
          <pc:chgData name="Vu Phan (Student)" userId="73e9e9bd-e36e-465d-a473-d5808a927cc8" providerId="ADAL" clId="{C9C1BFD2-A815-4ABF-A424-F6066D2F1B0A}" dt="2021-09-27T20:58:44.643" v="2208" actId="20577"/>
          <pc:sldLayoutMkLst>
            <pc:docMk/>
            <pc:sldMasterMk cId="1526461409" sldId="2147483648"/>
            <pc:sldLayoutMk cId="3883113626" sldId="2147483649"/>
          </pc:sldLayoutMkLst>
          <pc:spChg chg="mod">
            <ac:chgData name="Vu Phan (Student)" userId="73e9e9bd-e36e-465d-a473-d5808a927cc8" providerId="ADAL" clId="{C9C1BFD2-A815-4ABF-A424-F6066D2F1B0A}" dt="2021-09-27T20:58:44.643" v="2208" actId="20577"/>
            <ac:spMkLst>
              <pc:docMk/>
              <pc:sldMasterMk cId="1526461409" sldId="2147483648"/>
              <pc:sldLayoutMk cId="3883113626" sldId="2147483649"/>
              <ac:spMk id="6" creationId="{47948E36-56A0-4DE2-AFC7-83698431CA94}"/>
            </ac:spMkLst>
          </pc:spChg>
        </pc:sldLayoutChg>
        <pc:sldLayoutChg chg="modSp mod">
          <pc:chgData name="Vu Phan (Student)" userId="73e9e9bd-e36e-465d-a473-d5808a927cc8" providerId="ADAL" clId="{C9C1BFD2-A815-4ABF-A424-F6066D2F1B0A}" dt="2021-09-27T20:58:40.456" v="2206" actId="20577"/>
          <pc:sldLayoutMkLst>
            <pc:docMk/>
            <pc:sldMasterMk cId="1526461409" sldId="2147483648"/>
            <pc:sldLayoutMk cId="940578436" sldId="2147483650"/>
          </pc:sldLayoutMkLst>
          <pc:spChg chg="mod">
            <ac:chgData name="Vu Phan (Student)" userId="73e9e9bd-e36e-465d-a473-d5808a927cc8" providerId="ADAL" clId="{C9C1BFD2-A815-4ABF-A424-F6066D2F1B0A}" dt="2021-09-27T20:58:40.456" v="2206" actId="20577"/>
            <ac:spMkLst>
              <pc:docMk/>
              <pc:sldMasterMk cId="1526461409" sldId="2147483648"/>
              <pc:sldLayoutMk cId="940578436" sldId="2147483650"/>
              <ac:spMk id="6" creationId="{15C0A25B-0AD8-43E9-BDF8-54FC67122E11}"/>
            </ac:spMkLst>
          </pc:spChg>
        </pc:sldLayoutChg>
      </pc:sldMasterChg>
    </pc:docChg>
  </pc:docChgLst>
  <pc:docChgLst>
    <pc:chgData name="Vu Phan" userId="73e9e9bd-e36e-465d-a473-d5808a927cc8" providerId="ADAL" clId="{3C08EE55-902F-451E-829B-2FE52F536C0E}"/>
    <pc:docChg chg="undo custSel addSld delSld modSld modMainMaster">
      <pc:chgData name="Vu Phan" userId="73e9e9bd-e36e-465d-a473-d5808a927cc8" providerId="ADAL" clId="{3C08EE55-902F-451E-829B-2FE52F536C0E}" dt="2022-03-14T17:47:47.272" v="3698" actId="478"/>
      <pc:docMkLst>
        <pc:docMk/>
      </pc:docMkLst>
      <pc:sldChg chg="modSp mod">
        <pc:chgData name="Vu Phan" userId="73e9e9bd-e36e-465d-a473-d5808a927cc8" providerId="ADAL" clId="{3C08EE55-902F-451E-829B-2FE52F536C0E}" dt="2022-03-14T16:43:33.737" v="72" actId="5793"/>
        <pc:sldMkLst>
          <pc:docMk/>
          <pc:sldMk cId="3291030164" sldId="256"/>
        </pc:sldMkLst>
        <pc:spChg chg="mod">
          <ac:chgData name="Vu Phan" userId="73e9e9bd-e36e-465d-a473-d5808a927cc8" providerId="ADAL" clId="{3C08EE55-902F-451E-829B-2FE52F536C0E}" dt="2022-03-14T16:43:33.737" v="72" actId="5793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" userId="73e9e9bd-e36e-465d-a473-d5808a927cc8" providerId="ADAL" clId="{3C08EE55-902F-451E-829B-2FE52F536C0E}" dt="2022-03-14T16:43:26.455" v="63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" userId="73e9e9bd-e36e-465d-a473-d5808a927cc8" providerId="ADAL" clId="{3C08EE55-902F-451E-829B-2FE52F536C0E}" dt="2022-03-14T16:44:14.926" v="186" actId="20577"/>
        <pc:sldMkLst>
          <pc:docMk/>
          <pc:sldMk cId="3874015804" sldId="259"/>
        </pc:sldMkLst>
        <pc:spChg chg="mod">
          <ac:chgData name="Vu Phan" userId="73e9e9bd-e36e-465d-a473-d5808a927cc8" providerId="ADAL" clId="{3C08EE55-902F-451E-829B-2FE52F536C0E}" dt="2022-03-14T16:44:14.926" v="186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3C08EE55-902F-451E-829B-2FE52F536C0E}" dt="2022-03-14T17:37:22.464" v="2795" actId="20577"/>
        <pc:sldMkLst>
          <pc:docMk/>
          <pc:sldMk cId="369560521" sldId="280"/>
        </pc:sldMkLst>
        <pc:spChg chg="mod">
          <ac:chgData name="Vu Phan" userId="73e9e9bd-e36e-465d-a473-d5808a927cc8" providerId="ADAL" clId="{3C08EE55-902F-451E-829B-2FE52F536C0E}" dt="2022-03-14T17:37:22.464" v="2795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3C08EE55-902F-451E-829B-2FE52F536C0E}" dt="2022-03-14T17:38:22.405" v="2821" actId="20577"/>
        <pc:sldMkLst>
          <pc:docMk/>
          <pc:sldMk cId="1436093343" sldId="287"/>
        </pc:sldMkLst>
        <pc:spChg chg="mod">
          <ac:chgData name="Vu Phan" userId="73e9e9bd-e36e-465d-a473-d5808a927cc8" providerId="ADAL" clId="{3C08EE55-902F-451E-829B-2FE52F536C0E}" dt="2022-03-14T17:38:22.405" v="2821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" userId="73e9e9bd-e36e-465d-a473-d5808a927cc8" providerId="ADAL" clId="{3C08EE55-902F-451E-829B-2FE52F536C0E}" dt="2022-03-14T17:14:16.568" v="1837" actId="47"/>
        <pc:sldMkLst>
          <pc:docMk/>
          <pc:sldMk cId="928734274" sldId="643"/>
        </pc:sldMkLst>
      </pc:sldChg>
      <pc:sldChg chg="del">
        <pc:chgData name="Vu Phan" userId="73e9e9bd-e36e-465d-a473-d5808a927cc8" providerId="ADAL" clId="{3C08EE55-902F-451E-829B-2FE52F536C0E}" dt="2022-03-14T17:14:16.568" v="1837" actId="47"/>
        <pc:sldMkLst>
          <pc:docMk/>
          <pc:sldMk cId="498517823" sldId="644"/>
        </pc:sldMkLst>
      </pc:sldChg>
      <pc:sldChg chg="del">
        <pc:chgData name="Vu Phan" userId="73e9e9bd-e36e-465d-a473-d5808a927cc8" providerId="ADAL" clId="{3C08EE55-902F-451E-829B-2FE52F536C0E}" dt="2022-03-14T17:14:16.568" v="1837" actId="47"/>
        <pc:sldMkLst>
          <pc:docMk/>
          <pc:sldMk cId="2348501808" sldId="645"/>
        </pc:sldMkLst>
      </pc:sldChg>
      <pc:sldChg chg="del">
        <pc:chgData name="Vu Phan" userId="73e9e9bd-e36e-465d-a473-d5808a927cc8" providerId="ADAL" clId="{3C08EE55-902F-451E-829B-2FE52F536C0E}" dt="2022-03-14T17:14:16.568" v="1837" actId="47"/>
        <pc:sldMkLst>
          <pc:docMk/>
          <pc:sldMk cId="695113455" sldId="646"/>
        </pc:sldMkLst>
      </pc:sldChg>
      <pc:sldChg chg="new del">
        <pc:chgData name="Vu Phan" userId="73e9e9bd-e36e-465d-a473-d5808a927cc8" providerId="ADAL" clId="{3C08EE55-902F-451E-829B-2FE52F536C0E}" dt="2022-03-14T17:14:16.568" v="1837" actId="47"/>
        <pc:sldMkLst>
          <pc:docMk/>
          <pc:sldMk cId="1929074322" sldId="647"/>
        </pc:sldMkLst>
      </pc:sldChg>
      <pc:sldChg chg="addSp delSp modSp add mod">
        <pc:chgData name="Vu Phan" userId="73e9e9bd-e36e-465d-a473-d5808a927cc8" providerId="ADAL" clId="{3C08EE55-902F-451E-829B-2FE52F536C0E}" dt="2022-03-14T17:40:01.621" v="2904" actId="6549"/>
        <pc:sldMkLst>
          <pc:docMk/>
          <pc:sldMk cId="3383078950" sldId="648"/>
        </pc:sldMkLst>
        <pc:spChg chg="mod">
          <ac:chgData name="Vu Phan" userId="73e9e9bd-e36e-465d-a473-d5808a927cc8" providerId="ADAL" clId="{3C08EE55-902F-451E-829B-2FE52F536C0E}" dt="2022-03-14T16:52:26.129" v="994" actId="20577"/>
          <ac:spMkLst>
            <pc:docMk/>
            <pc:sldMk cId="3383078950" sldId="648"/>
            <ac:spMk id="4" creationId="{E45FE0BF-0EB7-4287-ADE1-AF19EF72C3DD}"/>
          </ac:spMkLst>
        </pc:spChg>
        <pc:spChg chg="mod">
          <ac:chgData name="Vu Phan" userId="73e9e9bd-e36e-465d-a473-d5808a927cc8" providerId="ADAL" clId="{3C08EE55-902F-451E-829B-2FE52F536C0E}" dt="2022-03-14T16:53:11.672" v="1009" actId="14100"/>
          <ac:spMkLst>
            <pc:docMk/>
            <pc:sldMk cId="3383078950" sldId="648"/>
            <ac:spMk id="6" creationId="{69A4872A-AAE8-419F-92C0-3085AC8EC3A6}"/>
          </ac:spMkLst>
        </pc:spChg>
        <pc:spChg chg="mod">
          <ac:chgData name="Vu Phan" userId="73e9e9bd-e36e-465d-a473-d5808a927cc8" providerId="ADAL" clId="{3C08EE55-902F-451E-829B-2FE52F536C0E}" dt="2022-03-14T16:53:47.601" v="1025" actId="20577"/>
          <ac:spMkLst>
            <pc:docMk/>
            <pc:sldMk cId="3383078950" sldId="648"/>
            <ac:spMk id="10" creationId="{787F6B66-B17C-40C0-B23C-426B28AF3BF2}"/>
          </ac:spMkLst>
        </pc:spChg>
        <pc:spChg chg="del">
          <ac:chgData name="Vu Phan" userId="73e9e9bd-e36e-465d-a473-d5808a927cc8" providerId="ADAL" clId="{3C08EE55-902F-451E-829B-2FE52F536C0E}" dt="2022-03-14T16:52:37.378" v="996" actId="478"/>
          <ac:spMkLst>
            <pc:docMk/>
            <pc:sldMk cId="3383078950" sldId="648"/>
            <ac:spMk id="11" creationId="{5F856E4D-C25B-4E73-A949-DFDD6CF50777}"/>
          </ac:spMkLst>
        </pc:spChg>
        <pc:spChg chg="del">
          <ac:chgData name="Vu Phan" userId="73e9e9bd-e36e-465d-a473-d5808a927cc8" providerId="ADAL" clId="{3C08EE55-902F-451E-829B-2FE52F536C0E}" dt="2022-03-14T16:52:35.163" v="995" actId="478"/>
          <ac:spMkLst>
            <pc:docMk/>
            <pc:sldMk cId="3383078950" sldId="648"/>
            <ac:spMk id="14" creationId="{33EF7853-D512-41CE-90AE-7FD4B2995ED5}"/>
          </ac:spMkLst>
        </pc:spChg>
        <pc:spChg chg="del">
          <ac:chgData name="Vu Phan" userId="73e9e9bd-e36e-465d-a473-d5808a927cc8" providerId="ADAL" clId="{3C08EE55-902F-451E-829B-2FE52F536C0E}" dt="2022-03-14T16:52:35.163" v="995" actId="478"/>
          <ac:spMkLst>
            <pc:docMk/>
            <pc:sldMk cId="3383078950" sldId="648"/>
            <ac:spMk id="15" creationId="{DEE8CCFC-893C-41E0-84D2-7A893AE4D714}"/>
          </ac:spMkLst>
        </pc:spChg>
        <pc:spChg chg="del">
          <ac:chgData name="Vu Phan" userId="73e9e9bd-e36e-465d-a473-d5808a927cc8" providerId="ADAL" clId="{3C08EE55-902F-451E-829B-2FE52F536C0E}" dt="2022-03-14T16:52:37.378" v="996" actId="478"/>
          <ac:spMkLst>
            <pc:docMk/>
            <pc:sldMk cId="3383078950" sldId="648"/>
            <ac:spMk id="16" creationId="{F7A9F4EB-5C74-4394-839B-AD20A3AA6E37}"/>
          </ac:spMkLst>
        </pc:spChg>
        <pc:spChg chg="del">
          <ac:chgData name="Vu Phan" userId="73e9e9bd-e36e-465d-a473-d5808a927cc8" providerId="ADAL" clId="{3C08EE55-902F-451E-829B-2FE52F536C0E}" dt="2022-03-14T16:52:35.163" v="995" actId="478"/>
          <ac:spMkLst>
            <pc:docMk/>
            <pc:sldMk cId="3383078950" sldId="648"/>
            <ac:spMk id="17" creationId="{8A1FEAA5-33D5-4DB7-BE44-BA84F653D39C}"/>
          </ac:spMkLst>
        </pc:spChg>
        <pc:spChg chg="add del mod">
          <ac:chgData name="Vu Phan" userId="73e9e9bd-e36e-465d-a473-d5808a927cc8" providerId="ADAL" clId="{3C08EE55-902F-451E-829B-2FE52F536C0E}" dt="2022-03-14T17:00:32.850" v="1122" actId="478"/>
          <ac:spMkLst>
            <pc:docMk/>
            <pc:sldMk cId="3383078950" sldId="648"/>
            <ac:spMk id="18" creationId="{30588AD9-C811-4EA4-B54D-D1DB6E9823A6}"/>
          </ac:spMkLst>
        </pc:spChg>
        <pc:spChg chg="add del mod">
          <ac:chgData name="Vu Phan" userId="73e9e9bd-e36e-465d-a473-d5808a927cc8" providerId="ADAL" clId="{3C08EE55-902F-451E-829B-2FE52F536C0E}" dt="2022-03-14T17:00:32.850" v="1122" actId="478"/>
          <ac:spMkLst>
            <pc:docMk/>
            <pc:sldMk cId="3383078950" sldId="648"/>
            <ac:spMk id="19" creationId="{93699617-1EBF-405E-8CB0-9130F18273A2}"/>
          </ac:spMkLst>
        </pc:spChg>
        <pc:spChg chg="add del mod">
          <ac:chgData name="Vu Phan" userId="73e9e9bd-e36e-465d-a473-d5808a927cc8" providerId="ADAL" clId="{3C08EE55-902F-451E-829B-2FE52F536C0E}" dt="2022-03-14T17:00:32.850" v="1122" actId="478"/>
          <ac:spMkLst>
            <pc:docMk/>
            <pc:sldMk cId="3383078950" sldId="648"/>
            <ac:spMk id="20" creationId="{B169D228-EFA9-4264-BBE6-4AB63769985D}"/>
          </ac:spMkLst>
        </pc:spChg>
        <pc:spChg chg="add del mod">
          <ac:chgData name="Vu Phan" userId="73e9e9bd-e36e-465d-a473-d5808a927cc8" providerId="ADAL" clId="{3C08EE55-902F-451E-829B-2FE52F536C0E}" dt="2022-03-14T17:00:32.850" v="1122" actId="478"/>
          <ac:spMkLst>
            <pc:docMk/>
            <pc:sldMk cId="3383078950" sldId="648"/>
            <ac:spMk id="21" creationId="{BFF4B2DE-C3AB-4E71-9D1F-F773014A0AA8}"/>
          </ac:spMkLst>
        </pc:spChg>
        <pc:spChg chg="add mod">
          <ac:chgData name="Vu Phan" userId="73e9e9bd-e36e-465d-a473-d5808a927cc8" providerId="ADAL" clId="{3C08EE55-902F-451E-829B-2FE52F536C0E}" dt="2022-03-14T16:58:47.026" v="1100" actId="1076"/>
          <ac:spMkLst>
            <pc:docMk/>
            <pc:sldMk cId="3383078950" sldId="648"/>
            <ac:spMk id="23" creationId="{18EF1385-9C07-4720-8CC5-1222010367D4}"/>
          </ac:spMkLst>
        </pc:spChg>
        <pc:spChg chg="add del mod">
          <ac:chgData name="Vu Phan" userId="73e9e9bd-e36e-465d-a473-d5808a927cc8" providerId="ADAL" clId="{3C08EE55-902F-451E-829B-2FE52F536C0E}" dt="2022-03-14T17:00:36.320" v="1125" actId="478"/>
          <ac:spMkLst>
            <pc:docMk/>
            <pc:sldMk cId="3383078950" sldId="648"/>
            <ac:spMk id="25" creationId="{4FB7743B-B8C2-4098-96F8-C4804D0D8F14}"/>
          </ac:spMkLst>
        </pc:spChg>
        <pc:spChg chg="del mod">
          <ac:chgData name="Vu Phan" userId="73e9e9bd-e36e-465d-a473-d5808a927cc8" providerId="ADAL" clId="{3C08EE55-902F-451E-829B-2FE52F536C0E}" dt="2022-03-14T17:18:50.547" v="1901" actId="478"/>
          <ac:spMkLst>
            <pc:docMk/>
            <pc:sldMk cId="3383078950" sldId="648"/>
            <ac:spMk id="26" creationId="{7781307B-F881-4790-A070-12404546A51A}"/>
          </ac:spMkLst>
        </pc:spChg>
        <pc:spChg chg="add del mod">
          <ac:chgData name="Vu Phan" userId="73e9e9bd-e36e-465d-a473-d5808a927cc8" providerId="ADAL" clId="{3C08EE55-902F-451E-829B-2FE52F536C0E}" dt="2022-03-14T17:11:58.245" v="1575" actId="478"/>
          <ac:spMkLst>
            <pc:docMk/>
            <pc:sldMk cId="3383078950" sldId="648"/>
            <ac:spMk id="27" creationId="{F2964518-EA74-4C89-9A78-860B7A31125E}"/>
          </ac:spMkLst>
        </pc:spChg>
        <pc:spChg chg="add del mod">
          <ac:chgData name="Vu Phan" userId="73e9e9bd-e36e-465d-a473-d5808a927cc8" providerId="ADAL" clId="{3C08EE55-902F-451E-829B-2FE52F536C0E}" dt="2022-03-14T17:11:58.245" v="1575" actId="478"/>
          <ac:spMkLst>
            <pc:docMk/>
            <pc:sldMk cId="3383078950" sldId="648"/>
            <ac:spMk id="28" creationId="{9F7FCAD8-ED2E-46F4-B1E5-0B150FACB6C5}"/>
          </ac:spMkLst>
        </pc:spChg>
        <pc:spChg chg="add del mod">
          <ac:chgData name="Vu Phan" userId="73e9e9bd-e36e-465d-a473-d5808a927cc8" providerId="ADAL" clId="{3C08EE55-902F-451E-829B-2FE52F536C0E}" dt="2022-03-14T17:11:58.245" v="1575" actId="478"/>
          <ac:spMkLst>
            <pc:docMk/>
            <pc:sldMk cId="3383078950" sldId="648"/>
            <ac:spMk id="29" creationId="{24C75D1B-27AB-42CA-969C-19C58F6EB66F}"/>
          </ac:spMkLst>
        </pc:spChg>
        <pc:spChg chg="add del mod">
          <ac:chgData name="Vu Phan" userId="73e9e9bd-e36e-465d-a473-d5808a927cc8" providerId="ADAL" clId="{3C08EE55-902F-451E-829B-2FE52F536C0E}" dt="2022-03-14T17:11:58.245" v="1575" actId="478"/>
          <ac:spMkLst>
            <pc:docMk/>
            <pc:sldMk cId="3383078950" sldId="648"/>
            <ac:spMk id="30" creationId="{ABC0B17C-FC73-4D8C-B5EA-6F9EB2B9F1C5}"/>
          </ac:spMkLst>
        </pc:spChg>
        <pc:spChg chg="add del mod">
          <ac:chgData name="Vu Phan" userId="73e9e9bd-e36e-465d-a473-d5808a927cc8" providerId="ADAL" clId="{3C08EE55-902F-451E-829B-2FE52F536C0E}" dt="2022-03-14T17:11:58.245" v="1575" actId="478"/>
          <ac:spMkLst>
            <pc:docMk/>
            <pc:sldMk cId="3383078950" sldId="648"/>
            <ac:spMk id="31" creationId="{E435F4F5-A98C-4ED6-B400-733115A187DD}"/>
          </ac:spMkLst>
        </pc:spChg>
        <pc:spChg chg="add mod">
          <ac:chgData name="Vu Phan" userId="73e9e9bd-e36e-465d-a473-d5808a927cc8" providerId="ADAL" clId="{3C08EE55-902F-451E-829B-2FE52F536C0E}" dt="2022-03-14T17:11:08.454" v="1531" actId="1076"/>
          <ac:spMkLst>
            <pc:docMk/>
            <pc:sldMk cId="3383078950" sldId="648"/>
            <ac:spMk id="33" creationId="{2DBBAE0B-89DE-40A5-B627-C379EEC88FD6}"/>
          </ac:spMkLst>
        </pc:spChg>
        <pc:spChg chg="add mod">
          <ac:chgData name="Vu Phan" userId="73e9e9bd-e36e-465d-a473-d5808a927cc8" providerId="ADAL" clId="{3C08EE55-902F-451E-829B-2FE52F536C0E}" dt="2022-03-14T17:11:14.323" v="1533" actId="20577"/>
          <ac:spMkLst>
            <pc:docMk/>
            <pc:sldMk cId="3383078950" sldId="648"/>
            <ac:spMk id="35" creationId="{CD1E726B-947F-4BCC-BC3A-02965F7BD3BF}"/>
          </ac:spMkLst>
        </pc:spChg>
        <pc:spChg chg="add del mod">
          <ac:chgData name="Vu Phan" userId="73e9e9bd-e36e-465d-a473-d5808a927cc8" providerId="ADAL" clId="{3C08EE55-902F-451E-829B-2FE52F536C0E}" dt="2022-03-14T17:00:32.850" v="1122" actId="478"/>
          <ac:spMkLst>
            <pc:docMk/>
            <pc:sldMk cId="3383078950" sldId="648"/>
            <ac:spMk id="38" creationId="{A302535A-3B6C-47E3-95C4-4D571A8DB2E3}"/>
          </ac:spMkLst>
        </pc:spChg>
        <pc:spChg chg="add mod">
          <ac:chgData name="Vu Phan" userId="73e9e9bd-e36e-465d-a473-d5808a927cc8" providerId="ADAL" clId="{3C08EE55-902F-451E-829B-2FE52F536C0E}" dt="2022-03-14T17:11:32.248" v="1570" actId="20577"/>
          <ac:spMkLst>
            <pc:docMk/>
            <pc:sldMk cId="3383078950" sldId="648"/>
            <ac:spMk id="45" creationId="{A2145AE3-BE66-4E71-A52A-8499877AE50F}"/>
          </ac:spMkLst>
        </pc:spChg>
        <pc:spChg chg="add mod">
          <ac:chgData name="Vu Phan" userId="73e9e9bd-e36e-465d-a473-d5808a927cc8" providerId="ADAL" clId="{3C08EE55-902F-451E-829B-2FE52F536C0E}" dt="2022-03-14T17:11:58.910" v="1576"/>
          <ac:spMkLst>
            <pc:docMk/>
            <pc:sldMk cId="3383078950" sldId="648"/>
            <ac:spMk id="46" creationId="{1704C38A-AE4F-4A46-8AC3-D56665ACC9F5}"/>
          </ac:spMkLst>
        </pc:spChg>
        <pc:spChg chg="add mod">
          <ac:chgData name="Vu Phan" userId="73e9e9bd-e36e-465d-a473-d5808a927cc8" providerId="ADAL" clId="{3C08EE55-902F-451E-829B-2FE52F536C0E}" dt="2022-03-14T17:11:58.910" v="1576"/>
          <ac:spMkLst>
            <pc:docMk/>
            <pc:sldMk cId="3383078950" sldId="648"/>
            <ac:spMk id="47" creationId="{46043E15-2248-4056-8E82-487C718CEE8E}"/>
          </ac:spMkLst>
        </pc:spChg>
        <pc:spChg chg="add mod">
          <ac:chgData name="Vu Phan" userId="73e9e9bd-e36e-465d-a473-d5808a927cc8" providerId="ADAL" clId="{3C08EE55-902F-451E-829B-2FE52F536C0E}" dt="2022-03-14T17:11:58.910" v="1576"/>
          <ac:spMkLst>
            <pc:docMk/>
            <pc:sldMk cId="3383078950" sldId="648"/>
            <ac:spMk id="48" creationId="{C759B79D-0F38-4DC7-9882-7ABF0D793039}"/>
          </ac:spMkLst>
        </pc:spChg>
        <pc:spChg chg="add mod">
          <ac:chgData name="Vu Phan" userId="73e9e9bd-e36e-465d-a473-d5808a927cc8" providerId="ADAL" clId="{3C08EE55-902F-451E-829B-2FE52F536C0E}" dt="2022-03-14T17:11:58.910" v="1576"/>
          <ac:spMkLst>
            <pc:docMk/>
            <pc:sldMk cId="3383078950" sldId="648"/>
            <ac:spMk id="49" creationId="{28E78E06-06BE-47F9-A0D8-049A0D63FD16}"/>
          </ac:spMkLst>
        </pc:spChg>
        <pc:spChg chg="add mod">
          <ac:chgData name="Vu Phan" userId="73e9e9bd-e36e-465d-a473-d5808a927cc8" providerId="ADAL" clId="{3C08EE55-902F-451E-829B-2FE52F536C0E}" dt="2022-03-14T17:18:21.830" v="1864" actId="6549"/>
          <ac:spMkLst>
            <pc:docMk/>
            <pc:sldMk cId="3383078950" sldId="648"/>
            <ac:spMk id="50" creationId="{5828F259-404D-46C5-AF62-6AF2651B27F9}"/>
          </ac:spMkLst>
        </pc:spChg>
        <pc:spChg chg="add mod">
          <ac:chgData name="Vu Phan" userId="73e9e9bd-e36e-465d-a473-d5808a927cc8" providerId="ADAL" clId="{3C08EE55-902F-451E-829B-2FE52F536C0E}" dt="2022-03-14T17:12:13.632" v="1580" actId="21"/>
          <ac:spMkLst>
            <pc:docMk/>
            <pc:sldMk cId="3383078950" sldId="648"/>
            <ac:spMk id="54" creationId="{7EE2765A-44F1-4B09-8859-149DE2874B75}"/>
          </ac:spMkLst>
        </pc:spChg>
        <pc:spChg chg="add mod">
          <ac:chgData name="Vu Phan" userId="73e9e9bd-e36e-465d-a473-d5808a927cc8" providerId="ADAL" clId="{3C08EE55-902F-451E-829B-2FE52F536C0E}" dt="2022-03-14T17:14:03.543" v="1836" actId="1076"/>
          <ac:spMkLst>
            <pc:docMk/>
            <pc:sldMk cId="3383078950" sldId="648"/>
            <ac:spMk id="59" creationId="{54D6C1AA-15E4-4CF7-BF36-228204CA09D3}"/>
          </ac:spMkLst>
        </pc:spChg>
        <pc:spChg chg="add mod">
          <ac:chgData name="Vu Phan" userId="73e9e9bd-e36e-465d-a473-d5808a927cc8" providerId="ADAL" clId="{3C08EE55-902F-451E-829B-2FE52F536C0E}" dt="2022-03-14T17:13:49.029" v="1833" actId="1076"/>
          <ac:spMkLst>
            <pc:docMk/>
            <pc:sldMk cId="3383078950" sldId="648"/>
            <ac:spMk id="61" creationId="{DF89F442-E99C-4BC6-843C-7ACE4F3F0414}"/>
          </ac:spMkLst>
        </pc:spChg>
        <pc:spChg chg="add mod">
          <ac:chgData name="Vu Phan" userId="73e9e9bd-e36e-465d-a473-d5808a927cc8" providerId="ADAL" clId="{3C08EE55-902F-451E-829B-2FE52F536C0E}" dt="2022-03-14T17:18:33.224" v="1885" actId="20577"/>
          <ac:spMkLst>
            <pc:docMk/>
            <pc:sldMk cId="3383078950" sldId="648"/>
            <ac:spMk id="63" creationId="{DB147DBC-CAFA-4C62-BD5E-6235EA87A90E}"/>
          </ac:spMkLst>
        </pc:spChg>
        <pc:spChg chg="add mod">
          <ac:chgData name="Vu Phan" userId="73e9e9bd-e36e-465d-a473-d5808a927cc8" providerId="ADAL" clId="{3C08EE55-902F-451E-829B-2FE52F536C0E}" dt="2022-03-14T17:18:57.577" v="1912" actId="20577"/>
          <ac:spMkLst>
            <pc:docMk/>
            <pc:sldMk cId="3383078950" sldId="648"/>
            <ac:spMk id="64" creationId="{B9B769BF-4094-4C50-9B42-3452F3E9C5D4}"/>
          </ac:spMkLst>
        </pc:spChg>
        <pc:spChg chg="add mod">
          <ac:chgData name="Vu Phan" userId="73e9e9bd-e36e-465d-a473-d5808a927cc8" providerId="ADAL" clId="{3C08EE55-902F-451E-829B-2FE52F536C0E}" dt="2022-03-14T17:40:01.621" v="2904" actId="6549"/>
          <ac:spMkLst>
            <pc:docMk/>
            <pc:sldMk cId="3383078950" sldId="648"/>
            <ac:spMk id="66" creationId="{34AC75E9-797A-4E09-9C11-2FC32EE5A3D3}"/>
          </ac:spMkLst>
        </pc:spChg>
        <pc:spChg chg="add mod">
          <ac:chgData name="Vu Phan" userId="73e9e9bd-e36e-465d-a473-d5808a927cc8" providerId="ADAL" clId="{3C08EE55-902F-451E-829B-2FE52F536C0E}" dt="2022-03-14T17:39:59.699" v="2903" actId="1076"/>
          <ac:spMkLst>
            <pc:docMk/>
            <pc:sldMk cId="3383078950" sldId="648"/>
            <ac:spMk id="67" creationId="{B4A6C3E7-6B75-44C3-A335-990EB46F5B4E}"/>
          </ac:spMkLst>
        </pc:spChg>
        <pc:graphicFrameChg chg="add mod">
          <ac:chgData name="Vu Phan" userId="73e9e9bd-e36e-465d-a473-d5808a927cc8" providerId="ADAL" clId="{3C08EE55-902F-451E-829B-2FE52F536C0E}" dt="2022-03-14T17:10:10.151" v="1493" actId="1076"/>
          <ac:graphicFrameMkLst>
            <pc:docMk/>
            <pc:sldMk cId="3383078950" sldId="648"/>
            <ac:graphicFrameMk id="41" creationId="{4540DB47-4AE6-45E3-A8AB-4FE690312612}"/>
          </ac:graphicFrameMkLst>
        </pc:graphicFrameChg>
        <pc:picChg chg="del">
          <ac:chgData name="Vu Phan" userId="73e9e9bd-e36e-465d-a473-d5808a927cc8" providerId="ADAL" clId="{3C08EE55-902F-451E-829B-2FE52F536C0E}" dt="2022-03-14T16:52:37.378" v="996" actId="478"/>
          <ac:picMkLst>
            <pc:docMk/>
            <pc:sldMk cId="3383078950" sldId="648"/>
            <ac:picMk id="5" creationId="{A4F68AC0-0CFE-4CCD-9DE8-41A02EC09AAD}"/>
          </ac:picMkLst>
        </pc:picChg>
        <pc:picChg chg="add mod">
          <ac:chgData name="Vu Phan" userId="73e9e9bd-e36e-465d-a473-d5808a927cc8" providerId="ADAL" clId="{3C08EE55-902F-451E-829B-2FE52F536C0E}" dt="2022-03-14T16:58:44.176" v="1099" actId="1076"/>
          <ac:picMkLst>
            <pc:docMk/>
            <pc:sldMk cId="3383078950" sldId="648"/>
            <ac:picMk id="22" creationId="{870B84F4-5111-4B4F-9B10-B603A08DB79C}"/>
          </ac:picMkLst>
        </pc:picChg>
        <pc:picChg chg="add del mod">
          <ac:chgData name="Vu Phan" userId="73e9e9bd-e36e-465d-a473-d5808a927cc8" providerId="ADAL" clId="{3C08EE55-902F-451E-829B-2FE52F536C0E}" dt="2022-03-14T17:00:33.548" v="1123" actId="478"/>
          <ac:picMkLst>
            <pc:docMk/>
            <pc:sldMk cId="3383078950" sldId="648"/>
            <ac:picMk id="24" creationId="{A8B24C25-4A4B-4FDB-AEC5-CE43F7C399FD}"/>
          </ac:picMkLst>
        </pc:picChg>
        <pc:picChg chg="add mod">
          <ac:chgData name="Vu Phan" userId="73e9e9bd-e36e-465d-a473-d5808a927cc8" providerId="ADAL" clId="{3C08EE55-902F-451E-829B-2FE52F536C0E}" dt="2022-03-14T17:10:42.351" v="1500" actId="1076"/>
          <ac:picMkLst>
            <pc:docMk/>
            <pc:sldMk cId="3383078950" sldId="648"/>
            <ac:picMk id="42" creationId="{AF27D95E-1079-4806-9C6B-FDC9728B519B}"/>
          </ac:picMkLst>
        </pc:picChg>
        <pc:picChg chg="add mod">
          <ac:chgData name="Vu Phan" userId="73e9e9bd-e36e-465d-a473-d5808a927cc8" providerId="ADAL" clId="{3C08EE55-902F-451E-829B-2FE52F536C0E}" dt="2022-03-14T17:11:58.910" v="1576"/>
          <ac:picMkLst>
            <pc:docMk/>
            <pc:sldMk cId="3383078950" sldId="648"/>
            <ac:picMk id="51" creationId="{BD1C345B-2DB1-4F2C-B9EA-813E0FC45F54}"/>
          </ac:picMkLst>
        </pc:picChg>
        <pc:picChg chg="add mod">
          <ac:chgData name="Vu Phan" userId="73e9e9bd-e36e-465d-a473-d5808a927cc8" providerId="ADAL" clId="{3C08EE55-902F-451E-829B-2FE52F536C0E}" dt="2022-03-14T17:11:58.910" v="1576"/>
          <ac:picMkLst>
            <pc:docMk/>
            <pc:sldMk cId="3383078950" sldId="648"/>
            <ac:picMk id="52" creationId="{CCE36C7D-E2CA-45CD-82BB-09ADC25A6954}"/>
          </ac:picMkLst>
        </pc:picChg>
        <pc:cxnChg chg="add mod">
          <ac:chgData name="Vu Phan" userId="73e9e9bd-e36e-465d-a473-d5808a927cc8" providerId="ADAL" clId="{3C08EE55-902F-451E-829B-2FE52F536C0E}" dt="2022-03-14T17:10:35.726" v="1498" actId="14100"/>
          <ac:cxnSpMkLst>
            <pc:docMk/>
            <pc:sldMk cId="3383078950" sldId="648"/>
            <ac:cxnSpMk id="32" creationId="{895DCBAC-B8A0-4A63-BAD2-88F3C9A64778}"/>
          </ac:cxnSpMkLst>
        </pc:cxnChg>
        <pc:cxnChg chg="add mod">
          <ac:chgData name="Vu Phan" userId="73e9e9bd-e36e-465d-a473-d5808a927cc8" providerId="ADAL" clId="{3C08EE55-902F-451E-829B-2FE52F536C0E}" dt="2022-03-14T16:59:06.485" v="1106" actId="1076"/>
          <ac:cxnSpMkLst>
            <pc:docMk/>
            <pc:sldMk cId="3383078950" sldId="648"/>
            <ac:cxnSpMk id="34" creationId="{11D1C56B-232D-4F9D-BEE7-EAE701A29181}"/>
          </ac:cxnSpMkLst>
        </pc:cxnChg>
        <pc:cxnChg chg="add del mod">
          <ac:chgData name="Vu Phan" userId="73e9e9bd-e36e-465d-a473-d5808a927cc8" providerId="ADAL" clId="{3C08EE55-902F-451E-829B-2FE52F536C0E}" dt="2022-03-14T17:00:34.427" v="1124" actId="478"/>
          <ac:cxnSpMkLst>
            <pc:docMk/>
            <pc:sldMk cId="3383078950" sldId="648"/>
            <ac:cxnSpMk id="37" creationId="{C9AB1084-B3C5-4988-8372-E8C7182ED88E}"/>
          </ac:cxnSpMkLst>
        </pc:cxnChg>
        <pc:cxnChg chg="add mod">
          <ac:chgData name="Vu Phan" userId="73e9e9bd-e36e-465d-a473-d5808a927cc8" providerId="ADAL" clId="{3C08EE55-902F-451E-829B-2FE52F536C0E}" dt="2022-03-14T17:11:58.910" v="1576"/>
          <ac:cxnSpMkLst>
            <pc:docMk/>
            <pc:sldMk cId="3383078950" sldId="648"/>
            <ac:cxnSpMk id="53" creationId="{813AD400-3D24-4B0C-8DC3-73C1398EE48F}"/>
          </ac:cxnSpMkLst>
        </pc:cxnChg>
        <pc:cxnChg chg="add mod">
          <ac:chgData name="Vu Phan" userId="73e9e9bd-e36e-465d-a473-d5808a927cc8" providerId="ADAL" clId="{3C08EE55-902F-451E-829B-2FE52F536C0E}" dt="2022-03-14T17:11:58.910" v="1576"/>
          <ac:cxnSpMkLst>
            <pc:docMk/>
            <pc:sldMk cId="3383078950" sldId="648"/>
            <ac:cxnSpMk id="55" creationId="{F486208F-EACC-4DD7-829D-97B482EBB33B}"/>
          </ac:cxnSpMkLst>
        </pc:cxnChg>
        <pc:cxnChg chg="add mod">
          <ac:chgData name="Vu Phan" userId="73e9e9bd-e36e-465d-a473-d5808a927cc8" providerId="ADAL" clId="{3C08EE55-902F-451E-829B-2FE52F536C0E}" dt="2022-03-14T17:12:08.288" v="1578" actId="14100"/>
          <ac:cxnSpMkLst>
            <pc:docMk/>
            <pc:sldMk cId="3383078950" sldId="648"/>
            <ac:cxnSpMk id="56" creationId="{D3DF8A6A-3E2D-4868-A206-1352AA8C031A}"/>
          </ac:cxnSpMkLst>
        </pc:cxnChg>
        <pc:cxnChg chg="add mod">
          <ac:chgData name="Vu Phan" userId="73e9e9bd-e36e-465d-a473-d5808a927cc8" providerId="ADAL" clId="{3C08EE55-902F-451E-829B-2FE52F536C0E}" dt="2022-03-14T17:13:27.583" v="1776" actId="14100"/>
          <ac:cxnSpMkLst>
            <pc:docMk/>
            <pc:sldMk cId="3383078950" sldId="648"/>
            <ac:cxnSpMk id="60" creationId="{1504720F-6390-4173-84E9-F279B58E2F9A}"/>
          </ac:cxnSpMkLst>
        </pc:cxnChg>
      </pc:sldChg>
      <pc:sldChg chg="addSp delSp modSp add mod delAnim modAnim">
        <pc:chgData name="Vu Phan" userId="73e9e9bd-e36e-465d-a473-d5808a927cc8" providerId="ADAL" clId="{3C08EE55-902F-451E-829B-2FE52F536C0E}" dt="2022-03-14T17:30:54.907" v="2068" actId="21"/>
        <pc:sldMkLst>
          <pc:docMk/>
          <pc:sldMk cId="1994752694" sldId="649"/>
        </pc:sldMkLst>
        <pc:spChg chg="mod">
          <ac:chgData name="Vu Phan" userId="73e9e9bd-e36e-465d-a473-d5808a927cc8" providerId="ADAL" clId="{3C08EE55-902F-451E-829B-2FE52F536C0E}" dt="2022-03-14T16:54:37.749" v="1032" actId="20577"/>
          <ac:spMkLst>
            <pc:docMk/>
            <pc:sldMk cId="1994752694" sldId="649"/>
            <ac:spMk id="10" creationId="{787F6B66-B17C-40C0-B23C-426B28AF3BF2}"/>
          </ac:spMkLst>
        </pc:spChg>
        <pc:spChg chg="add del mod">
          <ac:chgData name="Vu Phan" userId="73e9e9bd-e36e-465d-a473-d5808a927cc8" providerId="ADAL" clId="{3C08EE55-902F-451E-829B-2FE52F536C0E}" dt="2022-03-14T17:28:48.588" v="1968" actId="478"/>
          <ac:spMkLst>
            <pc:docMk/>
            <pc:sldMk cId="1994752694" sldId="649"/>
            <ac:spMk id="14" creationId="{769CC8E6-38B5-4BBE-9DCA-6750B7B41A6D}"/>
          </ac:spMkLst>
        </pc:spChg>
        <pc:spChg chg="add mod">
          <ac:chgData name="Vu Phan" userId="73e9e9bd-e36e-465d-a473-d5808a927cc8" providerId="ADAL" clId="{3C08EE55-902F-451E-829B-2FE52F536C0E}" dt="2022-03-14T17:28:00.386" v="1955" actId="20577"/>
          <ac:spMkLst>
            <pc:docMk/>
            <pc:sldMk cId="1994752694" sldId="649"/>
            <ac:spMk id="15" creationId="{0F8B4EEA-953A-4050-817B-B6CD70B28869}"/>
          </ac:spMkLst>
        </pc:spChg>
        <pc:spChg chg="del">
          <ac:chgData name="Vu Phan" userId="73e9e9bd-e36e-465d-a473-d5808a927cc8" providerId="ADAL" clId="{3C08EE55-902F-451E-829B-2FE52F536C0E}" dt="2022-03-14T17:27:51.129" v="1923" actId="478"/>
          <ac:spMkLst>
            <pc:docMk/>
            <pc:sldMk cId="1994752694" sldId="649"/>
            <ac:spMk id="26" creationId="{7781307B-F881-4790-A070-12404546A51A}"/>
          </ac:spMkLst>
        </pc:spChg>
        <pc:spChg chg="add del mod">
          <ac:chgData name="Vu Phan" userId="73e9e9bd-e36e-465d-a473-d5808a927cc8" providerId="ADAL" clId="{3C08EE55-902F-451E-829B-2FE52F536C0E}" dt="2022-03-14T17:29:51.268" v="1998"/>
          <ac:spMkLst>
            <pc:docMk/>
            <pc:sldMk cId="1994752694" sldId="649"/>
            <ac:spMk id="27" creationId="{DE9AB371-BC19-4CDF-9815-7A94B6763B26}"/>
          </ac:spMkLst>
        </pc:spChg>
        <pc:spChg chg="add mod">
          <ac:chgData name="Vu Phan" userId="73e9e9bd-e36e-465d-a473-d5808a927cc8" providerId="ADAL" clId="{3C08EE55-902F-451E-829B-2FE52F536C0E}" dt="2022-03-14T17:30:18.582" v="2057" actId="1076"/>
          <ac:spMkLst>
            <pc:docMk/>
            <pc:sldMk cId="1994752694" sldId="649"/>
            <ac:spMk id="28" creationId="{8E26810B-6C9B-49F1-A1BA-AB13FE6F3429}"/>
          </ac:spMkLst>
        </pc:spChg>
        <pc:picChg chg="add del mod">
          <ac:chgData name="Vu Phan" userId="73e9e9bd-e36e-465d-a473-d5808a927cc8" providerId="ADAL" clId="{3C08EE55-902F-451E-829B-2FE52F536C0E}" dt="2022-03-14T17:15:25.087" v="1841" actId="21"/>
          <ac:picMkLst>
            <pc:docMk/>
            <pc:sldMk cId="1994752694" sldId="649"/>
            <ac:picMk id="2" creationId="{E7CB3649-66C3-4770-A5C3-3C8B0541D32B}"/>
          </ac:picMkLst>
        </pc:picChg>
        <pc:picChg chg="add del mod">
          <ac:chgData name="Vu Phan" userId="73e9e9bd-e36e-465d-a473-d5808a927cc8" providerId="ADAL" clId="{3C08EE55-902F-451E-829B-2FE52F536C0E}" dt="2022-03-14T17:15:41.607" v="1847" actId="478"/>
          <ac:picMkLst>
            <pc:docMk/>
            <pc:sldMk cId="1994752694" sldId="649"/>
            <ac:picMk id="3" creationId="{F2C11BC7-1C73-4773-A74E-0892309E19BE}"/>
          </ac:picMkLst>
        </pc:picChg>
        <pc:picChg chg="add del mod">
          <ac:chgData name="Vu Phan" userId="73e9e9bd-e36e-465d-a473-d5808a927cc8" providerId="ADAL" clId="{3C08EE55-902F-451E-829B-2FE52F536C0E}" dt="2022-03-14T17:15:48.306" v="1850" actId="21"/>
          <ac:picMkLst>
            <pc:docMk/>
            <pc:sldMk cId="1994752694" sldId="649"/>
            <ac:picMk id="5" creationId="{F907E966-45C3-4901-B8DB-E136DAF3D772}"/>
          </ac:picMkLst>
        </pc:picChg>
        <pc:picChg chg="add del mod">
          <ac:chgData name="Vu Phan" userId="73e9e9bd-e36e-465d-a473-d5808a927cc8" providerId="ADAL" clId="{3C08EE55-902F-451E-829B-2FE52F536C0E}" dt="2022-03-14T17:16:04.421" v="1856" actId="21"/>
          <ac:picMkLst>
            <pc:docMk/>
            <pc:sldMk cId="1994752694" sldId="649"/>
            <ac:picMk id="11" creationId="{2B907A5B-E009-4779-9EF0-832F68DF235C}"/>
          </ac:picMkLst>
        </pc:picChg>
        <pc:picChg chg="add mod">
          <ac:chgData name="Vu Phan" userId="73e9e9bd-e36e-465d-a473-d5808a927cc8" providerId="ADAL" clId="{3C08EE55-902F-451E-829B-2FE52F536C0E}" dt="2022-03-14T17:16:16.837" v="1863" actId="1076"/>
          <ac:picMkLst>
            <pc:docMk/>
            <pc:sldMk cId="1994752694" sldId="649"/>
            <ac:picMk id="12" creationId="{EDE77538-7538-4F0D-AB31-A07E5A1958AA}"/>
          </ac:picMkLst>
        </pc:picChg>
        <pc:picChg chg="add mod modCrop">
          <ac:chgData name="Vu Phan" userId="73e9e9bd-e36e-465d-a473-d5808a927cc8" providerId="ADAL" clId="{3C08EE55-902F-451E-829B-2FE52F536C0E}" dt="2022-03-14T17:27:42.970" v="1922" actId="1076"/>
          <ac:picMkLst>
            <pc:docMk/>
            <pc:sldMk cId="1994752694" sldId="649"/>
            <ac:picMk id="13" creationId="{CDA9BEA9-9B40-479A-90E1-409FDC766A9F}"/>
          </ac:picMkLst>
        </pc:picChg>
        <pc:picChg chg="add del mod modCrop">
          <ac:chgData name="Vu Phan" userId="73e9e9bd-e36e-465d-a473-d5808a927cc8" providerId="ADAL" clId="{3C08EE55-902F-451E-829B-2FE52F536C0E}" dt="2022-03-14T17:30:54.907" v="2068" actId="21"/>
          <ac:picMkLst>
            <pc:docMk/>
            <pc:sldMk cId="1994752694" sldId="649"/>
            <ac:picMk id="29" creationId="{9F41A7D1-C8EC-49E3-B7B6-8E00DE17F98D}"/>
          </ac:picMkLst>
        </pc:picChg>
        <pc:cxnChg chg="add mod">
          <ac:chgData name="Vu Phan" userId="73e9e9bd-e36e-465d-a473-d5808a927cc8" providerId="ADAL" clId="{3C08EE55-902F-451E-829B-2FE52F536C0E}" dt="2022-03-14T17:29:35.859" v="1996" actId="1036"/>
          <ac:cxnSpMkLst>
            <pc:docMk/>
            <pc:sldMk cId="1994752694" sldId="649"/>
            <ac:cxnSpMk id="17" creationId="{B675B051-141B-4B86-8EF4-F87F70562BEA}"/>
          </ac:cxnSpMkLst>
        </pc:cxnChg>
        <pc:cxnChg chg="add mod">
          <ac:chgData name="Vu Phan" userId="73e9e9bd-e36e-465d-a473-d5808a927cc8" providerId="ADAL" clId="{3C08EE55-902F-451E-829B-2FE52F536C0E}" dt="2022-03-14T17:29:35.859" v="1996" actId="1036"/>
          <ac:cxnSpMkLst>
            <pc:docMk/>
            <pc:sldMk cId="1994752694" sldId="649"/>
            <ac:cxnSpMk id="20" creationId="{ADFE90F1-1DFE-42C7-B1B9-F1EAA8B8800B}"/>
          </ac:cxnSpMkLst>
        </pc:cxnChg>
        <pc:cxnChg chg="add mod">
          <ac:chgData name="Vu Phan" userId="73e9e9bd-e36e-465d-a473-d5808a927cc8" providerId="ADAL" clId="{3C08EE55-902F-451E-829B-2FE52F536C0E}" dt="2022-03-14T17:29:35.859" v="1996" actId="1036"/>
          <ac:cxnSpMkLst>
            <pc:docMk/>
            <pc:sldMk cId="1994752694" sldId="649"/>
            <ac:cxnSpMk id="21" creationId="{1F168D2F-3844-45BA-9D07-0453623071B0}"/>
          </ac:cxnSpMkLst>
        </pc:cxnChg>
        <pc:cxnChg chg="add mod">
          <ac:chgData name="Vu Phan" userId="73e9e9bd-e36e-465d-a473-d5808a927cc8" providerId="ADAL" clId="{3C08EE55-902F-451E-829B-2FE52F536C0E}" dt="2022-03-14T17:29:35.859" v="1996" actId="1036"/>
          <ac:cxnSpMkLst>
            <pc:docMk/>
            <pc:sldMk cId="1994752694" sldId="649"/>
            <ac:cxnSpMk id="23" creationId="{1A490AFA-9439-4100-BB96-90A1A39A1585}"/>
          </ac:cxnSpMkLst>
        </pc:cxnChg>
        <pc:cxnChg chg="add mod">
          <ac:chgData name="Vu Phan" userId="73e9e9bd-e36e-465d-a473-d5808a927cc8" providerId="ADAL" clId="{3C08EE55-902F-451E-829B-2FE52F536C0E}" dt="2022-03-14T17:29:35.859" v="1996" actId="1036"/>
          <ac:cxnSpMkLst>
            <pc:docMk/>
            <pc:sldMk cId="1994752694" sldId="649"/>
            <ac:cxnSpMk id="25" creationId="{C1919BB5-9A3D-43F1-8C64-9FB2D684357C}"/>
          </ac:cxnSpMkLst>
        </pc:cxnChg>
      </pc:sldChg>
      <pc:sldChg chg="addSp delSp modSp add mod delAnim modAnim">
        <pc:chgData name="Vu Phan" userId="73e9e9bd-e36e-465d-a473-d5808a927cc8" providerId="ADAL" clId="{3C08EE55-902F-451E-829B-2FE52F536C0E}" dt="2022-03-14T17:31:12.727" v="2075"/>
        <pc:sldMkLst>
          <pc:docMk/>
          <pc:sldMk cId="146149523" sldId="650"/>
        </pc:sldMkLst>
        <pc:spChg chg="mod">
          <ac:chgData name="Vu Phan" userId="73e9e9bd-e36e-465d-a473-d5808a927cc8" providerId="ADAL" clId="{3C08EE55-902F-451E-829B-2FE52F536C0E}" dt="2022-03-14T16:54:54.297" v="1049" actId="20577"/>
          <ac:spMkLst>
            <pc:docMk/>
            <pc:sldMk cId="146149523" sldId="650"/>
            <ac:spMk id="4" creationId="{E45FE0BF-0EB7-4287-ADE1-AF19EF72C3DD}"/>
          </ac:spMkLst>
        </pc:spChg>
        <pc:spChg chg="mod">
          <ac:chgData name="Vu Phan" userId="73e9e9bd-e36e-465d-a473-d5808a927cc8" providerId="ADAL" clId="{3C08EE55-902F-451E-829B-2FE52F536C0E}" dt="2022-03-14T17:00:17.021" v="1121" actId="20577"/>
          <ac:spMkLst>
            <pc:docMk/>
            <pc:sldMk cId="146149523" sldId="650"/>
            <ac:spMk id="10" creationId="{787F6B66-B17C-40C0-B23C-426B28AF3BF2}"/>
          </ac:spMkLst>
        </pc:spChg>
        <pc:spChg chg="add mod">
          <ac:chgData name="Vu Phan" userId="73e9e9bd-e36e-465d-a473-d5808a927cc8" providerId="ADAL" clId="{3C08EE55-902F-451E-829B-2FE52F536C0E}" dt="2022-03-14T17:31:12.727" v="2075"/>
          <ac:spMkLst>
            <pc:docMk/>
            <pc:sldMk cId="146149523" sldId="650"/>
            <ac:spMk id="14" creationId="{CBC0D038-94EC-4856-98ED-3BD794B4EE9F}"/>
          </ac:spMkLst>
        </pc:spChg>
        <pc:spChg chg="del">
          <ac:chgData name="Vu Phan" userId="73e9e9bd-e36e-465d-a473-d5808a927cc8" providerId="ADAL" clId="{3C08EE55-902F-451E-829B-2FE52F536C0E}" dt="2022-03-14T17:31:09.573" v="2074" actId="478"/>
          <ac:spMkLst>
            <pc:docMk/>
            <pc:sldMk cId="146149523" sldId="650"/>
            <ac:spMk id="26" creationId="{7781307B-F881-4790-A070-12404546A51A}"/>
          </ac:spMkLst>
        </pc:spChg>
        <pc:picChg chg="add del mod">
          <ac:chgData name="Vu Phan" userId="73e9e9bd-e36e-465d-a473-d5808a927cc8" providerId="ADAL" clId="{3C08EE55-902F-451E-829B-2FE52F536C0E}" dt="2022-03-14T17:30:30.770" v="2061" actId="21"/>
          <ac:picMkLst>
            <pc:docMk/>
            <pc:sldMk cId="146149523" sldId="650"/>
            <ac:picMk id="3" creationId="{AA92451E-CFB6-48A1-B502-D6DDE02EB6D2}"/>
          </ac:picMkLst>
        </pc:picChg>
        <pc:picChg chg="add mod">
          <ac:chgData name="Vu Phan" userId="73e9e9bd-e36e-465d-a473-d5808a927cc8" providerId="ADAL" clId="{3C08EE55-902F-451E-829B-2FE52F536C0E}" dt="2022-03-14T17:16:12.118" v="1860" actId="1076"/>
          <ac:picMkLst>
            <pc:docMk/>
            <pc:sldMk cId="146149523" sldId="650"/>
            <ac:picMk id="9" creationId="{7647397C-0E01-4AB7-9A51-9ACF14639189}"/>
          </ac:picMkLst>
        </pc:picChg>
        <pc:picChg chg="add del mod">
          <ac:chgData name="Vu Phan" userId="73e9e9bd-e36e-465d-a473-d5808a927cc8" providerId="ADAL" clId="{3C08EE55-902F-451E-829B-2FE52F536C0E}" dt="2022-03-14T17:15:52.580" v="1853" actId="21"/>
          <ac:picMkLst>
            <pc:docMk/>
            <pc:sldMk cId="146149523" sldId="650"/>
            <ac:picMk id="11" creationId="{4028C72A-0EC3-4C5B-8E98-B9A3EEC977BA}"/>
          </ac:picMkLst>
        </pc:picChg>
        <pc:picChg chg="add del mod">
          <ac:chgData name="Vu Phan" userId="73e9e9bd-e36e-465d-a473-d5808a927cc8" providerId="ADAL" clId="{3C08EE55-902F-451E-829B-2FE52F536C0E}" dt="2022-03-14T17:16:13.427" v="1861" actId="21"/>
          <ac:picMkLst>
            <pc:docMk/>
            <pc:sldMk cId="146149523" sldId="650"/>
            <ac:picMk id="12" creationId="{38D0924F-F67C-4DA2-85FA-EA46694909E1}"/>
          </ac:picMkLst>
        </pc:picChg>
        <pc:picChg chg="add mod">
          <ac:chgData name="Vu Phan" userId="73e9e9bd-e36e-465d-a473-d5808a927cc8" providerId="ADAL" clId="{3C08EE55-902F-451E-829B-2FE52F536C0E}" dt="2022-03-14T17:31:08.228" v="2073" actId="14100"/>
          <ac:picMkLst>
            <pc:docMk/>
            <pc:sldMk cId="146149523" sldId="650"/>
            <ac:picMk id="13" creationId="{70877F07-EA15-42AA-8811-57A1440F9CC3}"/>
          </ac:picMkLst>
        </pc:picChg>
      </pc:sldChg>
      <pc:sldChg chg="delSp modSp add mod">
        <pc:chgData name="Vu Phan" userId="73e9e9bd-e36e-465d-a473-d5808a927cc8" providerId="ADAL" clId="{3C08EE55-902F-451E-829B-2FE52F536C0E}" dt="2022-03-14T17:47:47.272" v="3698" actId="478"/>
        <pc:sldMkLst>
          <pc:docMk/>
          <pc:sldMk cId="1669054974" sldId="651"/>
        </pc:sldMkLst>
        <pc:spChg chg="mod">
          <ac:chgData name="Vu Phan" userId="73e9e9bd-e36e-465d-a473-d5808a927cc8" providerId="ADAL" clId="{3C08EE55-902F-451E-829B-2FE52F536C0E}" dt="2022-03-14T16:55:10.380" v="1060" actId="20577"/>
          <ac:spMkLst>
            <pc:docMk/>
            <pc:sldMk cId="1669054974" sldId="651"/>
            <ac:spMk id="6" creationId="{69A4872A-AAE8-419F-92C0-3085AC8EC3A6}"/>
          </ac:spMkLst>
        </pc:spChg>
        <pc:spChg chg="mod">
          <ac:chgData name="Vu Phan" userId="73e9e9bd-e36e-465d-a473-d5808a927cc8" providerId="ADAL" clId="{3C08EE55-902F-451E-829B-2FE52F536C0E}" dt="2022-03-14T17:47:21.596" v="3697" actId="20577"/>
          <ac:spMkLst>
            <pc:docMk/>
            <pc:sldMk cId="1669054974" sldId="651"/>
            <ac:spMk id="10" creationId="{787F6B66-B17C-40C0-B23C-426B28AF3BF2}"/>
          </ac:spMkLst>
        </pc:spChg>
        <pc:spChg chg="del">
          <ac:chgData name="Vu Phan" userId="73e9e9bd-e36e-465d-a473-d5808a927cc8" providerId="ADAL" clId="{3C08EE55-902F-451E-829B-2FE52F536C0E}" dt="2022-03-14T17:47:47.272" v="3698" actId="478"/>
          <ac:spMkLst>
            <pc:docMk/>
            <pc:sldMk cId="1669054974" sldId="651"/>
            <ac:spMk id="26" creationId="{7781307B-F881-4790-A070-12404546A51A}"/>
          </ac:spMkLst>
        </pc:spChg>
      </pc:sldChg>
      <pc:sldChg chg="addSp delSp modSp add mod">
        <pc:chgData name="Vu Phan" userId="73e9e9bd-e36e-465d-a473-d5808a927cc8" providerId="ADAL" clId="{3C08EE55-902F-451E-829B-2FE52F536C0E}" dt="2022-03-14T17:40:14.576" v="2907" actId="1076"/>
        <pc:sldMkLst>
          <pc:docMk/>
          <pc:sldMk cId="2035576491" sldId="652"/>
        </pc:sldMkLst>
        <pc:spChg chg="mod">
          <ac:chgData name="Vu Phan" userId="73e9e9bd-e36e-465d-a473-d5808a927cc8" providerId="ADAL" clId="{3C08EE55-902F-451E-829B-2FE52F536C0E}" dt="2022-03-14T17:00:12.009" v="1117"/>
          <ac:spMkLst>
            <pc:docMk/>
            <pc:sldMk cId="2035576491" sldId="652"/>
            <ac:spMk id="4" creationId="{E45FE0BF-0EB7-4287-ADE1-AF19EF72C3DD}"/>
          </ac:spMkLst>
        </pc:spChg>
        <pc:spChg chg="mod">
          <ac:chgData name="Vu Phan" userId="73e9e9bd-e36e-465d-a473-d5808a927cc8" providerId="ADAL" clId="{3C08EE55-902F-451E-829B-2FE52F536C0E}" dt="2022-03-14T17:02:19.070" v="1137" actId="1076"/>
          <ac:spMkLst>
            <pc:docMk/>
            <pc:sldMk cId="2035576491" sldId="652"/>
            <ac:spMk id="18" creationId="{30588AD9-C811-4EA4-B54D-D1DB6E9823A6}"/>
          </ac:spMkLst>
        </pc:spChg>
        <pc:spChg chg="mod">
          <ac:chgData name="Vu Phan" userId="73e9e9bd-e36e-465d-a473-d5808a927cc8" providerId="ADAL" clId="{3C08EE55-902F-451E-829B-2FE52F536C0E}" dt="2022-03-14T17:02:19.070" v="1137" actId="1076"/>
          <ac:spMkLst>
            <pc:docMk/>
            <pc:sldMk cId="2035576491" sldId="652"/>
            <ac:spMk id="19" creationId="{93699617-1EBF-405E-8CB0-9130F18273A2}"/>
          </ac:spMkLst>
        </pc:spChg>
        <pc:spChg chg="mod">
          <ac:chgData name="Vu Phan" userId="73e9e9bd-e36e-465d-a473-d5808a927cc8" providerId="ADAL" clId="{3C08EE55-902F-451E-829B-2FE52F536C0E}" dt="2022-03-14T17:02:19.070" v="1137" actId="1076"/>
          <ac:spMkLst>
            <pc:docMk/>
            <pc:sldMk cId="2035576491" sldId="652"/>
            <ac:spMk id="20" creationId="{B169D228-EFA9-4264-BBE6-4AB63769985D}"/>
          </ac:spMkLst>
        </pc:spChg>
        <pc:spChg chg="mod">
          <ac:chgData name="Vu Phan" userId="73e9e9bd-e36e-465d-a473-d5808a927cc8" providerId="ADAL" clId="{3C08EE55-902F-451E-829B-2FE52F536C0E}" dt="2022-03-14T17:06:51.360" v="1308" actId="20577"/>
          <ac:spMkLst>
            <pc:docMk/>
            <pc:sldMk cId="2035576491" sldId="652"/>
            <ac:spMk id="21" creationId="{BFF4B2DE-C3AB-4E71-9D1F-F773014A0AA8}"/>
          </ac:spMkLst>
        </pc:spChg>
        <pc:spChg chg="mod">
          <ac:chgData name="Vu Phan" userId="73e9e9bd-e36e-465d-a473-d5808a927cc8" providerId="ADAL" clId="{3C08EE55-902F-451E-829B-2FE52F536C0E}" dt="2022-03-14T17:02:19.070" v="1137" actId="1076"/>
          <ac:spMkLst>
            <pc:docMk/>
            <pc:sldMk cId="2035576491" sldId="652"/>
            <ac:spMk id="23" creationId="{18EF1385-9C07-4720-8CC5-1222010367D4}"/>
          </ac:spMkLst>
        </pc:spChg>
        <pc:spChg chg="mod">
          <ac:chgData name="Vu Phan" userId="73e9e9bd-e36e-465d-a473-d5808a927cc8" providerId="ADAL" clId="{3C08EE55-902F-451E-829B-2FE52F536C0E}" dt="2022-03-14T17:02:19.070" v="1137" actId="1076"/>
          <ac:spMkLst>
            <pc:docMk/>
            <pc:sldMk cId="2035576491" sldId="652"/>
            <ac:spMk id="25" creationId="{4FB7743B-B8C2-4098-96F8-C4804D0D8F14}"/>
          </ac:spMkLst>
        </pc:spChg>
        <pc:spChg chg="mod">
          <ac:chgData name="Vu Phan" userId="73e9e9bd-e36e-465d-a473-d5808a927cc8" providerId="ADAL" clId="{3C08EE55-902F-451E-829B-2FE52F536C0E}" dt="2022-03-14T17:18:45.797" v="1900" actId="1036"/>
          <ac:spMkLst>
            <pc:docMk/>
            <pc:sldMk cId="2035576491" sldId="652"/>
            <ac:spMk id="26" creationId="{7781307B-F881-4790-A070-12404546A51A}"/>
          </ac:spMkLst>
        </pc:spChg>
        <pc:spChg chg="mod">
          <ac:chgData name="Vu Phan" userId="73e9e9bd-e36e-465d-a473-d5808a927cc8" providerId="ADAL" clId="{3C08EE55-902F-451E-829B-2FE52F536C0E}" dt="2022-03-14T17:02:22.228" v="1138" actId="1076"/>
          <ac:spMkLst>
            <pc:docMk/>
            <pc:sldMk cId="2035576491" sldId="652"/>
            <ac:spMk id="27" creationId="{F2964518-EA74-4C89-9A78-860B7A31125E}"/>
          </ac:spMkLst>
        </pc:spChg>
        <pc:spChg chg="mod">
          <ac:chgData name="Vu Phan" userId="73e9e9bd-e36e-465d-a473-d5808a927cc8" providerId="ADAL" clId="{3C08EE55-902F-451E-829B-2FE52F536C0E}" dt="2022-03-14T17:02:22.228" v="1138" actId="1076"/>
          <ac:spMkLst>
            <pc:docMk/>
            <pc:sldMk cId="2035576491" sldId="652"/>
            <ac:spMk id="28" creationId="{9F7FCAD8-ED2E-46F4-B1E5-0B150FACB6C5}"/>
          </ac:spMkLst>
        </pc:spChg>
        <pc:spChg chg="mod">
          <ac:chgData name="Vu Phan" userId="73e9e9bd-e36e-465d-a473-d5808a927cc8" providerId="ADAL" clId="{3C08EE55-902F-451E-829B-2FE52F536C0E}" dt="2022-03-14T17:02:22.228" v="1138" actId="1076"/>
          <ac:spMkLst>
            <pc:docMk/>
            <pc:sldMk cId="2035576491" sldId="652"/>
            <ac:spMk id="29" creationId="{24C75D1B-27AB-42CA-969C-19C58F6EB66F}"/>
          </ac:spMkLst>
        </pc:spChg>
        <pc:spChg chg="mod">
          <ac:chgData name="Vu Phan" userId="73e9e9bd-e36e-465d-a473-d5808a927cc8" providerId="ADAL" clId="{3C08EE55-902F-451E-829B-2FE52F536C0E}" dt="2022-03-14T17:02:22.228" v="1138" actId="1076"/>
          <ac:spMkLst>
            <pc:docMk/>
            <pc:sldMk cId="2035576491" sldId="652"/>
            <ac:spMk id="30" creationId="{ABC0B17C-FC73-4D8C-B5EA-6F9EB2B9F1C5}"/>
          </ac:spMkLst>
        </pc:spChg>
        <pc:spChg chg="mod">
          <ac:chgData name="Vu Phan" userId="73e9e9bd-e36e-465d-a473-d5808a927cc8" providerId="ADAL" clId="{3C08EE55-902F-451E-829B-2FE52F536C0E}" dt="2022-03-14T17:18:38.783" v="1887" actId="6549"/>
          <ac:spMkLst>
            <pc:docMk/>
            <pc:sldMk cId="2035576491" sldId="652"/>
            <ac:spMk id="31" creationId="{E435F4F5-A98C-4ED6-B400-733115A187DD}"/>
          </ac:spMkLst>
        </pc:spChg>
        <pc:spChg chg="mod">
          <ac:chgData name="Vu Phan" userId="73e9e9bd-e36e-465d-a473-d5808a927cc8" providerId="ADAL" clId="{3C08EE55-902F-451E-829B-2FE52F536C0E}" dt="2022-03-14T17:02:19.070" v="1137" actId="1076"/>
          <ac:spMkLst>
            <pc:docMk/>
            <pc:sldMk cId="2035576491" sldId="652"/>
            <ac:spMk id="33" creationId="{2DBBAE0B-89DE-40A5-B627-C379EEC88FD6}"/>
          </ac:spMkLst>
        </pc:spChg>
        <pc:spChg chg="mod">
          <ac:chgData name="Vu Phan" userId="73e9e9bd-e36e-465d-a473-d5808a927cc8" providerId="ADAL" clId="{3C08EE55-902F-451E-829B-2FE52F536C0E}" dt="2022-03-14T17:07:50.968" v="1409" actId="207"/>
          <ac:spMkLst>
            <pc:docMk/>
            <pc:sldMk cId="2035576491" sldId="652"/>
            <ac:spMk id="35" creationId="{CD1E726B-947F-4BCC-BC3A-02965F7BD3BF}"/>
          </ac:spMkLst>
        </pc:spChg>
        <pc:spChg chg="mod">
          <ac:chgData name="Vu Phan" userId="73e9e9bd-e36e-465d-a473-d5808a927cc8" providerId="ADAL" clId="{3C08EE55-902F-451E-829B-2FE52F536C0E}" dt="2022-03-14T17:02:19.070" v="1137" actId="1076"/>
          <ac:spMkLst>
            <pc:docMk/>
            <pc:sldMk cId="2035576491" sldId="652"/>
            <ac:spMk id="38" creationId="{A302535A-3B6C-47E3-95C4-4D571A8DB2E3}"/>
          </ac:spMkLst>
        </pc:spChg>
        <pc:spChg chg="add mod">
          <ac:chgData name="Vu Phan" userId="73e9e9bd-e36e-465d-a473-d5808a927cc8" providerId="ADAL" clId="{3C08EE55-902F-451E-829B-2FE52F536C0E}" dt="2022-03-14T17:07:55.057" v="1410" actId="207"/>
          <ac:spMkLst>
            <pc:docMk/>
            <pc:sldMk cId="2035576491" sldId="652"/>
            <ac:spMk id="40" creationId="{0D5791B3-883E-4856-AE54-A832CE2A263C}"/>
          </ac:spMkLst>
        </pc:spChg>
        <pc:spChg chg="add del mod">
          <ac:chgData name="Vu Phan" userId="73e9e9bd-e36e-465d-a473-d5808a927cc8" providerId="ADAL" clId="{3C08EE55-902F-451E-829B-2FE52F536C0E}" dt="2022-03-14T17:05:09.987" v="1180" actId="478"/>
          <ac:spMkLst>
            <pc:docMk/>
            <pc:sldMk cId="2035576491" sldId="652"/>
            <ac:spMk id="41" creationId="{074F4DC3-E976-438F-9F91-869EE92A2A6F}"/>
          </ac:spMkLst>
        </pc:spChg>
        <pc:spChg chg="add mod">
          <ac:chgData name="Vu Phan" userId="73e9e9bd-e36e-465d-a473-d5808a927cc8" providerId="ADAL" clId="{3C08EE55-902F-451E-829B-2FE52F536C0E}" dt="2022-03-14T17:18:36.225" v="1886"/>
          <ac:spMkLst>
            <pc:docMk/>
            <pc:sldMk cId="2035576491" sldId="652"/>
            <ac:spMk id="43" creationId="{49C126AF-0A7F-4D0A-8120-04CA6F8748C6}"/>
          </ac:spMkLst>
        </pc:spChg>
        <pc:spChg chg="add mod">
          <ac:chgData name="Vu Phan" userId="73e9e9bd-e36e-465d-a473-d5808a927cc8" providerId="ADAL" clId="{3C08EE55-902F-451E-829B-2FE52F536C0E}" dt="2022-03-14T17:40:14.576" v="2907" actId="1076"/>
          <ac:spMkLst>
            <pc:docMk/>
            <pc:sldMk cId="2035576491" sldId="652"/>
            <ac:spMk id="45" creationId="{0E8CF1D4-6B69-41D9-AC25-F90F931AF923}"/>
          </ac:spMkLst>
        </pc:spChg>
        <pc:spChg chg="add mod">
          <ac:chgData name="Vu Phan" userId="73e9e9bd-e36e-465d-a473-d5808a927cc8" providerId="ADAL" clId="{3C08EE55-902F-451E-829B-2FE52F536C0E}" dt="2022-03-14T17:40:08.135" v="2906" actId="1076"/>
          <ac:spMkLst>
            <pc:docMk/>
            <pc:sldMk cId="2035576491" sldId="652"/>
            <ac:spMk id="46" creationId="{27394B8D-F9E0-419E-8DB3-BA981B445597}"/>
          </ac:spMkLst>
        </pc:spChg>
        <pc:graphicFrameChg chg="add del mod">
          <ac:chgData name="Vu Phan" userId="73e9e9bd-e36e-465d-a473-d5808a927cc8" providerId="ADAL" clId="{3C08EE55-902F-451E-829B-2FE52F536C0E}" dt="2022-03-14T17:01:41.519" v="1127" actId="478"/>
          <ac:graphicFrameMkLst>
            <pc:docMk/>
            <pc:sldMk cId="2035576491" sldId="652"/>
            <ac:graphicFrameMk id="2" creationId="{B1282B1D-98A9-48E4-8A81-9C696839CD7D}"/>
          </ac:graphicFrameMkLst>
        </pc:graphicFrameChg>
        <pc:picChg chg="add mod modCrop">
          <ac:chgData name="Vu Phan" userId="73e9e9bd-e36e-465d-a473-d5808a927cc8" providerId="ADAL" clId="{3C08EE55-902F-451E-829B-2FE52F536C0E}" dt="2022-03-14T17:02:24.752" v="1139" actId="1076"/>
          <ac:picMkLst>
            <pc:docMk/>
            <pc:sldMk cId="2035576491" sldId="652"/>
            <ac:picMk id="5" creationId="{C3E29CE9-463A-49FB-ABDC-343AE006E891}"/>
          </ac:picMkLst>
        </pc:picChg>
        <pc:picChg chg="add mod modCrop">
          <ac:chgData name="Vu Phan" userId="73e9e9bd-e36e-465d-a473-d5808a927cc8" providerId="ADAL" clId="{3C08EE55-902F-451E-829B-2FE52F536C0E}" dt="2022-03-14T17:03:37.335" v="1148" actId="1076"/>
          <ac:picMkLst>
            <pc:docMk/>
            <pc:sldMk cId="2035576491" sldId="652"/>
            <ac:picMk id="11" creationId="{B4B24D32-9B9D-4134-B63D-DBDE84F80DC7}"/>
          </ac:picMkLst>
        </pc:picChg>
        <pc:picChg chg="mod">
          <ac:chgData name="Vu Phan" userId="73e9e9bd-e36e-465d-a473-d5808a927cc8" providerId="ADAL" clId="{3C08EE55-902F-451E-829B-2FE52F536C0E}" dt="2022-03-14T17:02:19.070" v="1137" actId="1076"/>
          <ac:picMkLst>
            <pc:docMk/>
            <pc:sldMk cId="2035576491" sldId="652"/>
            <ac:picMk id="22" creationId="{870B84F4-5111-4B4F-9B10-B603A08DB79C}"/>
          </ac:picMkLst>
        </pc:picChg>
        <pc:picChg chg="mod">
          <ac:chgData name="Vu Phan" userId="73e9e9bd-e36e-465d-a473-d5808a927cc8" providerId="ADAL" clId="{3C08EE55-902F-451E-829B-2FE52F536C0E}" dt="2022-03-14T17:02:19.070" v="1137" actId="1076"/>
          <ac:picMkLst>
            <pc:docMk/>
            <pc:sldMk cId="2035576491" sldId="652"/>
            <ac:picMk id="24" creationId="{A8B24C25-4A4B-4FDB-AEC5-CE43F7C399FD}"/>
          </ac:picMkLst>
        </pc:picChg>
        <pc:cxnChg chg="mod">
          <ac:chgData name="Vu Phan" userId="73e9e9bd-e36e-465d-a473-d5808a927cc8" providerId="ADAL" clId="{3C08EE55-902F-451E-829B-2FE52F536C0E}" dt="2022-03-14T17:02:19.070" v="1137" actId="1076"/>
          <ac:cxnSpMkLst>
            <pc:docMk/>
            <pc:sldMk cId="2035576491" sldId="652"/>
            <ac:cxnSpMk id="32" creationId="{895DCBAC-B8A0-4A63-BAD2-88F3C9A64778}"/>
          </ac:cxnSpMkLst>
        </pc:cxnChg>
        <pc:cxnChg chg="mod">
          <ac:chgData name="Vu Phan" userId="73e9e9bd-e36e-465d-a473-d5808a927cc8" providerId="ADAL" clId="{3C08EE55-902F-451E-829B-2FE52F536C0E}" dt="2022-03-14T17:02:19.070" v="1137" actId="1076"/>
          <ac:cxnSpMkLst>
            <pc:docMk/>
            <pc:sldMk cId="2035576491" sldId="652"/>
            <ac:cxnSpMk id="34" creationId="{11D1C56B-232D-4F9D-BEE7-EAE701A29181}"/>
          </ac:cxnSpMkLst>
        </pc:cxnChg>
        <pc:cxnChg chg="add mod">
          <ac:chgData name="Vu Phan" userId="73e9e9bd-e36e-465d-a473-d5808a927cc8" providerId="ADAL" clId="{3C08EE55-902F-451E-829B-2FE52F536C0E}" dt="2022-03-14T17:04:06.710" v="1155" actId="14100"/>
          <ac:cxnSpMkLst>
            <pc:docMk/>
            <pc:sldMk cId="2035576491" sldId="652"/>
            <ac:cxnSpMk id="36" creationId="{B8A65CAB-CB93-4248-891F-A35EF45667CB}"/>
          </ac:cxnSpMkLst>
        </pc:cxnChg>
        <pc:cxnChg chg="mod">
          <ac:chgData name="Vu Phan" userId="73e9e9bd-e36e-465d-a473-d5808a927cc8" providerId="ADAL" clId="{3C08EE55-902F-451E-829B-2FE52F536C0E}" dt="2022-03-14T17:02:19.070" v="1137" actId="1076"/>
          <ac:cxnSpMkLst>
            <pc:docMk/>
            <pc:sldMk cId="2035576491" sldId="652"/>
            <ac:cxnSpMk id="37" creationId="{C9AB1084-B3C5-4988-8372-E8C7182ED88E}"/>
          </ac:cxnSpMkLst>
        </pc:cxnChg>
        <pc:cxnChg chg="add mod">
          <ac:chgData name="Vu Phan" userId="73e9e9bd-e36e-465d-a473-d5808a927cc8" providerId="ADAL" clId="{3C08EE55-902F-451E-829B-2FE52F536C0E}" dt="2022-03-14T17:04:16.857" v="1158" actId="14100"/>
          <ac:cxnSpMkLst>
            <pc:docMk/>
            <pc:sldMk cId="2035576491" sldId="652"/>
            <ac:cxnSpMk id="39" creationId="{01981BD8-4D3F-4D12-87AE-8C96ADEE7B2C}"/>
          </ac:cxnSpMkLst>
        </pc:cxnChg>
        <pc:cxnChg chg="add mod">
          <ac:chgData name="Vu Phan" userId="73e9e9bd-e36e-465d-a473-d5808a927cc8" providerId="ADAL" clId="{3C08EE55-902F-451E-829B-2FE52F536C0E}" dt="2022-03-14T17:11:49.762" v="1574" actId="1076"/>
          <ac:cxnSpMkLst>
            <pc:docMk/>
            <pc:sldMk cId="2035576491" sldId="652"/>
            <ac:cxnSpMk id="42" creationId="{94FD1B77-E4A7-4E95-86A4-E22914F60567}"/>
          </ac:cxnSpMkLst>
        </pc:cxnChg>
      </pc:sldChg>
      <pc:sldMasterChg chg="modSldLayout">
        <pc:chgData name="Vu Phan" userId="73e9e9bd-e36e-465d-a473-d5808a927cc8" providerId="ADAL" clId="{3C08EE55-902F-451E-829B-2FE52F536C0E}" dt="2022-03-14T17:38:39.387" v="2823" actId="20577"/>
        <pc:sldMasterMkLst>
          <pc:docMk/>
          <pc:sldMasterMk cId="1526461409" sldId="2147483648"/>
        </pc:sldMasterMkLst>
        <pc:sldLayoutChg chg="modSp mod">
          <pc:chgData name="Vu Phan" userId="73e9e9bd-e36e-465d-a473-d5808a927cc8" providerId="ADAL" clId="{3C08EE55-902F-451E-829B-2FE52F536C0E}" dt="2022-03-14T17:38:39.387" v="2823" actId="20577"/>
          <pc:sldLayoutMkLst>
            <pc:docMk/>
            <pc:sldMasterMk cId="1526461409" sldId="2147483648"/>
            <pc:sldLayoutMk cId="3883113626" sldId="2147483649"/>
          </pc:sldLayoutMkLst>
          <pc:spChg chg="mod">
            <ac:chgData name="Vu Phan" userId="73e9e9bd-e36e-465d-a473-d5808a927cc8" providerId="ADAL" clId="{3C08EE55-902F-451E-829B-2FE52F536C0E}" dt="2022-03-14T17:38:39.387" v="2823" actId="20577"/>
            <ac:spMkLst>
              <pc:docMk/>
              <pc:sldMasterMk cId="1526461409" sldId="2147483648"/>
              <pc:sldLayoutMk cId="3883113626" sldId="2147483649"/>
              <ac:spMk id="6" creationId="{47948E36-56A0-4DE2-AFC7-83698431CA94}"/>
            </ac:spMkLst>
          </pc:spChg>
        </pc:sldLayoutChg>
        <pc:sldLayoutChg chg="modSp mod">
          <pc:chgData name="Vu Phan" userId="73e9e9bd-e36e-465d-a473-d5808a927cc8" providerId="ADAL" clId="{3C08EE55-902F-451E-829B-2FE52F536C0E}" dt="2022-03-14T17:38:35.350" v="2822" actId="20577"/>
          <pc:sldLayoutMkLst>
            <pc:docMk/>
            <pc:sldMasterMk cId="1526461409" sldId="2147483648"/>
            <pc:sldLayoutMk cId="940578436" sldId="2147483650"/>
          </pc:sldLayoutMkLst>
          <pc:spChg chg="mod">
            <ac:chgData name="Vu Phan" userId="73e9e9bd-e36e-465d-a473-d5808a927cc8" providerId="ADAL" clId="{3C08EE55-902F-451E-829B-2FE52F536C0E}" dt="2022-03-14T17:38:35.350" v="2822" actId="20577"/>
            <ac:spMkLst>
              <pc:docMk/>
              <pc:sldMasterMk cId="1526461409" sldId="2147483648"/>
              <pc:sldLayoutMk cId="940578436" sldId="2147483650"/>
              <ac:spMk id="6" creationId="{15C0A25B-0AD8-43E9-BDF8-54FC67122E11}"/>
            </ac:spMkLst>
          </pc:spChg>
        </pc:sldLayoutChg>
      </pc:sldMasterChg>
    </pc:docChg>
  </pc:docChgLst>
  <pc:docChgLst>
    <pc:chgData name="Vu Phan (Student)" userId="73e9e9bd-e36e-465d-a473-d5808a927cc8" providerId="ADAL" clId="{C0D8B792-18C9-46A7-90F4-AD88BC1720BB}"/>
    <pc:docChg chg="undo redo custSel addSld delSld modSld modMainMaster">
      <pc:chgData name="Vu Phan (Student)" userId="73e9e9bd-e36e-465d-a473-d5808a927cc8" providerId="ADAL" clId="{C0D8B792-18C9-46A7-90F4-AD88BC1720BB}" dt="2021-09-13T15:38:41.964" v="7560" actId="11529"/>
      <pc:docMkLst>
        <pc:docMk/>
      </pc:docMkLst>
      <pc:sldChg chg="addSp modSp mod">
        <pc:chgData name="Vu Phan (Student)" userId="73e9e9bd-e36e-465d-a473-d5808a927cc8" providerId="ADAL" clId="{C0D8B792-18C9-46A7-90F4-AD88BC1720BB}" dt="2021-09-11T18:12:10.066" v="1442" actId="20577"/>
        <pc:sldMkLst>
          <pc:docMk/>
          <pc:sldMk cId="3291030164" sldId="256"/>
        </pc:sldMkLst>
        <pc:spChg chg="mod">
          <ac:chgData name="Vu Phan (Student)" userId="73e9e9bd-e36e-465d-a473-d5808a927cc8" providerId="ADAL" clId="{C0D8B792-18C9-46A7-90F4-AD88BC1720BB}" dt="2021-09-11T16:12:12.684" v="338" actId="1035"/>
          <ac:spMkLst>
            <pc:docMk/>
            <pc:sldMk cId="3291030164" sldId="256"/>
            <ac:spMk id="2" creationId="{8315DBAF-A65D-4D35-8B74-4562522CE5E7}"/>
          </ac:spMkLst>
        </pc:spChg>
        <pc:spChg chg="mod">
          <ac:chgData name="Vu Phan (Student)" userId="73e9e9bd-e36e-465d-a473-d5808a927cc8" providerId="ADAL" clId="{C0D8B792-18C9-46A7-90F4-AD88BC1720BB}" dt="2021-09-11T15:59:15.262" v="192" actId="114"/>
          <ac:spMkLst>
            <pc:docMk/>
            <pc:sldMk cId="3291030164" sldId="256"/>
            <ac:spMk id="9" creationId="{8B72932E-0FCD-4A45-BC97-4CF2356E7B1A}"/>
          </ac:spMkLst>
        </pc:spChg>
        <pc:spChg chg="add mod">
          <ac:chgData name="Vu Phan (Student)" userId="73e9e9bd-e36e-465d-a473-d5808a927cc8" providerId="ADAL" clId="{C0D8B792-18C9-46A7-90F4-AD88BC1720BB}" dt="2021-09-11T18:12:10.066" v="1442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C0D8B792-18C9-46A7-90F4-AD88BC1720BB}" dt="2021-09-11T18:12:16.540" v="1446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C0D8B792-18C9-46A7-90F4-AD88BC1720BB}" dt="2021-09-11T18:12:16.540" v="1446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del">
        <pc:chgData name="Vu Phan (Student)" userId="73e9e9bd-e36e-465d-a473-d5808a927cc8" providerId="ADAL" clId="{C0D8B792-18C9-46A7-90F4-AD88BC1720BB}" dt="2021-09-11T22:02:48.779" v="4217" actId="47"/>
        <pc:sldMkLst>
          <pc:docMk/>
          <pc:sldMk cId="3436872550" sldId="270"/>
        </pc:sldMkLst>
      </pc:sldChg>
      <pc:sldChg chg="del">
        <pc:chgData name="Vu Phan (Student)" userId="73e9e9bd-e36e-465d-a473-d5808a927cc8" providerId="ADAL" clId="{C0D8B792-18C9-46A7-90F4-AD88BC1720BB}" dt="2021-09-11T22:02:48.779" v="4217" actId="47"/>
        <pc:sldMkLst>
          <pc:docMk/>
          <pc:sldMk cId="1958640055" sldId="271"/>
        </pc:sldMkLst>
      </pc:sldChg>
      <pc:sldChg chg="del">
        <pc:chgData name="Vu Phan (Student)" userId="73e9e9bd-e36e-465d-a473-d5808a927cc8" providerId="ADAL" clId="{C0D8B792-18C9-46A7-90F4-AD88BC1720BB}" dt="2021-09-11T22:02:48.779" v="4217" actId="47"/>
        <pc:sldMkLst>
          <pc:docMk/>
          <pc:sldMk cId="57606321" sldId="272"/>
        </pc:sldMkLst>
      </pc:sldChg>
      <pc:sldChg chg="del">
        <pc:chgData name="Vu Phan (Student)" userId="73e9e9bd-e36e-465d-a473-d5808a927cc8" providerId="ADAL" clId="{C0D8B792-18C9-46A7-90F4-AD88BC1720BB}" dt="2021-09-11T22:02:48.779" v="4217" actId="47"/>
        <pc:sldMkLst>
          <pc:docMk/>
          <pc:sldMk cId="1392218532" sldId="273"/>
        </pc:sldMkLst>
      </pc:sldChg>
      <pc:sldChg chg="del">
        <pc:chgData name="Vu Phan (Student)" userId="73e9e9bd-e36e-465d-a473-d5808a927cc8" providerId="ADAL" clId="{C0D8B792-18C9-46A7-90F4-AD88BC1720BB}" dt="2021-09-11T22:02:48.779" v="4217" actId="47"/>
        <pc:sldMkLst>
          <pc:docMk/>
          <pc:sldMk cId="209037925" sldId="274"/>
        </pc:sldMkLst>
      </pc:sldChg>
      <pc:sldChg chg="del">
        <pc:chgData name="Vu Phan (Student)" userId="73e9e9bd-e36e-465d-a473-d5808a927cc8" providerId="ADAL" clId="{C0D8B792-18C9-46A7-90F4-AD88BC1720BB}" dt="2021-09-11T22:02:48.779" v="4217" actId="47"/>
        <pc:sldMkLst>
          <pc:docMk/>
          <pc:sldMk cId="1000896135" sldId="275"/>
        </pc:sldMkLst>
      </pc:sldChg>
      <pc:sldChg chg="del">
        <pc:chgData name="Vu Phan (Student)" userId="73e9e9bd-e36e-465d-a473-d5808a927cc8" providerId="ADAL" clId="{C0D8B792-18C9-46A7-90F4-AD88BC1720BB}" dt="2021-09-11T22:02:48.779" v="4217" actId="47"/>
        <pc:sldMkLst>
          <pc:docMk/>
          <pc:sldMk cId="3853417622" sldId="276"/>
        </pc:sldMkLst>
      </pc:sldChg>
      <pc:sldChg chg="del">
        <pc:chgData name="Vu Phan (Student)" userId="73e9e9bd-e36e-465d-a473-d5808a927cc8" providerId="ADAL" clId="{C0D8B792-18C9-46A7-90F4-AD88BC1720BB}" dt="2021-09-11T22:02:48.779" v="4217" actId="47"/>
        <pc:sldMkLst>
          <pc:docMk/>
          <pc:sldMk cId="3239691426" sldId="277"/>
        </pc:sldMkLst>
      </pc:sldChg>
      <pc:sldChg chg="del">
        <pc:chgData name="Vu Phan (Student)" userId="73e9e9bd-e36e-465d-a473-d5808a927cc8" providerId="ADAL" clId="{C0D8B792-18C9-46A7-90F4-AD88BC1720BB}" dt="2021-09-11T22:02:48.779" v="4217" actId="47"/>
        <pc:sldMkLst>
          <pc:docMk/>
          <pc:sldMk cId="3465385980" sldId="278"/>
        </pc:sldMkLst>
      </pc:sldChg>
      <pc:sldChg chg="del">
        <pc:chgData name="Vu Phan (Student)" userId="73e9e9bd-e36e-465d-a473-d5808a927cc8" providerId="ADAL" clId="{C0D8B792-18C9-46A7-90F4-AD88BC1720BB}" dt="2021-09-11T22:02:48.779" v="4217" actId="47"/>
        <pc:sldMkLst>
          <pc:docMk/>
          <pc:sldMk cId="3063845435" sldId="279"/>
        </pc:sldMkLst>
      </pc:sldChg>
      <pc:sldChg chg="addSp delSp modSp add mod">
        <pc:chgData name="Vu Phan (Student)" userId="73e9e9bd-e36e-465d-a473-d5808a927cc8" providerId="ADAL" clId="{C0D8B792-18C9-46A7-90F4-AD88BC1720BB}" dt="2021-09-13T15:11:52.841" v="7415" actId="20577"/>
        <pc:sldMkLst>
          <pc:docMk/>
          <pc:sldMk cId="369560521" sldId="280"/>
        </pc:sldMkLst>
        <pc:spChg chg="add del mod ord">
          <ac:chgData name="Vu Phan (Student)" userId="73e9e9bd-e36e-465d-a473-d5808a927cc8" providerId="ADAL" clId="{C0D8B792-18C9-46A7-90F4-AD88BC1720BB}" dt="2021-09-11T16:15:45.895" v="365" actId="478"/>
          <ac:spMkLst>
            <pc:docMk/>
            <pc:sldMk cId="369560521" sldId="280"/>
            <ac:spMk id="2" creationId="{4C4E61E7-95F0-43DF-916C-F2E5AF804D23}"/>
          </ac:spMkLst>
        </pc:spChg>
        <pc:spChg chg="mod">
          <ac:chgData name="Vu Phan (Student)" userId="73e9e9bd-e36e-465d-a473-d5808a927cc8" providerId="ADAL" clId="{C0D8B792-18C9-46A7-90F4-AD88BC1720BB}" dt="2021-09-13T15:11:52.841" v="7415" actId="20577"/>
          <ac:spMkLst>
            <pc:docMk/>
            <pc:sldMk cId="369560521" sldId="280"/>
            <ac:spMk id="3" creationId="{BD4A42C4-C8CD-4F9E-ABAA-FFDB9B185326}"/>
          </ac:spMkLst>
        </pc:spChg>
        <pc:spChg chg="mod">
          <ac:chgData name="Vu Phan (Student)" userId="73e9e9bd-e36e-465d-a473-d5808a927cc8" providerId="ADAL" clId="{C0D8B792-18C9-46A7-90F4-AD88BC1720BB}" dt="2021-09-11T16:15:00.144" v="356" actId="20577"/>
          <ac:spMkLst>
            <pc:docMk/>
            <pc:sldMk cId="369560521" sldId="280"/>
            <ac:spMk id="4" creationId="{E45FE0BF-0EB7-4287-ADE1-AF19EF72C3DD}"/>
          </ac:spMkLst>
        </pc:spChg>
        <pc:cxnChg chg="add mod">
          <ac:chgData name="Vu Phan (Student)" userId="73e9e9bd-e36e-465d-a473-d5808a927cc8" providerId="ADAL" clId="{C0D8B792-18C9-46A7-90F4-AD88BC1720BB}" dt="2021-09-11T16:16:24.405" v="380" actId="1037"/>
          <ac:cxnSpMkLst>
            <pc:docMk/>
            <pc:sldMk cId="369560521" sldId="280"/>
            <ac:cxnSpMk id="7" creationId="{34662795-8352-4477-80CC-448FCF504351}"/>
          </ac:cxnSpMkLst>
        </pc:cxnChg>
      </pc:sldChg>
      <pc:sldChg chg="addSp delSp modSp add mod">
        <pc:chgData name="Vu Phan (Student)" userId="73e9e9bd-e36e-465d-a473-d5808a927cc8" providerId="ADAL" clId="{C0D8B792-18C9-46A7-90F4-AD88BC1720BB}" dt="2021-09-13T15:37:09.779" v="7426" actId="404"/>
        <pc:sldMkLst>
          <pc:docMk/>
          <pc:sldMk cId="2174141395" sldId="281"/>
        </pc:sldMkLst>
        <pc:spChg chg="del">
          <ac:chgData name="Vu Phan (Student)" userId="73e9e9bd-e36e-465d-a473-d5808a927cc8" providerId="ADAL" clId="{C0D8B792-18C9-46A7-90F4-AD88BC1720BB}" dt="2021-09-11T16:20:32.153" v="461" actId="478"/>
          <ac:spMkLst>
            <pc:docMk/>
            <pc:sldMk cId="2174141395" sldId="281"/>
            <ac:spMk id="3" creationId="{BD4A42C4-C8CD-4F9E-ABAA-FFDB9B185326}"/>
          </ac:spMkLst>
        </pc:spChg>
        <pc:spChg chg="mod">
          <ac:chgData name="Vu Phan (Student)" userId="73e9e9bd-e36e-465d-a473-d5808a927cc8" providerId="ADAL" clId="{C0D8B792-18C9-46A7-90F4-AD88BC1720BB}" dt="2021-09-11T16:18:51.146" v="433" actId="20577"/>
          <ac:spMkLst>
            <pc:docMk/>
            <pc:sldMk cId="2174141395" sldId="281"/>
            <ac:spMk id="4" creationId="{E45FE0BF-0EB7-4287-ADE1-AF19EF72C3DD}"/>
          </ac:spMkLst>
        </pc:spChg>
        <pc:spChg chg="add mod">
          <ac:chgData name="Vu Phan (Student)" userId="73e9e9bd-e36e-465d-a473-d5808a927cc8" providerId="ADAL" clId="{C0D8B792-18C9-46A7-90F4-AD88BC1720BB}" dt="2021-09-11T16:20:14.011" v="460" actId="14100"/>
          <ac:spMkLst>
            <pc:docMk/>
            <pc:sldMk cId="2174141395" sldId="281"/>
            <ac:spMk id="6" creationId="{69A4872A-AAE8-419F-92C0-3085AC8EC3A6}"/>
          </ac:spMkLst>
        </pc:spChg>
        <pc:spChg chg="add del mod">
          <ac:chgData name="Vu Phan (Student)" userId="73e9e9bd-e36e-465d-a473-d5808a927cc8" providerId="ADAL" clId="{C0D8B792-18C9-46A7-90F4-AD88BC1720BB}" dt="2021-09-11T16:20:33.293" v="462" actId="478"/>
          <ac:spMkLst>
            <pc:docMk/>
            <pc:sldMk cId="2174141395" sldId="281"/>
            <ac:spMk id="8" creationId="{987D0F72-3963-4EB9-A4E5-458DF1FE0A97}"/>
          </ac:spMkLst>
        </pc:spChg>
        <pc:spChg chg="add mod">
          <ac:chgData name="Vu Phan (Student)" userId="73e9e9bd-e36e-465d-a473-d5808a927cc8" providerId="ADAL" clId="{C0D8B792-18C9-46A7-90F4-AD88BC1720BB}" dt="2021-09-11T16:20:49.619" v="473" actId="14100"/>
          <ac:spMkLst>
            <pc:docMk/>
            <pc:sldMk cId="2174141395" sldId="281"/>
            <ac:spMk id="9" creationId="{DD302B45-0DAF-4419-959E-81EBC4BB5A52}"/>
          </ac:spMkLst>
        </pc:spChg>
        <pc:spChg chg="add mod">
          <ac:chgData name="Vu Phan (Student)" userId="73e9e9bd-e36e-465d-a473-d5808a927cc8" providerId="ADAL" clId="{C0D8B792-18C9-46A7-90F4-AD88BC1720BB}" dt="2021-09-11T23:08:46.355" v="5576" actId="1035"/>
          <ac:spMkLst>
            <pc:docMk/>
            <pc:sldMk cId="2174141395" sldId="281"/>
            <ac:spMk id="10" creationId="{A358374F-F345-4816-85DF-FFA89D227069}"/>
          </ac:spMkLst>
        </pc:spChg>
        <pc:spChg chg="add mod">
          <ac:chgData name="Vu Phan (Student)" userId="73e9e9bd-e36e-465d-a473-d5808a927cc8" providerId="ADAL" clId="{C0D8B792-18C9-46A7-90F4-AD88BC1720BB}" dt="2021-09-11T23:10:13.228" v="5606" actId="404"/>
          <ac:spMkLst>
            <pc:docMk/>
            <pc:sldMk cId="2174141395" sldId="281"/>
            <ac:spMk id="11" creationId="{41F2DE67-DEA5-4851-B1D5-AD7445F392E1}"/>
          </ac:spMkLst>
        </pc:spChg>
        <pc:spChg chg="add mod">
          <ac:chgData name="Vu Phan (Student)" userId="73e9e9bd-e36e-465d-a473-d5808a927cc8" providerId="ADAL" clId="{C0D8B792-18C9-46A7-90F4-AD88BC1720BB}" dt="2021-09-11T23:14:35.635" v="5625" actId="207"/>
          <ac:spMkLst>
            <pc:docMk/>
            <pc:sldMk cId="2174141395" sldId="281"/>
            <ac:spMk id="12" creationId="{EF5D40C4-CDED-4216-B378-F9DD949DF1F1}"/>
          </ac:spMkLst>
        </pc:spChg>
        <pc:spChg chg="add mod">
          <ac:chgData name="Vu Phan (Student)" userId="73e9e9bd-e36e-465d-a473-d5808a927cc8" providerId="ADAL" clId="{C0D8B792-18C9-46A7-90F4-AD88BC1720BB}" dt="2021-09-11T23:10:13.228" v="5606" actId="404"/>
          <ac:spMkLst>
            <pc:docMk/>
            <pc:sldMk cId="2174141395" sldId="281"/>
            <ac:spMk id="13" creationId="{494DDEE9-BB56-4B6C-BC8F-B3FDF172822C}"/>
          </ac:spMkLst>
        </pc:spChg>
        <pc:spChg chg="add mod">
          <ac:chgData name="Vu Phan (Student)" userId="73e9e9bd-e36e-465d-a473-d5808a927cc8" providerId="ADAL" clId="{C0D8B792-18C9-46A7-90F4-AD88BC1720BB}" dt="2021-09-11T23:08:46.355" v="5576" actId="1035"/>
          <ac:spMkLst>
            <pc:docMk/>
            <pc:sldMk cId="2174141395" sldId="281"/>
            <ac:spMk id="14" creationId="{B1190A1D-CFB3-4220-B517-B9A83ADAAB50}"/>
          </ac:spMkLst>
        </pc:spChg>
        <pc:spChg chg="add mod">
          <ac:chgData name="Vu Phan (Student)" userId="73e9e9bd-e36e-465d-a473-d5808a927cc8" providerId="ADAL" clId="{C0D8B792-18C9-46A7-90F4-AD88BC1720BB}" dt="2021-09-11T23:08:46.355" v="5576" actId="1035"/>
          <ac:spMkLst>
            <pc:docMk/>
            <pc:sldMk cId="2174141395" sldId="281"/>
            <ac:spMk id="15" creationId="{54295685-9D7D-4B32-A18D-BB1C5CD18B46}"/>
          </ac:spMkLst>
        </pc:spChg>
        <pc:spChg chg="add mod">
          <ac:chgData name="Vu Phan (Student)" userId="73e9e9bd-e36e-465d-a473-d5808a927cc8" providerId="ADAL" clId="{C0D8B792-18C9-46A7-90F4-AD88BC1720BB}" dt="2021-09-11T23:10:13.228" v="5606" actId="404"/>
          <ac:spMkLst>
            <pc:docMk/>
            <pc:sldMk cId="2174141395" sldId="281"/>
            <ac:spMk id="17" creationId="{9C8E2460-1450-4338-A773-18EA8DE26298}"/>
          </ac:spMkLst>
        </pc:spChg>
        <pc:spChg chg="add mod">
          <ac:chgData name="Vu Phan (Student)" userId="73e9e9bd-e36e-465d-a473-d5808a927cc8" providerId="ADAL" clId="{C0D8B792-18C9-46A7-90F4-AD88BC1720BB}" dt="2021-09-11T23:08:46.355" v="5576" actId="1035"/>
          <ac:spMkLst>
            <pc:docMk/>
            <pc:sldMk cId="2174141395" sldId="281"/>
            <ac:spMk id="19" creationId="{F7D701DA-8EB9-4C5C-A64C-D2CCDE95E1DB}"/>
          </ac:spMkLst>
        </pc:spChg>
        <pc:spChg chg="add mod">
          <ac:chgData name="Vu Phan (Student)" userId="73e9e9bd-e36e-465d-a473-d5808a927cc8" providerId="ADAL" clId="{C0D8B792-18C9-46A7-90F4-AD88BC1720BB}" dt="2021-09-11T23:08:46.355" v="5576" actId="1035"/>
          <ac:spMkLst>
            <pc:docMk/>
            <pc:sldMk cId="2174141395" sldId="281"/>
            <ac:spMk id="21" creationId="{8994232F-821B-4FBE-B36C-521DFDB544D6}"/>
          </ac:spMkLst>
        </pc:spChg>
        <pc:spChg chg="add mod">
          <ac:chgData name="Vu Phan (Student)" userId="73e9e9bd-e36e-465d-a473-d5808a927cc8" providerId="ADAL" clId="{C0D8B792-18C9-46A7-90F4-AD88BC1720BB}" dt="2021-09-13T15:37:09.779" v="7426" actId="404"/>
          <ac:spMkLst>
            <pc:docMk/>
            <pc:sldMk cId="2174141395" sldId="281"/>
            <ac:spMk id="22" creationId="{35623C8D-7DA0-4CFE-8AF5-97E3A9935D5B}"/>
          </ac:spMkLst>
        </pc:spChg>
        <pc:spChg chg="add mod">
          <ac:chgData name="Vu Phan (Student)" userId="73e9e9bd-e36e-465d-a473-d5808a927cc8" providerId="ADAL" clId="{C0D8B792-18C9-46A7-90F4-AD88BC1720BB}" dt="2021-09-11T23:08:46.355" v="5576" actId="1035"/>
          <ac:spMkLst>
            <pc:docMk/>
            <pc:sldMk cId="2174141395" sldId="281"/>
            <ac:spMk id="23" creationId="{11A5F5E1-1A92-4B5B-9D5A-760D0DAD510B}"/>
          </ac:spMkLst>
        </pc:spChg>
        <pc:spChg chg="add mod">
          <ac:chgData name="Vu Phan (Student)" userId="73e9e9bd-e36e-465d-a473-d5808a927cc8" providerId="ADAL" clId="{C0D8B792-18C9-46A7-90F4-AD88BC1720BB}" dt="2021-09-13T04:02:05.089" v="7327" actId="20577"/>
          <ac:spMkLst>
            <pc:docMk/>
            <pc:sldMk cId="2174141395" sldId="281"/>
            <ac:spMk id="24" creationId="{80935F01-EF22-4820-A4E1-EB6F8D86993C}"/>
          </ac:spMkLst>
        </pc:spChg>
        <pc:spChg chg="add mod">
          <ac:chgData name="Vu Phan (Student)" userId="73e9e9bd-e36e-465d-a473-d5808a927cc8" providerId="ADAL" clId="{C0D8B792-18C9-46A7-90F4-AD88BC1720BB}" dt="2021-09-11T23:09:19.586" v="5603" actId="1035"/>
          <ac:spMkLst>
            <pc:docMk/>
            <pc:sldMk cId="2174141395" sldId="281"/>
            <ac:spMk id="25" creationId="{2DCC1610-18AF-4C72-AD6D-6F18F554A5C7}"/>
          </ac:spMkLst>
        </pc:spChg>
        <pc:picChg chg="add mod">
          <ac:chgData name="Vu Phan (Student)" userId="73e9e9bd-e36e-465d-a473-d5808a927cc8" providerId="ADAL" clId="{C0D8B792-18C9-46A7-90F4-AD88BC1720BB}" dt="2021-09-11T23:08:46.355" v="5576" actId="1035"/>
          <ac:picMkLst>
            <pc:docMk/>
            <pc:sldMk cId="2174141395" sldId="281"/>
            <ac:picMk id="20" creationId="{CD2656F0-37CD-4FC9-8EE4-1E02BCE53A83}"/>
          </ac:picMkLst>
        </pc:picChg>
        <pc:cxnChg chg="add mod">
          <ac:chgData name="Vu Phan (Student)" userId="73e9e9bd-e36e-465d-a473-d5808a927cc8" providerId="ADAL" clId="{C0D8B792-18C9-46A7-90F4-AD88BC1720BB}" dt="2021-09-11T23:08:46.355" v="5576" actId="1035"/>
          <ac:cxnSpMkLst>
            <pc:docMk/>
            <pc:sldMk cId="2174141395" sldId="281"/>
            <ac:cxnSpMk id="16" creationId="{348132A6-0E45-4DF2-A398-578201159844}"/>
          </ac:cxnSpMkLst>
        </pc:cxnChg>
        <pc:cxnChg chg="add mod">
          <ac:chgData name="Vu Phan (Student)" userId="73e9e9bd-e36e-465d-a473-d5808a927cc8" providerId="ADAL" clId="{C0D8B792-18C9-46A7-90F4-AD88BC1720BB}" dt="2021-09-11T23:08:46.355" v="5576" actId="1035"/>
          <ac:cxnSpMkLst>
            <pc:docMk/>
            <pc:sldMk cId="2174141395" sldId="281"/>
            <ac:cxnSpMk id="18" creationId="{082CFEED-2932-427F-BC2A-87A60B07D61C}"/>
          </ac:cxnSpMkLst>
        </pc:cxnChg>
      </pc:sldChg>
      <pc:sldChg chg="addSp delSp modSp add mod">
        <pc:chgData name="Vu Phan (Student)" userId="73e9e9bd-e36e-465d-a473-d5808a927cc8" providerId="ADAL" clId="{C0D8B792-18C9-46A7-90F4-AD88BC1720BB}" dt="2021-09-13T04:02:08.210" v="7328" actId="20577"/>
        <pc:sldMkLst>
          <pc:docMk/>
          <pc:sldMk cId="1010926026" sldId="282"/>
        </pc:sldMkLst>
        <pc:spChg chg="add mod">
          <ac:chgData name="Vu Phan (Student)" userId="73e9e9bd-e36e-465d-a473-d5808a927cc8" providerId="ADAL" clId="{C0D8B792-18C9-46A7-90F4-AD88BC1720BB}" dt="2021-09-11T23:20:19.793" v="5900" actId="1035"/>
          <ac:spMkLst>
            <pc:docMk/>
            <pc:sldMk cId="1010926026" sldId="282"/>
            <ac:spMk id="8" creationId="{07E1ACFF-FFFB-41DB-8682-5315395F9212}"/>
          </ac:spMkLst>
        </pc:spChg>
        <pc:spChg chg="mod">
          <ac:chgData name="Vu Phan (Student)" userId="73e9e9bd-e36e-465d-a473-d5808a927cc8" providerId="ADAL" clId="{C0D8B792-18C9-46A7-90F4-AD88BC1720BB}" dt="2021-09-11T16:21:06.467" v="487" actId="14100"/>
          <ac:spMkLst>
            <pc:docMk/>
            <pc:sldMk cId="1010926026" sldId="282"/>
            <ac:spMk id="9" creationId="{DD302B45-0DAF-4419-959E-81EBC4BB5A52}"/>
          </ac:spMkLst>
        </pc:spChg>
        <pc:spChg chg="add mod">
          <ac:chgData name="Vu Phan (Student)" userId="73e9e9bd-e36e-465d-a473-d5808a927cc8" providerId="ADAL" clId="{C0D8B792-18C9-46A7-90F4-AD88BC1720BB}" dt="2021-09-11T23:20:19.793" v="5900" actId="1035"/>
          <ac:spMkLst>
            <pc:docMk/>
            <pc:sldMk cId="1010926026" sldId="282"/>
            <ac:spMk id="10" creationId="{9805DED6-873B-4936-9061-9B351163620B}"/>
          </ac:spMkLst>
        </pc:spChg>
        <pc:spChg chg="add mod">
          <ac:chgData name="Vu Phan (Student)" userId="73e9e9bd-e36e-465d-a473-d5808a927cc8" providerId="ADAL" clId="{C0D8B792-18C9-46A7-90F4-AD88BC1720BB}" dt="2021-09-11T23:20:19.793" v="5900" actId="1035"/>
          <ac:spMkLst>
            <pc:docMk/>
            <pc:sldMk cId="1010926026" sldId="282"/>
            <ac:spMk id="11" creationId="{1ED3A97C-E646-4574-A744-DDDE47DA4A88}"/>
          </ac:spMkLst>
        </pc:spChg>
        <pc:spChg chg="add mod">
          <ac:chgData name="Vu Phan (Student)" userId="73e9e9bd-e36e-465d-a473-d5808a927cc8" providerId="ADAL" clId="{C0D8B792-18C9-46A7-90F4-AD88BC1720BB}" dt="2021-09-11T23:20:19.793" v="5900" actId="1035"/>
          <ac:spMkLst>
            <pc:docMk/>
            <pc:sldMk cId="1010926026" sldId="282"/>
            <ac:spMk id="12" creationId="{8A090D2E-93AC-481C-876B-7722D14509D0}"/>
          </ac:spMkLst>
        </pc:spChg>
        <pc:spChg chg="add mod">
          <ac:chgData name="Vu Phan (Student)" userId="73e9e9bd-e36e-465d-a473-d5808a927cc8" providerId="ADAL" clId="{C0D8B792-18C9-46A7-90F4-AD88BC1720BB}" dt="2021-09-11T23:24:14.325" v="5917" actId="1076"/>
          <ac:spMkLst>
            <pc:docMk/>
            <pc:sldMk cId="1010926026" sldId="282"/>
            <ac:spMk id="22" creationId="{C28B607A-186E-435B-B33E-F979FC539582}"/>
          </ac:spMkLst>
        </pc:spChg>
        <pc:spChg chg="add mod">
          <ac:chgData name="Vu Phan (Student)" userId="73e9e9bd-e36e-465d-a473-d5808a927cc8" providerId="ADAL" clId="{C0D8B792-18C9-46A7-90F4-AD88BC1720BB}" dt="2021-09-11T23:24:12.094" v="5916" actId="1076"/>
          <ac:spMkLst>
            <pc:docMk/>
            <pc:sldMk cId="1010926026" sldId="282"/>
            <ac:spMk id="23" creationId="{F6C5B2DC-2AB3-45E0-AACD-F4A70A6FE176}"/>
          </ac:spMkLst>
        </pc:spChg>
        <pc:spChg chg="add mod">
          <ac:chgData name="Vu Phan (Student)" userId="73e9e9bd-e36e-465d-a473-d5808a927cc8" providerId="ADAL" clId="{C0D8B792-18C9-46A7-90F4-AD88BC1720BB}" dt="2021-09-13T04:02:08.210" v="7328" actId="20577"/>
          <ac:spMkLst>
            <pc:docMk/>
            <pc:sldMk cId="1010926026" sldId="282"/>
            <ac:spMk id="30" creationId="{C7A68794-9488-4590-8478-F3EA5BF45616}"/>
          </ac:spMkLst>
        </pc:spChg>
        <pc:spChg chg="add mod">
          <ac:chgData name="Vu Phan (Student)" userId="73e9e9bd-e36e-465d-a473-d5808a927cc8" providerId="ADAL" clId="{C0D8B792-18C9-46A7-90F4-AD88BC1720BB}" dt="2021-09-11T23:20:19.793" v="5900" actId="1035"/>
          <ac:spMkLst>
            <pc:docMk/>
            <pc:sldMk cId="1010926026" sldId="282"/>
            <ac:spMk id="36" creationId="{8072FCF7-98A4-416E-A26E-95E35EA45834}"/>
          </ac:spMkLst>
        </pc:spChg>
        <pc:spChg chg="add mod">
          <ac:chgData name="Vu Phan (Student)" userId="73e9e9bd-e36e-465d-a473-d5808a927cc8" providerId="ADAL" clId="{C0D8B792-18C9-46A7-90F4-AD88BC1720BB}" dt="2021-09-11T23:20:19.793" v="5900" actId="1035"/>
          <ac:spMkLst>
            <pc:docMk/>
            <pc:sldMk cId="1010926026" sldId="282"/>
            <ac:spMk id="37" creationId="{388B01EB-65DF-4661-BBD6-7F4C87970A43}"/>
          </ac:spMkLst>
        </pc:spChg>
        <pc:spChg chg="add mod">
          <ac:chgData name="Vu Phan (Student)" userId="73e9e9bd-e36e-465d-a473-d5808a927cc8" providerId="ADAL" clId="{C0D8B792-18C9-46A7-90F4-AD88BC1720BB}" dt="2021-09-11T23:20:19.793" v="5900" actId="1035"/>
          <ac:spMkLst>
            <pc:docMk/>
            <pc:sldMk cId="1010926026" sldId="282"/>
            <ac:spMk id="38" creationId="{C3F0672A-8A74-434E-A81F-E29A5DD31279}"/>
          </ac:spMkLst>
        </pc:spChg>
        <pc:spChg chg="add mod">
          <ac:chgData name="Vu Phan (Student)" userId="73e9e9bd-e36e-465d-a473-d5808a927cc8" providerId="ADAL" clId="{C0D8B792-18C9-46A7-90F4-AD88BC1720BB}" dt="2021-09-11T23:20:19.793" v="5900" actId="1035"/>
          <ac:spMkLst>
            <pc:docMk/>
            <pc:sldMk cId="1010926026" sldId="282"/>
            <ac:spMk id="39" creationId="{EBB4C2FC-CBEB-4292-BF70-0E699F319C0D}"/>
          </ac:spMkLst>
        </pc:spChg>
        <pc:spChg chg="add mod">
          <ac:chgData name="Vu Phan (Student)" userId="73e9e9bd-e36e-465d-a473-d5808a927cc8" providerId="ADAL" clId="{C0D8B792-18C9-46A7-90F4-AD88BC1720BB}" dt="2021-09-11T23:24:43.133" v="5926" actId="693"/>
          <ac:spMkLst>
            <pc:docMk/>
            <pc:sldMk cId="1010926026" sldId="282"/>
            <ac:spMk id="47" creationId="{F75AA666-D92D-4598-81C9-82805441BB0C}"/>
          </ac:spMkLst>
        </pc:spChg>
        <pc:spChg chg="add mod">
          <ac:chgData name="Vu Phan (Student)" userId="73e9e9bd-e36e-465d-a473-d5808a927cc8" providerId="ADAL" clId="{C0D8B792-18C9-46A7-90F4-AD88BC1720BB}" dt="2021-09-11T23:24:47.342" v="5928" actId="1076"/>
          <ac:spMkLst>
            <pc:docMk/>
            <pc:sldMk cId="1010926026" sldId="282"/>
            <ac:spMk id="48" creationId="{76BC320A-A5BE-45AF-A939-3E5F783D3256}"/>
          </ac:spMkLst>
        </pc:spChg>
        <pc:spChg chg="add mod">
          <ac:chgData name="Vu Phan (Student)" userId="73e9e9bd-e36e-465d-a473-d5808a927cc8" providerId="ADAL" clId="{C0D8B792-18C9-46A7-90F4-AD88BC1720BB}" dt="2021-09-11T23:24:51.032" v="5930" actId="1076"/>
          <ac:spMkLst>
            <pc:docMk/>
            <pc:sldMk cId="1010926026" sldId="282"/>
            <ac:spMk id="49" creationId="{7A673B97-11A3-41E4-868B-D510E5D74193}"/>
          </ac:spMkLst>
        </pc:spChg>
        <pc:spChg chg="add mod">
          <ac:chgData name="Vu Phan (Student)" userId="73e9e9bd-e36e-465d-a473-d5808a927cc8" providerId="ADAL" clId="{C0D8B792-18C9-46A7-90F4-AD88BC1720BB}" dt="2021-09-11T23:24:56.942" v="5932" actId="1076"/>
          <ac:spMkLst>
            <pc:docMk/>
            <pc:sldMk cId="1010926026" sldId="282"/>
            <ac:spMk id="50" creationId="{DEEFEB94-F768-4762-A221-4631913EFECB}"/>
          </ac:spMkLst>
        </pc:spChg>
        <pc:graphicFrameChg chg="add del mod">
          <ac:chgData name="Vu Phan (Student)" userId="73e9e9bd-e36e-465d-a473-d5808a927cc8" providerId="ADAL" clId="{C0D8B792-18C9-46A7-90F4-AD88BC1720BB}" dt="2021-09-11T23:23:40.727" v="5908"/>
          <ac:graphicFrameMkLst>
            <pc:docMk/>
            <pc:sldMk cId="1010926026" sldId="282"/>
            <ac:graphicFrameMk id="42" creationId="{2E0F21DD-CC5A-48C0-9F9B-68E4A3DE348C}"/>
          </ac:graphicFrameMkLst>
        </pc:graphicFrameChg>
        <pc:picChg chg="add mod">
          <ac:chgData name="Vu Phan (Student)" userId="73e9e9bd-e36e-465d-a473-d5808a927cc8" providerId="ADAL" clId="{C0D8B792-18C9-46A7-90F4-AD88BC1720BB}" dt="2021-09-11T23:24:16.173" v="5918" actId="1076"/>
          <ac:picMkLst>
            <pc:docMk/>
            <pc:sldMk cId="1010926026" sldId="282"/>
            <ac:picMk id="40" creationId="{346F94E9-6D90-42AB-96CE-08152E08A868}"/>
          </ac:picMkLst>
        </pc:picChg>
        <pc:picChg chg="add mod">
          <ac:chgData name="Vu Phan (Student)" userId="73e9e9bd-e36e-465d-a473-d5808a927cc8" providerId="ADAL" clId="{C0D8B792-18C9-46A7-90F4-AD88BC1720BB}" dt="2021-09-11T23:24:18.518" v="5919" actId="1076"/>
          <ac:picMkLst>
            <pc:docMk/>
            <pc:sldMk cId="1010926026" sldId="282"/>
            <ac:picMk id="41" creationId="{E6F5C5EB-CCEE-4043-877E-3E22706491C9}"/>
          </ac:picMkLst>
        </pc:picChg>
        <pc:picChg chg="add mod">
          <ac:chgData name="Vu Phan (Student)" userId="73e9e9bd-e36e-465d-a473-d5808a927cc8" providerId="ADAL" clId="{C0D8B792-18C9-46A7-90F4-AD88BC1720BB}" dt="2021-09-11T23:24:20.854" v="5920" actId="1076"/>
          <ac:picMkLst>
            <pc:docMk/>
            <pc:sldMk cId="1010926026" sldId="282"/>
            <ac:picMk id="43" creationId="{F877BED1-7CC3-47D6-9262-2F8C8F83621B}"/>
          </ac:picMkLst>
        </pc:picChg>
        <pc:picChg chg="add mod">
          <ac:chgData name="Vu Phan (Student)" userId="73e9e9bd-e36e-465d-a473-d5808a927cc8" providerId="ADAL" clId="{C0D8B792-18C9-46A7-90F4-AD88BC1720BB}" dt="2021-09-11T23:24:22.982" v="5921" actId="1076"/>
          <ac:picMkLst>
            <pc:docMk/>
            <pc:sldMk cId="1010926026" sldId="282"/>
            <ac:picMk id="44" creationId="{25FF12AB-F9D1-4EAB-9C0B-42CD808513B6}"/>
          </ac:picMkLst>
        </pc:picChg>
        <pc:cxnChg chg="add mod">
          <ac:chgData name="Vu Phan (Student)" userId="73e9e9bd-e36e-465d-a473-d5808a927cc8" providerId="ADAL" clId="{C0D8B792-18C9-46A7-90F4-AD88BC1720BB}" dt="2021-09-11T23:20:19.793" v="5900" actId="1035"/>
          <ac:cxnSpMkLst>
            <pc:docMk/>
            <pc:sldMk cId="1010926026" sldId="282"/>
            <ac:cxnSpMk id="3" creationId="{B7EAE588-081C-4D4F-84C1-5734C31640D0}"/>
          </ac:cxnSpMkLst>
        </pc:cxnChg>
        <pc:cxnChg chg="add mod">
          <ac:chgData name="Vu Phan (Student)" userId="73e9e9bd-e36e-465d-a473-d5808a927cc8" providerId="ADAL" clId="{C0D8B792-18C9-46A7-90F4-AD88BC1720BB}" dt="2021-09-11T23:20:19.793" v="5900" actId="1035"/>
          <ac:cxnSpMkLst>
            <pc:docMk/>
            <pc:sldMk cId="1010926026" sldId="282"/>
            <ac:cxnSpMk id="14" creationId="{58342FAB-8196-4CF6-B8E2-6188F32D2A8B}"/>
          </ac:cxnSpMkLst>
        </pc:cxnChg>
        <pc:cxnChg chg="add mod">
          <ac:chgData name="Vu Phan (Student)" userId="73e9e9bd-e36e-465d-a473-d5808a927cc8" providerId="ADAL" clId="{C0D8B792-18C9-46A7-90F4-AD88BC1720BB}" dt="2021-09-11T23:20:19.793" v="5900" actId="1035"/>
          <ac:cxnSpMkLst>
            <pc:docMk/>
            <pc:sldMk cId="1010926026" sldId="282"/>
            <ac:cxnSpMk id="16" creationId="{B1DAC0DC-4444-4694-8AC8-33739044424B}"/>
          </ac:cxnSpMkLst>
        </pc:cxnChg>
        <pc:cxnChg chg="add mod">
          <ac:chgData name="Vu Phan (Student)" userId="73e9e9bd-e36e-465d-a473-d5808a927cc8" providerId="ADAL" clId="{C0D8B792-18C9-46A7-90F4-AD88BC1720BB}" dt="2021-09-11T23:24:14.325" v="5917" actId="1076"/>
          <ac:cxnSpMkLst>
            <pc:docMk/>
            <pc:sldMk cId="1010926026" sldId="282"/>
            <ac:cxnSpMk id="24" creationId="{A33A48BC-C49B-484D-828F-2DCF4AB3F374}"/>
          </ac:cxnSpMkLst>
        </pc:cxnChg>
        <pc:cxnChg chg="add mod">
          <ac:chgData name="Vu Phan (Student)" userId="73e9e9bd-e36e-465d-a473-d5808a927cc8" providerId="ADAL" clId="{C0D8B792-18C9-46A7-90F4-AD88BC1720BB}" dt="2021-09-11T23:24:12.094" v="5916" actId="1076"/>
          <ac:cxnSpMkLst>
            <pc:docMk/>
            <pc:sldMk cId="1010926026" sldId="282"/>
            <ac:cxnSpMk id="26" creationId="{E6DCD841-E544-4758-AA39-E562031268F8}"/>
          </ac:cxnSpMkLst>
        </pc:cxnChg>
      </pc:sldChg>
      <pc:sldChg chg="addSp delSp modSp add mod">
        <pc:chgData name="Vu Phan (Student)" userId="73e9e9bd-e36e-465d-a473-d5808a927cc8" providerId="ADAL" clId="{C0D8B792-18C9-46A7-90F4-AD88BC1720BB}" dt="2021-09-13T15:38:41.964" v="7560" actId="11529"/>
        <pc:sldMkLst>
          <pc:docMk/>
          <pc:sldMk cId="3096888697" sldId="283"/>
        </pc:sldMkLst>
        <pc:spChg chg="add mod">
          <ac:chgData name="Vu Phan (Student)" userId="73e9e9bd-e36e-465d-a473-d5808a927cc8" providerId="ADAL" clId="{C0D8B792-18C9-46A7-90F4-AD88BC1720BB}" dt="2021-09-13T15:38:19.344" v="7553" actId="208"/>
          <ac:spMkLst>
            <pc:docMk/>
            <pc:sldMk cId="3096888697" sldId="283"/>
            <ac:spMk id="3" creationId="{58632FA4-41E6-4102-B02E-3037F47A066F}"/>
          </ac:spMkLst>
        </pc:spChg>
        <pc:spChg chg="mod">
          <ac:chgData name="Vu Phan (Student)" userId="73e9e9bd-e36e-465d-a473-d5808a927cc8" providerId="ADAL" clId="{C0D8B792-18C9-46A7-90F4-AD88BC1720BB}" dt="2021-09-11T16:22:08.824" v="511" actId="14100"/>
          <ac:spMkLst>
            <pc:docMk/>
            <pc:sldMk cId="3096888697" sldId="283"/>
            <ac:spMk id="6" creationId="{69A4872A-AAE8-419F-92C0-3085AC8EC3A6}"/>
          </ac:spMkLst>
        </pc:spChg>
        <pc:spChg chg="del">
          <ac:chgData name="Vu Phan (Student)" userId="73e9e9bd-e36e-465d-a473-d5808a927cc8" providerId="ADAL" clId="{C0D8B792-18C9-46A7-90F4-AD88BC1720BB}" dt="2021-09-11T16:21:55.904" v="489" actId="478"/>
          <ac:spMkLst>
            <pc:docMk/>
            <pc:sldMk cId="3096888697" sldId="283"/>
            <ac:spMk id="9" creationId="{DD302B45-0DAF-4419-959E-81EBC4BB5A52}"/>
          </ac:spMkLst>
        </pc:spChg>
        <pc:spChg chg="add mod">
          <ac:chgData name="Vu Phan (Student)" userId="73e9e9bd-e36e-465d-a473-d5808a927cc8" providerId="ADAL" clId="{C0D8B792-18C9-46A7-90F4-AD88BC1720BB}" dt="2021-09-13T04:02:11.709" v="7329" actId="20577"/>
          <ac:spMkLst>
            <pc:docMk/>
            <pc:sldMk cId="3096888697" sldId="283"/>
            <ac:spMk id="14" creationId="{D9AA1882-7169-4B1D-8B12-6F5E4EE92E1F}"/>
          </ac:spMkLst>
        </pc:spChg>
        <pc:spChg chg="add mod">
          <ac:chgData name="Vu Phan (Student)" userId="73e9e9bd-e36e-465d-a473-d5808a927cc8" providerId="ADAL" clId="{C0D8B792-18C9-46A7-90F4-AD88BC1720BB}" dt="2021-09-13T03:29:26.655" v="6177" actId="207"/>
          <ac:spMkLst>
            <pc:docMk/>
            <pc:sldMk cId="3096888697" sldId="283"/>
            <ac:spMk id="15" creationId="{35842E70-400E-4EBF-9558-2249CED52C27}"/>
          </ac:spMkLst>
        </pc:spChg>
        <pc:spChg chg="add mod">
          <ac:chgData name="Vu Phan (Student)" userId="73e9e9bd-e36e-465d-a473-d5808a927cc8" providerId="ADAL" clId="{C0D8B792-18C9-46A7-90F4-AD88BC1720BB}" dt="2021-09-13T03:29:38.479" v="6179" actId="1076"/>
          <ac:spMkLst>
            <pc:docMk/>
            <pc:sldMk cId="3096888697" sldId="283"/>
            <ac:spMk id="16" creationId="{DE80BB85-9D02-4336-8BE6-1E94A8C85283}"/>
          </ac:spMkLst>
        </pc:spChg>
        <pc:spChg chg="add mod">
          <ac:chgData name="Vu Phan (Student)" userId="73e9e9bd-e36e-465d-a473-d5808a927cc8" providerId="ADAL" clId="{C0D8B792-18C9-46A7-90F4-AD88BC1720BB}" dt="2021-09-13T15:37:40.490" v="7491" actId="1076"/>
          <ac:spMkLst>
            <pc:docMk/>
            <pc:sldMk cId="3096888697" sldId="283"/>
            <ac:spMk id="19" creationId="{B858379A-24B7-4CCB-938C-A9175D6599BC}"/>
          </ac:spMkLst>
        </pc:spChg>
        <pc:spChg chg="add mod">
          <ac:chgData name="Vu Phan (Student)" userId="73e9e9bd-e36e-465d-a473-d5808a927cc8" providerId="ADAL" clId="{C0D8B792-18C9-46A7-90F4-AD88BC1720BB}" dt="2021-09-13T15:37:54.014" v="7532" actId="20577"/>
          <ac:spMkLst>
            <pc:docMk/>
            <pc:sldMk cId="3096888697" sldId="283"/>
            <ac:spMk id="20" creationId="{161D3A87-7162-47AE-A23E-B9F0131905BE}"/>
          </ac:spMkLst>
        </pc:spChg>
        <pc:spChg chg="add mod">
          <ac:chgData name="Vu Phan (Student)" userId="73e9e9bd-e36e-465d-a473-d5808a927cc8" providerId="ADAL" clId="{C0D8B792-18C9-46A7-90F4-AD88BC1720BB}" dt="2021-09-13T15:38:31.232" v="7558" actId="14100"/>
          <ac:spMkLst>
            <pc:docMk/>
            <pc:sldMk cId="3096888697" sldId="283"/>
            <ac:spMk id="21" creationId="{E0823808-B079-4C9D-92C6-2D475B24A2E6}"/>
          </ac:spMkLst>
        </pc:spChg>
        <pc:graphicFrameChg chg="add del mod">
          <ac:chgData name="Vu Phan (Student)" userId="73e9e9bd-e36e-465d-a473-d5808a927cc8" providerId="ADAL" clId="{C0D8B792-18C9-46A7-90F4-AD88BC1720BB}" dt="2021-09-13T15:36:40.933" v="7419"/>
          <ac:graphicFrameMkLst>
            <pc:docMk/>
            <pc:sldMk cId="3096888697" sldId="283"/>
            <ac:graphicFrameMk id="2" creationId="{B772D788-7BDC-41F2-B019-CA60140D576C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3T03:21:53.475" v="6053"/>
          <ac:graphicFrameMkLst>
            <pc:docMk/>
            <pc:sldMk cId="3096888697" sldId="283"/>
            <ac:graphicFrameMk id="2" creationId="{C5FE6838-0021-40A3-950A-F083FDD47541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3T03:22:06.808" v="6059"/>
          <ac:graphicFrameMkLst>
            <pc:docMk/>
            <pc:sldMk cId="3096888697" sldId="283"/>
            <ac:graphicFrameMk id="3" creationId="{B15FC086-0E81-46F5-B49A-BD6C153326E5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3T03:22:21.965" v="6067" actId="1076"/>
          <ac:graphicFrameMkLst>
            <pc:docMk/>
            <pc:sldMk cId="3096888697" sldId="283"/>
            <ac:graphicFrameMk id="8" creationId="{FF722A5C-08F1-4972-9929-278708E79805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3T03:22:21.965" v="6067" actId="1076"/>
          <ac:graphicFrameMkLst>
            <pc:docMk/>
            <pc:sldMk cId="3096888697" sldId="283"/>
            <ac:graphicFrameMk id="9" creationId="{E245E5F2-CC56-4F3D-BFDA-5C750A6642CE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3T03:22:29.884" v="6070"/>
          <ac:graphicFrameMkLst>
            <pc:docMk/>
            <pc:sldMk cId="3096888697" sldId="283"/>
            <ac:graphicFrameMk id="10" creationId="{C51B7553-94B4-4020-9F39-6B43F4F08346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3T03:22:41.948" v="6077" actId="478"/>
          <ac:graphicFrameMkLst>
            <pc:docMk/>
            <pc:sldMk cId="3096888697" sldId="283"/>
            <ac:graphicFrameMk id="11" creationId="{48BE2D46-6AE7-431C-8914-0E8AD153C10F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3T03:23:37.483" v="6080"/>
          <ac:graphicFrameMkLst>
            <pc:docMk/>
            <pc:sldMk cId="3096888697" sldId="283"/>
            <ac:graphicFrameMk id="12" creationId="{05B5F6FB-20FD-408F-80A8-5F782DF30B8C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3T15:36:40.007" v="7416" actId="478"/>
          <ac:graphicFrameMkLst>
            <pc:docMk/>
            <pc:sldMk cId="3096888697" sldId="283"/>
            <ac:graphicFrameMk id="13" creationId="{48BE2D46-6AE7-431C-8914-0E8AD153C10F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3T15:38:26.184" v="7555"/>
          <ac:graphicFrameMkLst>
            <pc:docMk/>
            <pc:sldMk cId="3096888697" sldId="283"/>
            <ac:graphicFrameMk id="18" creationId="{48BE2D46-6AE7-431C-8914-0E8AD153C10F}"/>
          </ac:graphicFrameMkLst>
        </pc:graphicFrameChg>
        <pc:cxnChg chg="add">
          <ac:chgData name="Vu Phan (Student)" userId="73e9e9bd-e36e-465d-a473-d5808a927cc8" providerId="ADAL" clId="{C0D8B792-18C9-46A7-90F4-AD88BC1720BB}" dt="2021-09-13T15:38:36.482" v="7559" actId="11529"/>
          <ac:cxnSpMkLst>
            <pc:docMk/>
            <pc:sldMk cId="3096888697" sldId="283"/>
            <ac:cxnSpMk id="10" creationId="{60D5F935-6F38-4BC1-9B19-08F99439EBC4}"/>
          </ac:cxnSpMkLst>
        </pc:cxnChg>
        <pc:cxnChg chg="add">
          <ac:chgData name="Vu Phan (Student)" userId="73e9e9bd-e36e-465d-a473-d5808a927cc8" providerId="ADAL" clId="{C0D8B792-18C9-46A7-90F4-AD88BC1720BB}" dt="2021-09-13T15:38:41.964" v="7560" actId="11529"/>
          <ac:cxnSpMkLst>
            <pc:docMk/>
            <pc:sldMk cId="3096888697" sldId="283"/>
            <ac:cxnSpMk id="12" creationId="{441B26F3-8ABB-4A10-A62D-C91A6A228950}"/>
          </ac:cxnSpMkLst>
        </pc:cxnChg>
      </pc:sldChg>
      <pc:sldChg chg="addSp delSp modSp add mod">
        <pc:chgData name="Vu Phan (Student)" userId="73e9e9bd-e36e-465d-a473-d5808a927cc8" providerId="ADAL" clId="{C0D8B792-18C9-46A7-90F4-AD88BC1720BB}" dt="2021-09-13T04:02:17.537" v="7331" actId="20577"/>
        <pc:sldMkLst>
          <pc:docMk/>
          <pc:sldMk cId="1446494615" sldId="284"/>
        </pc:sldMkLst>
        <pc:spChg chg="mod">
          <ac:chgData name="Vu Phan (Student)" userId="73e9e9bd-e36e-465d-a473-d5808a927cc8" providerId="ADAL" clId="{C0D8B792-18C9-46A7-90F4-AD88BC1720BB}" dt="2021-09-11T18:12:25.041" v="1449" actId="20577"/>
          <ac:spMkLst>
            <pc:docMk/>
            <pc:sldMk cId="1446494615" sldId="284"/>
            <ac:spMk id="4" creationId="{E45FE0BF-0EB7-4287-ADE1-AF19EF72C3DD}"/>
          </ac:spMkLst>
        </pc:spChg>
        <pc:spChg chg="mod">
          <ac:chgData name="Vu Phan (Student)" userId="73e9e9bd-e36e-465d-a473-d5808a927cc8" providerId="ADAL" clId="{C0D8B792-18C9-46A7-90F4-AD88BC1720BB}" dt="2021-09-11T16:23:15.443" v="551" actId="14100"/>
          <ac:spMkLst>
            <pc:docMk/>
            <pc:sldMk cId="1446494615" sldId="284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C0D8B792-18C9-46A7-90F4-AD88BC1720BB}" dt="2021-09-11T16:23:50.759" v="579" actId="14100"/>
          <ac:spMkLst>
            <pc:docMk/>
            <pc:sldMk cId="1446494615" sldId="284"/>
            <ac:spMk id="8" creationId="{A77CE941-B9F0-4366-AF5F-95C1E878B94E}"/>
          </ac:spMkLst>
        </pc:spChg>
        <pc:spChg chg="add mod">
          <ac:chgData name="Vu Phan (Student)" userId="73e9e9bd-e36e-465d-a473-d5808a927cc8" providerId="ADAL" clId="{C0D8B792-18C9-46A7-90F4-AD88BC1720BB}" dt="2021-09-11T21:13:38.060" v="3193" actId="1036"/>
          <ac:spMkLst>
            <pc:docMk/>
            <pc:sldMk cId="1446494615" sldId="284"/>
            <ac:spMk id="19" creationId="{7C16541D-3532-4966-815F-E33F95E86164}"/>
          </ac:spMkLst>
        </pc:spChg>
        <pc:spChg chg="add mod">
          <ac:chgData name="Vu Phan (Student)" userId="73e9e9bd-e36e-465d-a473-d5808a927cc8" providerId="ADAL" clId="{C0D8B792-18C9-46A7-90F4-AD88BC1720BB}" dt="2021-09-11T21:13:50.162" v="3204" actId="1035"/>
          <ac:spMkLst>
            <pc:docMk/>
            <pc:sldMk cId="1446494615" sldId="284"/>
            <ac:spMk id="22" creationId="{56038611-7ACB-4BC8-8FAD-F9770AF50B19}"/>
          </ac:spMkLst>
        </pc:spChg>
        <pc:spChg chg="add mod">
          <ac:chgData name="Vu Phan (Student)" userId="73e9e9bd-e36e-465d-a473-d5808a927cc8" providerId="ADAL" clId="{C0D8B792-18C9-46A7-90F4-AD88BC1720BB}" dt="2021-09-11T21:14:13.554" v="3210" actId="693"/>
          <ac:spMkLst>
            <pc:docMk/>
            <pc:sldMk cId="1446494615" sldId="284"/>
            <ac:spMk id="23" creationId="{E611D8B2-56F2-4F72-90E3-8A2B30A85A50}"/>
          </ac:spMkLst>
        </pc:spChg>
        <pc:spChg chg="add mod">
          <ac:chgData name="Vu Phan (Student)" userId="73e9e9bd-e36e-465d-a473-d5808a927cc8" providerId="ADAL" clId="{C0D8B792-18C9-46A7-90F4-AD88BC1720BB}" dt="2021-09-11T21:15:20.123" v="3269" actId="1037"/>
          <ac:spMkLst>
            <pc:docMk/>
            <pc:sldMk cId="1446494615" sldId="284"/>
            <ac:spMk id="24" creationId="{BF636BEC-DDDD-4B4E-850A-F817F138259C}"/>
          </ac:spMkLst>
        </pc:spChg>
        <pc:spChg chg="add mod">
          <ac:chgData name="Vu Phan (Student)" userId="73e9e9bd-e36e-465d-a473-d5808a927cc8" providerId="ADAL" clId="{C0D8B792-18C9-46A7-90F4-AD88BC1720BB}" dt="2021-09-11T21:15:54.997" v="3288" actId="113"/>
          <ac:spMkLst>
            <pc:docMk/>
            <pc:sldMk cId="1446494615" sldId="284"/>
            <ac:spMk id="31" creationId="{3B924092-9D65-4466-BDFA-17B737A2AC29}"/>
          </ac:spMkLst>
        </pc:spChg>
        <pc:spChg chg="add mod">
          <ac:chgData name="Vu Phan (Student)" userId="73e9e9bd-e36e-465d-a473-d5808a927cc8" providerId="ADAL" clId="{C0D8B792-18C9-46A7-90F4-AD88BC1720BB}" dt="2021-09-11T21:16:04.343" v="3292" actId="20577"/>
          <ac:spMkLst>
            <pc:docMk/>
            <pc:sldMk cId="1446494615" sldId="284"/>
            <ac:spMk id="32" creationId="{8687F0E9-9321-4E50-8A61-C810F4BD776F}"/>
          </ac:spMkLst>
        </pc:spChg>
        <pc:spChg chg="add mod">
          <ac:chgData name="Vu Phan (Student)" userId="73e9e9bd-e36e-465d-a473-d5808a927cc8" providerId="ADAL" clId="{C0D8B792-18C9-46A7-90F4-AD88BC1720BB}" dt="2021-09-11T21:18:30.094" v="3309" actId="1076"/>
          <ac:spMkLst>
            <pc:docMk/>
            <pc:sldMk cId="1446494615" sldId="284"/>
            <ac:spMk id="33" creationId="{13FA871D-7A05-4F8A-9D0A-E90635FA1851}"/>
          </ac:spMkLst>
        </pc:spChg>
        <pc:spChg chg="add mod">
          <ac:chgData name="Vu Phan (Student)" userId="73e9e9bd-e36e-465d-a473-d5808a927cc8" providerId="ADAL" clId="{C0D8B792-18C9-46A7-90F4-AD88BC1720BB}" dt="2021-09-13T04:02:17.537" v="7331" actId="20577"/>
          <ac:spMkLst>
            <pc:docMk/>
            <pc:sldMk cId="1446494615" sldId="284"/>
            <ac:spMk id="34" creationId="{4BF74607-2AC9-4ADF-B16E-AA93B39CDE31}"/>
          </ac:spMkLst>
        </pc:spChg>
        <pc:spChg chg="add mod">
          <ac:chgData name="Vu Phan (Student)" userId="73e9e9bd-e36e-465d-a473-d5808a927cc8" providerId="ADAL" clId="{C0D8B792-18C9-46A7-90F4-AD88BC1720BB}" dt="2021-09-11T23:00:53.962" v="5452" actId="1076"/>
          <ac:spMkLst>
            <pc:docMk/>
            <pc:sldMk cId="1446494615" sldId="284"/>
            <ac:spMk id="35" creationId="{5CFA1311-F562-49FB-9A7B-412089536FB4}"/>
          </ac:spMkLst>
        </pc:spChg>
        <pc:spChg chg="add mod">
          <ac:chgData name="Vu Phan (Student)" userId="73e9e9bd-e36e-465d-a473-d5808a927cc8" providerId="ADAL" clId="{C0D8B792-18C9-46A7-90F4-AD88BC1720BB}" dt="2021-09-11T23:01:05.232" v="5467" actId="1076"/>
          <ac:spMkLst>
            <pc:docMk/>
            <pc:sldMk cId="1446494615" sldId="284"/>
            <ac:spMk id="36" creationId="{8B988D8D-1BA1-4C2B-A78E-0504DB20E086}"/>
          </ac:spMkLst>
        </pc:spChg>
        <pc:picChg chg="add del mod">
          <ac:chgData name="Vu Phan (Student)" userId="73e9e9bd-e36e-465d-a473-d5808a927cc8" providerId="ADAL" clId="{C0D8B792-18C9-46A7-90F4-AD88BC1720BB}" dt="2021-09-11T20:11:55.798" v="2401" actId="478"/>
          <ac:picMkLst>
            <pc:docMk/>
            <pc:sldMk cId="1446494615" sldId="284"/>
            <ac:picMk id="3" creationId="{9F00EBEE-51EE-44F3-B03B-1E0B77C05660}"/>
          </ac:picMkLst>
        </pc:picChg>
        <pc:picChg chg="add mod">
          <ac:chgData name="Vu Phan (Student)" userId="73e9e9bd-e36e-465d-a473-d5808a927cc8" providerId="ADAL" clId="{C0D8B792-18C9-46A7-90F4-AD88BC1720BB}" dt="2021-09-11T21:13:38.060" v="3193" actId="1036"/>
          <ac:picMkLst>
            <pc:docMk/>
            <pc:sldMk cId="1446494615" sldId="284"/>
            <ac:picMk id="10" creationId="{00E3D88C-D9C5-4614-A33C-7D6C18A41644}"/>
          </ac:picMkLst>
        </pc:picChg>
        <pc:picChg chg="add mod">
          <ac:chgData name="Vu Phan (Student)" userId="73e9e9bd-e36e-465d-a473-d5808a927cc8" providerId="ADAL" clId="{C0D8B792-18C9-46A7-90F4-AD88BC1720BB}" dt="2021-09-11T21:13:38.060" v="3193" actId="1036"/>
          <ac:picMkLst>
            <pc:docMk/>
            <pc:sldMk cId="1446494615" sldId="284"/>
            <ac:picMk id="12" creationId="{C6D4C82C-4E69-4E65-ADA9-E69A0D3E02BD}"/>
          </ac:picMkLst>
        </pc:picChg>
        <pc:picChg chg="add mod">
          <ac:chgData name="Vu Phan (Student)" userId="73e9e9bd-e36e-465d-a473-d5808a927cc8" providerId="ADAL" clId="{C0D8B792-18C9-46A7-90F4-AD88BC1720BB}" dt="2021-09-11T21:13:38.060" v="3193" actId="1036"/>
          <ac:picMkLst>
            <pc:docMk/>
            <pc:sldMk cId="1446494615" sldId="284"/>
            <ac:picMk id="14" creationId="{28D463E8-9399-498D-B68C-22F1C7199715}"/>
          </ac:picMkLst>
        </pc:picChg>
        <pc:picChg chg="add mod">
          <ac:chgData name="Vu Phan (Student)" userId="73e9e9bd-e36e-465d-a473-d5808a927cc8" providerId="ADAL" clId="{C0D8B792-18C9-46A7-90F4-AD88BC1720BB}" dt="2021-09-11T21:15:20.123" v="3269" actId="1037"/>
          <ac:picMkLst>
            <pc:docMk/>
            <pc:sldMk cId="1446494615" sldId="284"/>
            <ac:picMk id="21" creationId="{41A6D427-4A94-4D98-BAEF-5F97AEE58E40}"/>
          </ac:picMkLst>
        </pc:picChg>
        <pc:cxnChg chg="add mod">
          <ac:chgData name="Vu Phan (Student)" userId="73e9e9bd-e36e-465d-a473-d5808a927cc8" providerId="ADAL" clId="{C0D8B792-18C9-46A7-90F4-AD88BC1720BB}" dt="2021-09-11T21:13:38.060" v="3193" actId="1036"/>
          <ac:cxnSpMkLst>
            <pc:docMk/>
            <pc:sldMk cId="1446494615" sldId="284"/>
            <ac:cxnSpMk id="16" creationId="{B88BD0CC-9900-4AA5-8D9D-6B6572209998}"/>
          </ac:cxnSpMkLst>
        </pc:cxnChg>
        <pc:cxnChg chg="add mod">
          <ac:chgData name="Vu Phan (Student)" userId="73e9e9bd-e36e-465d-a473-d5808a927cc8" providerId="ADAL" clId="{C0D8B792-18C9-46A7-90F4-AD88BC1720BB}" dt="2021-09-11T21:13:38.060" v="3193" actId="1036"/>
          <ac:cxnSpMkLst>
            <pc:docMk/>
            <pc:sldMk cId="1446494615" sldId="284"/>
            <ac:cxnSpMk id="18" creationId="{8559BEA6-7A9E-4E48-86A7-56818952ECFD}"/>
          </ac:cxnSpMkLst>
        </pc:cxnChg>
        <pc:cxnChg chg="add mod">
          <ac:chgData name="Vu Phan (Student)" userId="73e9e9bd-e36e-465d-a473-d5808a927cc8" providerId="ADAL" clId="{C0D8B792-18C9-46A7-90F4-AD88BC1720BB}" dt="2021-09-11T21:15:30.673" v="3272" actId="14100"/>
          <ac:cxnSpMkLst>
            <pc:docMk/>
            <pc:sldMk cId="1446494615" sldId="284"/>
            <ac:cxnSpMk id="25" creationId="{50D74210-3D03-4B5A-A4AA-76B11FD9F7D0}"/>
          </ac:cxnSpMkLst>
        </pc:cxnChg>
        <pc:cxnChg chg="add mod">
          <ac:chgData name="Vu Phan (Student)" userId="73e9e9bd-e36e-465d-a473-d5808a927cc8" providerId="ADAL" clId="{C0D8B792-18C9-46A7-90F4-AD88BC1720BB}" dt="2021-09-11T21:15:35.166" v="3275" actId="14100"/>
          <ac:cxnSpMkLst>
            <pc:docMk/>
            <pc:sldMk cId="1446494615" sldId="284"/>
            <ac:cxnSpMk id="28" creationId="{9DA97DA9-9E6A-48C7-92A0-B8BB8853CE4A}"/>
          </ac:cxnSpMkLst>
        </pc:cxnChg>
      </pc:sldChg>
      <pc:sldChg chg="addSp delSp modSp add mod">
        <pc:chgData name="Vu Phan (Student)" userId="73e9e9bd-e36e-465d-a473-d5808a927cc8" providerId="ADAL" clId="{C0D8B792-18C9-46A7-90F4-AD88BC1720BB}" dt="2021-09-13T04:02:20.990" v="7332" actId="20577"/>
        <pc:sldMkLst>
          <pc:docMk/>
          <pc:sldMk cId="2345580904" sldId="285"/>
        </pc:sldMkLst>
        <pc:spChg chg="mod">
          <ac:chgData name="Vu Phan (Student)" userId="73e9e9bd-e36e-465d-a473-d5808a927cc8" providerId="ADAL" clId="{C0D8B792-18C9-46A7-90F4-AD88BC1720BB}" dt="2021-09-11T20:45:41.175" v="2635" actId="1076"/>
          <ac:spMkLst>
            <pc:docMk/>
            <pc:sldMk cId="2345580904" sldId="285"/>
            <ac:spMk id="4" creationId="{E45FE0BF-0EB7-4287-ADE1-AF19EF72C3DD}"/>
          </ac:spMkLst>
        </pc:spChg>
        <pc:spChg chg="mod">
          <ac:chgData name="Vu Phan (Student)" userId="73e9e9bd-e36e-465d-a473-d5808a927cc8" providerId="ADAL" clId="{C0D8B792-18C9-46A7-90F4-AD88BC1720BB}" dt="2021-09-11T16:27:40.793" v="641" actId="14100"/>
          <ac:spMkLst>
            <pc:docMk/>
            <pc:sldMk cId="2345580904" sldId="285"/>
            <ac:spMk id="8" creationId="{A77CE941-B9F0-4366-AF5F-95C1E878B94E}"/>
          </ac:spMkLst>
        </pc:spChg>
        <pc:spChg chg="add del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1" creationId="{EF0CDA45-720F-44CE-941B-B531A0092C5F}"/>
          </ac:spMkLst>
        </pc:spChg>
        <pc:spChg chg="add del mod">
          <ac:chgData name="Vu Phan (Student)" userId="73e9e9bd-e36e-465d-a473-d5808a927cc8" providerId="ADAL" clId="{C0D8B792-18C9-46A7-90F4-AD88BC1720BB}" dt="2021-09-11T17:39:10.320" v="945" actId="478"/>
          <ac:spMkLst>
            <pc:docMk/>
            <pc:sldMk cId="2345580904" sldId="285"/>
            <ac:spMk id="12" creationId="{2DAF28CF-337B-433A-B882-86E51F2CE271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3" creationId="{84F0BF96-AFE9-4CAB-B95A-91FB0788555B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4" creationId="{7B46F12D-560A-4442-92F3-84A40BB8631D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5" creationId="{2B49B1B2-21ED-49C1-8EA8-91CD00E0D6FD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6" creationId="{5301428B-5B50-4F11-A4AC-735EB9A5F215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7" creationId="{39E09423-7FCC-4BEF-9AB5-B27916343FF8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8" creationId="{65DBBC7B-3622-46A6-97F1-7C5C06E19498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9" creationId="{81A22984-7918-482A-8CFE-EADAE3111C79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20" creationId="{4B4C1A20-DB93-438E-B516-5696B8214EBC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21" creationId="{69ADC9CA-CC32-43BC-BDE6-68C246DEAD1D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22" creationId="{365133D5-7A9B-4DD5-A082-467182D0567C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23" creationId="{2E6595B9-52C1-4A9F-B601-EE738ED8805D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24" creationId="{13EA944B-CD4E-45F0-A6E3-D8D77AB9FB9C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25" creationId="{537D7A3C-C6E5-41C1-B091-F58A48979A02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26" creationId="{0EA8CB7B-D527-42DC-BC61-C9F77A17696E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27" creationId="{4EC71C4F-7A6B-4CC4-B861-1539CFF2A251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28" creationId="{DECB5DA7-119A-442A-ADA7-16EC5FCBF48D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29" creationId="{55421896-5DA2-4910-9916-0C0D3F5D7CE5}"/>
          </ac:spMkLst>
        </pc:spChg>
        <pc:spChg chg="add mod or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30" creationId="{10BD80E9-0BEA-4A69-86E3-354CE79DBA3E}"/>
          </ac:spMkLst>
        </pc:spChg>
        <pc:spChg chg="add mod or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31" creationId="{60D9A5E4-A998-42EE-9D5C-5B7F8F95EE32}"/>
          </ac:spMkLst>
        </pc:spChg>
        <pc:spChg chg="add mod or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32" creationId="{95B2FA26-9F30-4668-B57A-4B494FAD4572}"/>
          </ac:spMkLst>
        </pc:spChg>
        <pc:spChg chg="add mod or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33" creationId="{2B009631-FDFB-4EF8-8F33-BE94B84F5287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34" creationId="{3D99F511-EB9D-4CF6-911B-061DEFD6A695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35" creationId="{14B155E4-6240-4A1B-BDAF-7F685D0D47FD}"/>
          </ac:spMkLst>
        </pc:spChg>
        <pc:spChg chg="add del">
          <ac:chgData name="Vu Phan (Student)" userId="73e9e9bd-e36e-465d-a473-d5808a927cc8" providerId="ADAL" clId="{C0D8B792-18C9-46A7-90F4-AD88BC1720BB}" dt="2021-09-11T20:37:43.153" v="2492" actId="478"/>
          <ac:spMkLst>
            <pc:docMk/>
            <pc:sldMk cId="2345580904" sldId="285"/>
            <ac:spMk id="51" creationId="{F81E5B05-0011-4229-8050-2448086C9784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52" creationId="{70800368-8853-4590-8EB7-A2712B0B1A23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60" creationId="{68ADEA13-D246-4F9D-B5FE-9FB9947F8FFD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61" creationId="{8F5375E9-DE8E-4748-8431-FE2D95BFC5FD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62" creationId="{51F0EA08-5987-4790-A317-C711B0C88534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63" creationId="{E673DC28-E93F-49F8-8D89-F6014B8752A9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64" creationId="{F490114E-E798-4125-93FE-CC6BD7E8BCCA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65" creationId="{CADCC847-28A1-45E8-A564-199580370547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66" creationId="{6B32DCC8-0BB8-4DFD-A25B-BEFC131AD22A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67" creationId="{D13E0B4F-9E5C-438A-9FFE-3363468E1426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68" creationId="{775972B5-0BCA-44FE-8BDD-92E7F7D6458C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69" creationId="{E068B02E-5B0E-4A99-BED7-7C880486D02E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70" creationId="{043E1A61-034B-46A0-9133-CD35DD43BEEC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71" creationId="{25DA4E9D-8887-4A65-BFD5-77383F7D85E1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72" creationId="{8D300F31-C2D0-48AE-8399-A145F8CE7B1A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73" creationId="{BF38348C-F718-4403-89FF-6CCD2F2EA7D4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74" creationId="{1F49FAE8-2D14-4ABA-AB24-42BCD2AB2EBB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75" creationId="{B44CB97E-C463-4241-AC43-BFEAFACB91C7}"/>
          </ac:spMkLst>
        </pc:spChg>
        <pc:spChg chg="add mod">
          <ac:chgData name="Vu Phan (Student)" userId="73e9e9bd-e36e-465d-a473-d5808a927cc8" providerId="ADAL" clId="{C0D8B792-18C9-46A7-90F4-AD88BC1720BB}" dt="2021-09-11T20:45:27.570" v="2631" actId="1076"/>
          <ac:spMkLst>
            <pc:docMk/>
            <pc:sldMk cId="2345580904" sldId="285"/>
            <ac:spMk id="76" creationId="{FA280A59-9FD3-40A3-9DB8-E4B632EFADF5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77" creationId="{16ADB996-2CEE-4820-B4E6-FEB17AB3FE2A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78" creationId="{0A42B281-1A54-45F0-B6F3-8F6E6CDB2DBF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79" creationId="{EC50C84A-E8D3-4EA3-B9DB-0BFF5C4DDD8F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80" creationId="{6BED3BD0-ACD9-4E86-90C0-B93C4518212B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81" creationId="{43A15C21-D35D-4E22-9D61-5191A958868B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82" creationId="{1D2C0946-0FE2-48A1-A7B9-72B579C9A8E5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83" creationId="{CB6E64A8-44C2-4172-B8E6-21D6D0F7C79A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84" creationId="{2FA38C10-3C21-4C54-8F79-BC80E9032C72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87" creationId="{7F987C55-63F5-4974-AFB8-93710888CE84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88" creationId="{137C174E-60AD-4D35-98B2-7958903EA941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89" creationId="{AF159A8C-2B26-4FED-B5F1-A82595559561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90" creationId="{2047625B-FD8A-4901-BFB2-8FED62C642E9}"/>
          </ac:spMkLst>
        </pc:spChg>
        <pc:spChg chg="add mod">
          <ac:chgData name="Vu Phan (Student)" userId="73e9e9bd-e36e-465d-a473-d5808a927cc8" providerId="ADAL" clId="{C0D8B792-18C9-46A7-90F4-AD88BC1720BB}" dt="2021-09-11T20:48:58.794" v="2664" actId="1076"/>
          <ac:spMkLst>
            <pc:docMk/>
            <pc:sldMk cId="2345580904" sldId="285"/>
            <ac:spMk id="91" creationId="{554CD50A-08C4-4CD8-B1B0-5FF2D50E8839}"/>
          </ac:spMkLst>
        </pc:spChg>
        <pc:spChg chg="add mod">
          <ac:chgData name="Vu Phan (Student)" userId="73e9e9bd-e36e-465d-a473-d5808a927cc8" providerId="ADAL" clId="{C0D8B792-18C9-46A7-90F4-AD88BC1720BB}" dt="2021-09-11T20:48:58.794" v="2664" actId="1076"/>
          <ac:spMkLst>
            <pc:docMk/>
            <pc:sldMk cId="2345580904" sldId="285"/>
            <ac:spMk id="92" creationId="{5A3F2755-E50A-4B22-AB7D-78760BD420B6}"/>
          </ac:spMkLst>
        </pc:spChg>
        <pc:spChg chg="add mod">
          <ac:chgData name="Vu Phan (Student)" userId="73e9e9bd-e36e-465d-a473-d5808a927cc8" providerId="ADAL" clId="{C0D8B792-18C9-46A7-90F4-AD88BC1720BB}" dt="2021-09-11T20:48:58.794" v="2664" actId="1076"/>
          <ac:spMkLst>
            <pc:docMk/>
            <pc:sldMk cId="2345580904" sldId="285"/>
            <ac:spMk id="93" creationId="{C9EC649E-AED2-4FAB-A0E1-741217AE4FC0}"/>
          </ac:spMkLst>
        </pc:spChg>
        <pc:spChg chg="add mod">
          <ac:chgData name="Vu Phan (Student)" userId="73e9e9bd-e36e-465d-a473-d5808a927cc8" providerId="ADAL" clId="{C0D8B792-18C9-46A7-90F4-AD88BC1720BB}" dt="2021-09-11T20:48:58.794" v="2664" actId="1076"/>
          <ac:spMkLst>
            <pc:docMk/>
            <pc:sldMk cId="2345580904" sldId="285"/>
            <ac:spMk id="94" creationId="{14D1FBA7-8F1A-4974-AD13-017624121108}"/>
          </ac:spMkLst>
        </pc:spChg>
        <pc:spChg chg="add mod">
          <ac:chgData name="Vu Phan (Student)" userId="73e9e9bd-e36e-465d-a473-d5808a927cc8" providerId="ADAL" clId="{C0D8B792-18C9-46A7-90F4-AD88BC1720BB}" dt="2021-09-11T20:48:58.794" v="2664" actId="1076"/>
          <ac:spMkLst>
            <pc:docMk/>
            <pc:sldMk cId="2345580904" sldId="285"/>
            <ac:spMk id="95" creationId="{03064847-8F90-45E6-8923-7B84787AC2D2}"/>
          </ac:spMkLst>
        </pc:spChg>
        <pc:spChg chg="add mod">
          <ac:chgData name="Vu Phan (Student)" userId="73e9e9bd-e36e-465d-a473-d5808a927cc8" providerId="ADAL" clId="{C0D8B792-18C9-46A7-90F4-AD88BC1720BB}" dt="2021-09-11T20:48:58.794" v="2664" actId="1076"/>
          <ac:spMkLst>
            <pc:docMk/>
            <pc:sldMk cId="2345580904" sldId="285"/>
            <ac:spMk id="96" creationId="{9A3A979F-C4F2-4B5F-9AD1-D8753C7BCA2D}"/>
          </ac:spMkLst>
        </pc:spChg>
        <pc:spChg chg="add mod">
          <ac:chgData name="Vu Phan (Student)" userId="73e9e9bd-e36e-465d-a473-d5808a927cc8" providerId="ADAL" clId="{C0D8B792-18C9-46A7-90F4-AD88BC1720BB}" dt="2021-09-11T20:48:58.794" v="2664" actId="1076"/>
          <ac:spMkLst>
            <pc:docMk/>
            <pc:sldMk cId="2345580904" sldId="285"/>
            <ac:spMk id="97" creationId="{EA6AC45C-9DC7-4ABD-B49E-E62F6B93EDB3}"/>
          </ac:spMkLst>
        </pc:spChg>
        <pc:spChg chg="add mod">
          <ac:chgData name="Vu Phan (Student)" userId="73e9e9bd-e36e-465d-a473-d5808a927cc8" providerId="ADAL" clId="{C0D8B792-18C9-46A7-90F4-AD88BC1720BB}" dt="2021-09-11T20:49:04.505" v="2667" actId="20577"/>
          <ac:spMkLst>
            <pc:docMk/>
            <pc:sldMk cId="2345580904" sldId="285"/>
            <ac:spMk id="98" creationId="{FC230B98-3F0B-4707-9D06-0DE8E71D4A8A}"/>
          </ac:spMkLst>
        </pc:spChg>
        <pc:spChg chg="add mod">
          <ac:chgData name="Vu Phan (Student)" userId="73e9e9bd-e36e-465d-a473-d5808a927cc8" providerId="ADAL" clId="{C0D8B792-18C9-46A7-90F4-AD88BC1720BB}" dt="2021-09-11T20:48:58.794" v="2664" actId="1076"/>
          <ac:spMkLst>
            <pc:docMk/>
            <pc:sldMk cId="2345580904" sldId="285"/>
            <ac:spMk id="99" creationId="{A660C476-B678-4F93-BE85-97A6B2A2C8D6}"/>
          </ac:spMkLst>
        </pc:spChg>
        <pc:spChg chg="add mod">
          <ac:chgData name="Vu Phan (Student)" userId="73e9e9bd-e36e-465d-a473-d5808a927cc8" providerId="ADAL" clId="{C0D8B792-18C9-46A7-90F4-AD88BC1720BB}" dt="2021-09-11T20:49:03.318" v="2666" actId="20577"/>
          <ac:spMkLst>
            <pc:docMk/>
            <pc:sldMk cId="2345580904" sldId="285"/>
            <ac:spMk id="100" creationId="{EA53C09C-6D6E-4F64-A05F-BFB0215A4755}"/>
          </ac:spMkLst>
        </pc:spChg>
        <pc:spChg chg="add mod">
          <ac:chgData name="Vu Phan (Student)" userId="73e9e9bd-e36e-465d-a473-d5808a927cc8" providerId="ADAL" clId="{C0D8B792-18C9-46A7-90F4-AD88BC1720BB}" dt="2021-09-11T20:48:58.794" v="2664" actId="1076"/>
          <ac:spMkLst>
            <pc:docMk/>
            <pc:sldMk cId="2345580904" sldId="285"/>
            <ac:spMk id="101" creationId="{FD38E60B-6B90-409C-A11D-99AA11794510}"/>
          </ac:spMkLst>
        </pc:spChg>
        <pc:spChg chg="add mod">
          <ac:chgData name="Vu Phan (Student)" userId="73e9e9bd-e36e-465d-a473-d5808a927cc8" providerId="ADAL" clId="{C0D8B792-18C9-46A7-90F4-AD88BC1720BB}" dt="2021-09-11T20:49:01.912" v="2665" actId="20577"/>
          <ac:spMkLst>
            <pc:docMk/>
            <pc:sldMk cId="2345580904" sldId="285"/>
            <ac:spMk id="102" creationId="{BECE0C80-ED94-40FC-B112-2686D53C0CBE}"/>
          </ac:spMkLst>
        </pc:spChg>
        <pc:spChg chg="add mod">
          <ac:chgData name="Vu Phan (Student)" userId="73e9e9bd-e36e-465d-a473-d5808a927cc8" providerId="ADAL" clId="{C0D8B792-18C9-46A7-90F4-AD88BC1720BB}" dt="2021-09-11T20:48:58.794" v="2664" actId="1076"/>
          <ac:spMkLst>
            <pc:docMk/>
            <pc:sldMk cId="2345580904" sldId="285"/>
            <ac:spMk id="103" creationId="{E7DAD986-AF89-4E0B-81EA-410128D637C2}"/>
          </ac:spMkLst>
        </pc:spChg>
        <pc:spChg chg="add del mod">
          <ac:chgData name="Vu Phan (Student)" userId="73e9e9bd-e36e-465d-a473-d5808a927cc8" providerId="ADAL" clId="{C0D8B792-18C9-46A7-90F4-AD88BC1720BB}" dt="2021-09-11T21:28:01.422" v="3405" actId="21"/>
          <ac:spMkLst>
            <pc:docMk/>
            <pc:sldMk cId="2345580904" sldId="285"/>
            <ac:spMk id="104" creationId="{6677153E-04CE-4E05-90E3-0C56057E167F}"/>
          </ac:spMkLst>
        </pc:spChg>
        <pc:spChg chg="add del mod">
          <ac:chgData name="Vu Phan (Student)" userId="73e9e9bd-e36e-465d-a473-d5808a927cc8" providerId="ADAL" clId="{C0D8B792-18C9-46A7-90F4-AD88BC1720BB}" dt="2021-09-11T21:28:01.422" v="3405" actId="21"/>
          <ac:spMkLst>
            <pc:docMk/>
            <pc:sldMk cId="2345580904" sldId="285"/>
            <ac:spMk id="105" creationId="{901A7E1A-A3CC-4585-A9BB-5815371B28B8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06" creationId="{BA682495-4F05-42CC-ACFB-941527592256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07" creationId="{489F24D5-3493-47CC-8DDA-3861CB08C158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08" creationId="{D32653F1-2BAE-473E-ADB6-A4D60B8FDE76}"/>
          </ac:spMkLst>
        </pc:spChg>
        <pc:spChg chg="add mod">
          <ac:chgData name="Vu Phan (Student)" userId="73e9e9bd-e36e-465d-a473-d5808a927cc8" providerId="ADAL" clId="{C0D8B792-18C9-46A7-90F4-AD88BC1720BB}" dt="2021-09-11T21:33:46.244" v="3625" actId="1035"/>
          <ac:spMkLst>
            <pc:docMk/>
            <pc:sldMk cId="2345580904" sldId="285"/>
            <ac:spMk id="109" creationId="{CAAC721B-E3D5-4EA6-A237-1FA68D28E00D}"/>
          </ac:spMkLst>
        </pc:spChg>
        <pc:spChg chg="add mod">
          <ac:chgData name="Vu Phan (Student)" userId="73e9e9bd-e36e-465d-a473-d5808a927cc8" providerId="ADAL" clId="{C0D8B792-18C9-46A7-90F4-AD88BC1720BB}" dt="2021-09-13T04:02:20.990" v="7332" actId="20577"/>
          <ac:spMkLst>
            <pc:docMk/>
            <pc:sldMk cId="2345580904" sldId="285"/>
            <ac:spMk id="110" creationId="{F8943D75-7871-4154-AABB-4C29010549EC}"/>
          </ac:spMkLst>
        </pc:spChg>
        <pc:picChg chg="add mod ord">
          <ac:chgData name="Vu Phan (Student)" userId="73e9e9bd-e36e-465d-a473-d5808a927cc8" providerId="ADAL" clId="{C0D8B792-18C9-46A7-90F4-AD88BC1720BB}" dt="2021-09-11T21:33:46.244" v="3625" actId="1035"/>
          <ac:picMkLst>
            <pc:docMk/>
            <pc:sldMk cId="2345580904" sldId="285"/>
            <ac:picMk id="3" creationId="{5C8AFCE1-009A-4779-9DD5-25C9E41D393E}"/>
          </ac:picMkLst>
        </pc:picChg>
        <pc:picChg chg="add mod ord">
          <ac:chgData name="Vu Phan (Student)" userId="73e9e9bd-e36e-465d-a473-d5808a927cc8" providerId="ADAL" clId="{C0D8B792-18C9-46A7-90F4-AD88BC1720BB}" dt="2021-09-11T21:33:46.244" v="3625" actId="1035"/>
          <ac:picMkLst>
            <pc:docMk/>
            <pc:sldMk cId="2345580904" sldId="285"/>
            <ac:picMk id="10" creationId="{B7D1B601-956D-40C1-9EE6-82E7C0470FE9}"/>
          </ac:picMkLst>
        </pc:picChg>
        <pc:picChg chg="add mod">
          <ac:chgData name="Vu Phan (Student)" userId="73e9e9bd-e36e-465d-a473-d5808a927cc8" providerId="ADAL" clId="{C0D8B792-18C9-46A7-90F4-AD88BC1720BB}" dt="2021-09-11T21:33:46.244" v="3625" actId="1035"/>
          <ac:picMkLst>
            <pc:docMk/>
            <pc:sldMk cId="2345580904" sldId="285"/>
            <ac:picMk id="48" creationId="{6CBF7993-5823-4A2D-96E6-C8F7A77D49DB}"/>
          </ac:picMkLst>
        </pc:picChg>
        <pc:picChg chg="add mod">
          <ac:chgData name="Vu Phan (Student)" userId="73e9e9bd-e36e-465d-a473-d5808a927cc8" providerId="ADAL" clId="{C0D8B792-18C9-46A7-90F4-AD88BC1720BB}" dt="2021-09-11T21:33:46.244" v="3625" actId="1035"/>
          <ac:picMkLst>
            <pc:docMk/>
            <pc:sldMk cId="2345580904" sldId="285"/>
            <ac:picMk id="50" creationId="{90559857-5A9F-4A1C-BC31-FB81747A4E52}"/>
          </ac:picMkLst>
        </pc:picChg>
        <pc:cxnChg chg="add mod">
          <ac:chgData name="Vu Phan (Student)" userId="73e9e9bd-e36e-465d-a473-d5808a927cc8" providerId="ADAL" clId="{C0D8B792-18C9-46A7-90F4-AD88BC1720BB}" dt="2021-09-11T21:33:46.244" v="3625" actId="1035"/>
          <ac:cxnSpMkLst>
            <pc:docMk/>
            <pc:sldMk cId="2345580904" sldId="285"/>
            <ac:cxnSpMk id="37" creationId="{CDE30E58-F032-4C78-BF9B-92E5E144FDD9}"/>
          </ac:cxnSpMkLst>
        </pc:cxnChg>
        <pc:cxnChg chg="add mod">
          <ac:chgData name="Vu Phan (Student)" userId="73e9e9bd-e36e-465d-a473-d5808a927cc8" providerId="ADAL" clId="{C0D8B792-18C9-46A7-90F4-AD88BC1720BB}" dt="2021-09-11T21:33:46.244" v="3625" actId="1035"/>
          <ac:cxnSpMkLst>
            <pc:docMk/>
            <pc:sldMk cId="2345580904" sldId="285"/>
            <ac:cxnSpMk id="40" creationId="{6052B3E9-8F5E-4E2B-AE3E-507231C2456D}"/>
          </ac:cxnSpMkLst>
        </pc:cxnChg>
        <pc:cxnChg chg="add mod">
          <ac:chgData name="Vu Phan (Student)" userId="73e9e9bd-e36e-465d-a473-d5808a927cc8" providerId="ADAL" clId="{C0D8B792-18C9-46A7-90F4-AD88BC1720BB}" dt="2021-09-11T21:33:46.244" v="3625" actId="1035"/>
          <ac:cxnSpMkLst>
            <pc:docMk/>
            <pc:sldMk cId="2345580904" sldId="285"/>
            <ac:cxnSpMk id="41" creationId="{D7FA0D7C-491B-4FFB-AF5E-E13EB5F80D7A}"/>
          </ac:cxnSpMkLst>
        </pc:cxnChg>
        <pc:cxnChg chg="add mod">
          <ac:chgData name="Vu Phan (Student)" userId="73e9e9bd-e36e-465d-a473-d5808a927cc8" providerId="ADAL" clId="{C0D8B792-18C9-46A7-90F4-AD88BC1720BB}" dt="2021-09-11T21:33:46.244" v="3625" actId="1035"/>
          <ac:cxnSpMkLst>
            <pc:docMk/>
            <pc:sldMk cId="2345580904" sldId="285"/>
            <ac:cxnSpMk id="44" creationId="{95F75C3E-A32A-4F82-816E-F53AEF4FFE22}"/>
          </ac:cxnSpMkLst>
        </pc:cxnChg>
        <pc:cxnChg chg="add mod">
          <ac:chgData name="Vu Phan (Student)" userId="73e9e9bd-e36e-465d-a473-d5808a927cc8" providerId="ADAL" clId="{C0D8B792-18C9-46A7-90F4-AD88BC1720BB}" dt="2021-09-11T21:33:46.244" v="3625" actId="1035"/>
          <ac:cxnSpMkLst>
            <pc:docMk/>
            <pc:sldMk cId="2345580904" sldId="285"/>
            <ac:cxnSpMk id="53" creationId="{8E66738C-F6AC-4E1F-8BB6-F5986B1C7010}"/>
          </ac:cxnSpMkLst>
        </pc:cxnChg>
        <pc:cxnChg chg="add mod">
          <ac:chgData name="Vu Phan (Student)" userId="73e9e9bd-e36e-465d-a473-d5808a927cc8" providerId="ADAL" clId="{C0D8B792-18C9-46A7-90F4-AD88BC1720BB}" dt="2021-09-11T21:33:46.244" v="3625" actId="1035"/>
          <ac:cxnSpMkLst>
            <pc:docMk/>
            <pc:sldMk cId="2345580904" sldId="285"/>
            <ac:cxnSpMk id="57" creationId="{E3C0CC43-3BF6-4171-BD4E-B45FFBBC7904}"/>
          </ac:cxnSpMkLst>
        </pc:cxnChg>
        <pc:cxnChg chg="add mod">
          <ac:chgData name="Vu Phan (Student)" userId="73e9e9bd-e36e-465d-a473-d5808a927cc8" providerId="ADAL" clId="{C0D8B792-18C9-46A7-90F4-AD88BC1720BB}" dt="2021-09-11T21:33:46.244" v="3625" actId="1035"/>
          <ac:cxnSpMkLst>
            <pc:docMk/>
            <pc:sldMk cId="2345580904" sldId="285"/>
            <ac:cxnSpMk id="58" creationId="{1AC6ED5F-19A6-4C33-8C73-6D70117D3050}"/>
          </ac:cxnSpMkLst>
        </pc:cxnChg>
        <pc:cxnChg chg="add mod">
          <ac:chgData name="Vu Phan (Student)" userId="73e9e9bd-e36e-465d-a473-d5808a927cc8" providerId="ADAL" clId="{C0D8B792-18C9-46A7-90F4-AD88BC1720BB}" dt="2021-09-11T21:33:46.244" v="3625" actId="1035"/>
          <ac:cxnSpMkLst>
            <pc:docMk/>
            <pc:sldMk cId="2345580904" sldId="285"/>
            <ac:cxnSpMk id="59" creationId="{DCC75EA1-BD47-41BC-9B36-5C6118C90753}"/>
          </ac:cxnSpMkLst>
        </pc:cxnChg>
        <pc:cxnChg chg="add mod">
          <ac:chgData name="Vu Phan (Student)" userId="73e9e9bd-e36e-465d-a473-d5808a927cc8" providerId="ADAL" clId="{C0D8B792-18C9-46A7-90F4-AD88BC1720BB}" dt="2021-09-11T21:33:46.244" v="3625" actId="1035"/>
          <ac:cxnSpMkLst>
            <pc:docMk/>
            <pc:sldMk cId="2345580904" sldId="285"/>
            <ac:cxnSpMk id="85" creationId="{077AF5B5-2EBE-4ADF-9B4D-CCFBD4636780}"/>
          </ac:cxnSpMkLst>
        </pc:cxnChg>
        <pc:cxnChg chg="add mod">
          <ac:chgData name="Vu Phan (Student)" userId="73e9e9bd-e36e-465d-a473-d5808a927cc8" providerId="ADAL" clId="{C0D8B792-18C9-46A7-90F4-AD88BC1720BB}" dt="2021-09-11T21:33:46.244" v="3625" actId="1035"/>
          <ac:cxnSpMkLst>
            <pc:docMk/>
            <pc:sldMk cId="2345580904" sldId="285"/>
            <ac:cxnSpMk id="86" creationId="{95D57438-D6DF-436E-8488-22EFD9419914}"/>
          </ac:cxnSpMkLst>
        </pc:cxnChg>
      </pc:sldChg>
      <pc:sldChg chg="addSp delSp modSp add mod">
        <pc:chgData name="Vu Phan (Student)" userId="73e9e9bd-e36e-465d-a473-d5808a927cc8" providerId="ADAL" clId="{C0D8B792-18C9-46A7-90F4-AD88BC1720BB}" dt="2021-09-13T04:02:24.318" v="7333" actId="20577"/>
        <pc:sldMkLst>
          <pc:docMk/>
          <pc:sldMk cId="3941052068" sldId="286"/>
        </pc:sldMkLst>
        <pc:spChg chg="mod">
          <ac:chgData name="Vu Phan (Student)" userId="73e9e9bd-e36e-465d-a473-d5808a927cc8" providerId="ADAL" clId="{C0D8B792-18C9-46A7-90F4-AD88BC1720BB}" dt="2021-09-11T18:12:30.873" v="1453"/>
          <ac:spMkLst>
            <pc:docMk/>
            <pc:sldMk cId="3941052068" sldId="286"/>
            <ac:spMk id="4" creationId="{E45FE0BF-0EB7-4287-ADE1-AF19EF72C3DD}"/>
          </ac:spMkLst>
        </pc:spChg>
        <pc:spChg chg="mod">
          <ac:chgData name="Vu Phan (Student)" userId="73e9e9bd-e36e-465d-a473-d5808a927cc8" providerId="ADAL" clId="{C0D8B792-18C9-46A7-90F4-AD88BC1720BB}" dt="2021-09-11T16:28:10.745" v="650" actId="14100"/>
          <ac:spMkLst>
            <pc:docMk/>
            <pc:sldMk cId="3941052068" sldId="286"/>
            <ac:spMk id="6" creationId="{69A4872A-AAE8-419F-92C0-3085AC8EC3A6}"/>
          </ac:spMkLst>
        </pc:spChg>
        <pc:spChg chg="del">
          <ac:chgData name="Vu Phan (Student)" userId="73e9e9bd-e36e-465d-a473-d5808a927cc8" providerId="ADAL" clId="{C0D8B792-18C9-46A7-90F4-AD88BC1720BB}" dt="2021-09-11T16:28:02.020" v="643" actId="478"/>
          <ac:spMkLst>
            <pc:docMk/>
            <pc:sldMk cId="3941052068" sldId="286"/>
            <ac:spMk id="8" creationId="{A77CE941-B9F0-4366-AF5F-95C1E878B94E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9" creationId="{60492161-E16D-4021-BAA4-788FC4088ECB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11" creationId="{B3B4D1E4-EF71-46BC-A174-F65D9D48839D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12" creationId="{4FBB3F0F-7129-4A33-886E-0A443957771B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13" creationId="{05B25C51-AD28-4C05-B1CE-9CFB35C5606D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14" creationId="{3CCFD991-8F35-4182-BA2E-9A86B185C5ED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15" creationId="{376A31A1-0A0B-4D03-AD47-5C1AC6241C0A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16" creationId="{C3213EDF-4826-4A0F-9476-4A0825F70866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17" creationId="{924B946D-BA61-4228-9493-6D290846817B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18" creationId="{F51D0C9C-F97E-4015-B17E-E44137F94B9F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19" creationId="{AF971B1B-FB2B-4BD6-994C-1DAE7A238C7C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32" creationId="{EC1174EC-AA99-4D59-A835-CAB59F04561A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33" creationId="{B037B862-3DF2-4043-89D6-861EA76976FD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34" creationId="{2EA35222-C6BC-4C7A-92C5-DB8FADBBC0B8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35" creationId="{97EBBDA0-D058-4CF4-99E4-446405698633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36" creationId="{0949CA1E-11AE-49DE-9DC5-B4C15106CC1E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37" creationId="{8635BDB0-34B1-4393-A273-9D0153A7FBB5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38" creationId="{0EBDDCE3-3335-4B5B-8A67-00147A0C4D9A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39" creationId="{85AA52DF-C6CB-475E-BC4F-AEA6ACD1C624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40" creationId="{CBB3F628-BCCD-4A4B-9484-85FC36B310B4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41" creationId="{AEE818AB-9A85-4833-8DFE-1B1D9C3C88E3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42" creationId="{E51478D9-206D-41D6-B5DF-CE49DD8A03A5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43" creationId="{8C9C1FC9-7A0D-4A7D-B4E3-FDD51E76D265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44" creationId="{2F5279A0-D8AE-4A9A-8839-4556E8F5C20A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45" creationId="{32CF196E-AEB0-451C-B294-E2E6AE284E4C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46" creationId="{93907F78-BB70-447A-BFC5-4A59DD7988EA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47" creationId="{BDC4218A-420D-4A84-B547-6D6A60E3C1E0}"/>
          </ac:spMkLst>
        </pc:spChg>
        <pc:spChg chg="add del mod">
          <ac:chgData name="Vu Phan (Student)" userId="73e9e9bd-e36e-465d-a473-d5808a927cc8" providerId="ADAL" clId="{C0D8B792-18C9-46A7-90F4-AD88BC1720BB}" dt="2021-09-11T21:20:01.964" v="3332" actId="478"/>
          <ac:spMkLst>
            <pc:docMk/>
            <pc:sldMk cId="3941052068" sldId="286"/>
            <ac:spMk id="48" creationId="{868E9F2B-719B-41C5-B2FD-9AA057678DF7}"/>
          </ac:spMkLst>
        </pc:spChg>
        <pc:spChg chg="add del mod">
          <ac:chgData name="Vu Phan (Student)" userId="73e9e9bd-e36e-465d-a473-d5808a927cc8" providerId="ADAL" clId="{C0D8B792-18C9-46A7-90F4-AD88BC1720BB}" dt="2021-09-11T21:15:43.235" v="3277"/>
          <ac:spMkLst>
            <pc:docMk/>
            <pc:sldMk cId="3941052068" sldId="286"/>
            <ac:spMk id="49" creationId="{F6A7F3A2-8851-4AF1-8B89-CB08B7259868}"/>
          </ac:spMkLst>
        </pc:spChg>
        <pc:spChg chg="add del mod">
          <ac:chgData name="Vu Phan (Student)" userId="73e9e9bd-e36e-465d-a473-d5808a927cc8" providerId="ADAL" clId="{C0D8B792-18C9-46A7-90F4-AD88BC1720BB}" dt="2021-09-11T21:19:20.702" v="3311" actId="478"/>
          <ac:spMkLst>
            <pc:docMk/>
            <pc:sldMk cId="3941052068" sldId="286"/>
            <ac:spMk id="50" creationId="{F8766CF0-38EB-42AA-815C-6BF5AFA42D4E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51" creationId="{2531568C-B62A-4CE4-B8C3-BA57D709C5A2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52" creationId="{0458C148-B049-4AF3-88D7-B2E49E51ED3E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53" creationId="{13371785-8F91-4B56-A90B-B0B690196DC3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54" creationId="{F095CAC1-A60A-4E7B-97D5-CB7893E56439}"/>
          </ac:spMkLst>
        </pc:spChg>
        <pc:spChg chg="add del mod">
          <ac:chgData name="Vu Phan (Student)" userId="73e9e9bd-e36e-465d-a473-d5808a927cc8" providerId="ADAL" clId="{C0D8B792-18C9-46A7-90F4-AD88BC1720BB}" dt="2021-09-11T21:19:33.841" v="3317"/>
          <ac:spMkLst>
            <pc:docMk/>
            <pc:sldMk cId="3941052068" sldId="286"/>
            <ac:spMk id="55" creationId="{5E5A86FE-9F52-4FB4-8D52-C40EA4626B02}"/>
          </ac:spMkLst>
        </pc:spChg>
        <pc:spChg chg="add del mod">
          <ac:chgData name="Vu Phan (Student)" userId="73e9e9bd-e36e-465d-a473-d5808a927cc8" providerId="ADAL" clId="{C0D8B792-18C9-46A7-90F4-AD88BC1720BB}" dt="2021-09-11T21:19:33.841" v="3317"/>
          <ac:spMkLst>
            <pc:docMk/>
            <pc:sldMk cId="3941052068" sldId="286"/>
            <ac:spMk id="56" creationId="{1B9657B3-61A3-4A9F-B413-C8375655DA52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57" creationId="{DB100EB8-9BC7-43D6-91A6-954DDDE27090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58" creationId="{10315583-427F-4D44-B627-A7A7B9FB758D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59" creationId="{0AA4D03C-E36F-4D8F-A577-B37B35A11E54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60" creationId="{5DC780B1-9BEF-444B-A7E3-AF99317D820D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61" creationId="{E214DDF5-924C-4D56-917A-C46873EB68D4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62" creationId="{1FFFCB46-BB87-4D71-A64A-732342C90264}"/>
          </ac:spMkLst>
        </pc:spChg>
        <pc:spChg chg="add mod">
          <ac:chgData name="Vu Phan (Student)" userId="73e9e9bd-e36e-465d-a473-d5808a927cc8" providerId="ADAL" clId="{C0D8B792-18C9-46A7-90F4-AD88BC1720BB}" dt="2021-09-13T04:02:24.318" v="7333" actId="20577"/>
          <ac:spMkLst>
            <pc:docMk/>
            <pc:sldMk cId="3941052068" sldId="286"/>
            <ac:spMk id="63" creationId="{746C20C4-CEB1-426A-8C82-31507C154ED2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64" creationId="{2351F0C9-2EAB-44A9-885E-880C532EDC91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74" creationId="{1B748B81-4C9B-4422-99D8-FEB3EFC257AA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75" creationId="{3383DBBB-741F-440C-A6EE-5404843AF270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80" creationId="{47B6FF5A-9912-43DF-AB9E-697257E8670E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81" creationId="{D5AC9E86-277E-47F5-8C20-0FADD357A4D4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82" creationId="{32E185B8-879C-4968-996E-A7764030F63D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89" creationId="{9B52BD7C-E9B9-4682-8432-AAE77A8940AD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90" creationId="{053A1864-82A9-4853-97C5-7051604EB032}"/>
          </ac:spMkLst>
        </pc:spChg>
        <pc:spChg chg="add mod">
          <ac:chgData name="Vu Phan (Student)" userId="73e9e9bd-e36e-465d-a473-d5808a927cc8" providerId="ADAL" clId="{C0D8B792-18C9-46A7-90F4-AD88BC1720BB}" dt="2021-09-11T21:38:50.819" v="3856" actId="1035"/>
          <ac:spMkLst>
            <pc:docMk/>
            <pc:sldMk cId="3941052068" sldId="286"/>
            <ac:spMk id="91" creationId="{EF9444BC-E340-4965-9717-5696EF039ED4}"/>
          </ac:spMkLst>
        </pc:spChg>
        <pc:picChg chg="add mod">
          <ac:chgData name="Vu Phan (Student)" userId="73e9e9bd-e36e-465d-a473-d5808a927cc8" providerId="ADAL" clId="{C0D8B792-18C9-46A7-90F4-AD88BC1720BB}" dt="2021-09-11T21:38:50.819" v="3856" actId="1035"/>
          <ac:picMkLst>
            <pc:docMk/>
            <pc:sldMk cId="3941052068" sldId="286"/>
            <ac:picMk id="3" creationId="{ECE1D435-73C4-451E-AF01-178E55812880}"/>
          </ac:picMkLst>
        </pc:picChg>
        <pc:picChg chg="add mod">
          <ac:chgData name="Vu Phan (Student)" userId="73e9e9bd-e36e-465d-a473-d5808a927cc8" providerId="ADAL" clId="{C0D8B792-18C9-46A7-90F4-AD88BC1720BB}" dt="2021-09-11T21:38:50.819" v="3856" actId="1035"/>
          <ac:picMkLst>
            <pc:docMk/>
            <pc:sldMk cId="3941052068" sldId="286"/>
            <ac:picMk id="10" creationId="{651A400F-AEFF-40CF-A2DA-4CCA1D7DD426}"/>
          </ac:picMkLst>
        </pc:picChg>
        <pc:picChg chg="add del mod modCrop">
          <ac:chgData name="Vu Phan (Student)" userId="73e9e9bd-e36e-465d-a473-d5808a927cc8" providerId="ADAL" clId="{C0D8B792-18C9-46A7-90F4-AD88BC1720BB}" dt="2021-09-11T20:51:37.021" v="2691" actId="478"/>
          <ac:picMkLst>
            <pc:docMk/>
            <pc:sldMk cId="3941052068" sldId="286"/>
            <ac:picMk id="25" creationId="{2E0BD6C8-D6D2-4DF8-8CCE-C00D9C6BD709}"/>
          </ac:picMkLst>
        </pc:picChg>
        <pc:picChg chg="add mod modCrop">
          <ac:chgData name="Vu Phan (Student)" userId="73e9e9bd-e36e-465d-a473-d5808a927cc8" providerId="ADAL" clId="{C0D8B792-18C9-46A7-90F4-AD88BC1720BB}" dt="2021-09-11T21:38:50.819" v="3856" actId="1035"/>
          <ac:picMkLst>
            <pc:docMk/>
            <pc:sldMk cId="3941052068" sldId="286"/>
            <ac:picMk id="27" creationId="{9C9DB9B5-9F3F-4E19-B51C-902F73F17F2F}"/>
          </ac:picMkLst>
        </pc:pic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21" creationId="{5109F857-9735-4718-96BB-5E4CCC41FD77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23" creationId="{C4E6EA1A-2ECA-48C1-A0E1-159F9EBA5932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28" creationId="{7712728A-509D-455D-8E85-99E5D512DF8A}"/>
          </ac:cxnSpMkLst>
        </pc:cxnChg>
        <pc:cxnChg chg="add del mod">
          <ac:chgData name="Vu Phan (Student)" userId="73e9e9bd-e36e-465d-a473-d5808a927cc8" providerId="ADAL" clId="{C0D8B792-18C9-46A7-90F4-AD88BC1720BB}" dt="2021-09-11T20:53:20.472" v="2714" actId="478"/>
          <ac:cxnSpMkLst>
            <pc:docMk/>
            <pc:sldMk cId="3941052068" sldId="286"/>
            <ac:cxnSpMk id="29" creationId="{CB2E69E9-7738-495D-AF1C-B136A2B5B22C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31" creationId="{AA0341A7-4BD8-4E85-AB5D-ABE5913DF63E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66" creationId="{3CB3EEBD-C5EC-4A47-894A-9664A96E4B45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67" creationId="{631A45FF-B455-4D3B-98AA-82FE894435E2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70" creationId="{C254D71C-CB15-4703-BD73-8F4EC7A86C1B}"/>
          </ac:cxnSpMkLst>
        </pc:cxnChg>
        <pc:cxnChg chg="add del mod">
          <ac:chgData name="Vu Phan (Student)" userId="73e9e9bd-e36e-465d-a473-d5808a927cc8" providerId="ADAL" clId="{C0D8B792-18C9-46A7-90F4-AD88BC1720BB}" dt="2021-09-11T21:35:58.288" v="3720"/>
          <ac:cxnSpMkLst>
            <pc:docMk/>
            <pc:sldMk cId="3941052068" sldId="286"/>
            <ac:cxnSpMk id="73" creationId="{B57C83D5-CA58-41CC-828F-DBE49F063F5D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77" creationId="{4F636CAA-400A-4FFC-9F24-B98AAA2EEFEE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79" creationId="{4AE1C924-3E5B-4267-96A8-7883E090CA6A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84" creationId="{450B767C-6D2E-49CA-A463-026866E83DC2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86" creationId="{3821E9B7-A427-45C6-8D89-F8D98983C0EB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88" creationId="{3F174E1E-4C67-4BA2-95AD-479528FC92BF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93" creationId="{204F1D74-3580-43F9-9BCD-C865E2C5FE91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95" creationId="{594342DA-F574-4BCF-BE36-4148232E2F37}"/>
          </ac:cxnSpMkLst>
        </pc:cxnChg>
        <pc:cxnChg chg="add mod">
          <ac:chgData name="Vu Phan (Student)" userId="73e9e9bd-e36e-465d-a473-d5808a927cc8" providerId="ADAL" clId="{C0D8B792-18C9-46A7-90F4-AD88BC1720BB}" dt="2021-09-11T21:38:50.819" v="3856" actId="1035"/>
          <ac:cxnSpMkLst>
            <pc:docMk/>
            <pc:sldMk cId="3941052068" sldId="286"/>
            <ac:cxnSpMk id="97" creationId="{74A13C3F-261A-4B0B-8E90-FAC1CEE0B83E}"/>
          </ac:cxnSpMkLst>
        </pc:cxnChg>
      </pc:sldChg>
      <pc:sldChg chg="addSp delSp modSp add mod">
        <pc:chgData name="Vu Phan (Student)" userId="73e9e9bd-e36e-465d-a473-d5808a927cc8" providerId="ADAL" clId="{C0D8B792-18C9-46A7-90F4-AD88BC1720BB}" dt="2021-09-13T04:00:35.639" v="7326" actId="207"/>
        <pc:sldMkLst>
          <pc:docMk/>
          <pc:sldMk cId="1436093343" sldId="287"/>
        </pc:sldMkLst>
        <pc:spChg chg="mod">
          <ac:chgData name="Vu Phan (Student)" userId="73e9e9bd-e36e-465d-a473-d5808a927cc8" providerId="ADAL" clId="{C0D8B792-18C9-46A7-90F4-AD88BC1720BB}" dt="2021-09-11T16:45:37.418" v="683" actId="20577"/>
          <ac:spMkLst>
            <pc:docMk/>
            <pc:sldMk cId="1436093343" sldId="287"/>
            <ac:spMk id="4" creationId="{E45FE0BF-0EB7-4287-ADE1-AF19EF72C3DD}"/>
          </ac:spMkLst>
        </pc:spChg>
        <pc:spChg chg="del">
          <ac:chgData name="Vu Phan (Student)" userId="73e9e9bd-e36e-465d-a473-d5808a927cc8" providerId="ADAL" clId="{C0D8B792-18C9-46A7-90F4-AD88BC1720BB}" dt="2021-09-11T16:45:39.904" v="684" actId="478"/>
          <ac:spMkLst>
            <pc:docMk/>
            <pc:sldMk cId="1436093343" sldId="287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C0D8B792-18C9-46A7-90F4-AD88BC1720BB}" dt="2021-09-13T04:00:35.639" v="7326" actId="207"/>
          <ac:spMkLst>
            <pc:docMk/>
            <pc:sldMk cId="1436093343" sldId="287"/>
            <ac:spMk id="8" creationId="{6B467536-1C7F-4066-B470-48D48BF57D03}"/>
          </ac:spMkLst>
        </pc:spChg>
      </pc:sldChg>
      <pc:sldChg chg="add del">
        <pc:chgData name="Vu Phan (Student)" userId="73e9e9bd-e36e-465d-a473-d5808a927cc8" providerId="ADAL" clId="{C0D8B792-18C9-46A7-90F4-AD88BC1720BB}" dt="2021-09-11T16:45:26.589" v="652" actId="47"/>
        <pc:sldMkLst>
          <pc:docMk/>
          <pc:sldMk cId="2678647265" sldId="287"/>
        </pc:sldMkLst>
      </pc:sldChg>
      <pc:sldChg chg="new del">
        <pc:chgData name="Vu Phan (Student)" userId="73e9e9bd-e36e-465d-a473-d5808a927cc8" providerId="ADAL" clId="{C0D8B792-18C9-46A7-90F4-AD88BC1720BB}" dt="2021-09-11T22:02:48.779" v="4217" actId="47"/>
        <pc:sldMkLst>
          <pc:docMk/>
          <pc:sldMk cId="3586617431" sldId="288"/>
        </pc:sldMkLst>
      </pc:sldChg>
      <pc:sldChg chg="addSp delSp modSp add mod">
        <pc:chgData name="Vu Phan (Student)" userId="73e9e9bd-e36e-465d-a473-d5808a927cc8" providerId="ADAL" clId="{C0D8B792-18C9-46A7-90F4-AD88BC1720BB}" dt="2021-09-13T04:02:26.919" v="7334" actId="20577"/>
        <pc:sldMkLst>
          <pc:docMk/>
          <pc:sldMk cId="3237646545" sldId="289"/>
        </pc:sldMkLst>
        <pc:spChg chg="mod">
          <ac:chgData name="Vu Phan (Student)" userId="73e9e9bd-e36e-465d-a473-d5808a927cc8" providerId="ADAL" clId="{C0D8B792-18C9-46A7-90F4-AD88BC1720BB}" dt="2021-09-11T18:12:33.298" v="1455"/>
          <ac:spMkLst>
            <pc:docMk/>
            <pc:sldMk cId="3237646545" sldId="289"/>
            <ac:spMk id="4" creationId="{E45FE0BF-0EB7-4287-ADE1-AF19EF72C3DD}"/>
          </ac:spMkLst>
        </pc:spChg>
        <pc:spChg chg="mod">
          <ac:chgData name="Vu Phan (Student)" userId="73e9e9bd-e36e-465d-a473-d5808a927cc8" providerId="ADAL" clId="{C0D8B792-18C9-46A7-90F4-AD88BC1720BB}" dt="2021-09-11T17:15:16.830" v="699" actId="20577"/>
          <ac:spMkLst>
            <pc:docMk/>
            <pc:sldMk cId="3237646545" sldId="289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C0D8B792-18C9-46A7-90F4-AD88BC1720BB}" dt="2021-09-11T17:15:47.212" v="701" actId="1076"/>
          <ac:spMkLst>
            <pc:docMk/>
            <pc:sldMk cId="3237646545" sldId="289"/>
            <ac:spMk id="8" creationId="{69B59D8B-E987-4B9D-BC60-09A3AFAC6DBE}"/>
          </ac:spMkLst>
        </pc:spChg>
        <pc:spChg chg="add mod">
          <ac:chgData name="Vu Phan (Student)" userId="73e9e9bd-e36e-465d-a473-d5808a927cc8" providerId="ADAL" clId="{C0D8B792-18C9-46A7-90F4-AD88BC1720BB}" dt="2021-09-11T21:49:11.347" v="3941" actId="5793"/>
          <ac:spMkLst>
            <pc:docMk/>
            <pc:sldMk cId="3237646545" sldId="289"/>
            <ac:spMk id="9" creationId="{AAD9804E-4001-4523-8A68-B67D647EDF1F}"/>
          </ac:spMkLst>
        </pc:spChg>
        <pc:spChg chg="add mod">
          <ac:chgData name="Vu Phan (Student)" userId="73e9e9bd-e36e-465d-a473-d5808a927cc8" providerId="ADAL" clId="{C0D8B792-18C9-46A7-90F4-AD88BC1720BB}" dt="2021-09-11T21:49:18.168" v="3945" actId="1036"/>
          <ac:spMkLst>
            <pc:docMk/>
            <pc:sldMk cId="3237646545" sldId="289"/>
            <ac:spMk id="14" creationId="{F0733C8E-1137-4A7B-8E67-2780F9DA486A}"/>
          </ac:spMkLst>
        </pc:spChg>
        <pc:spChg chg="add mod">
          <ac:chgData name="Vu Phan (Student)" userId="73e9e9bd-e36e-465d-a473-d5808a927cc8" providerId="ADAL" clId="{C0D8B792-18C9-46A7-90F4-AD88BC1720BB}" dt="2021-09-11T21:49:18.168" v="3945" actId="1036"/>
          <ac:spMkLst>
            <pc:docMk/>
            <pc:sldMk cId="3237646545" sldId="289"/>
            <ac:spMk id="15" creationId="{12ED15E1-568D-45B3-9C66-AE19F2310B3D}"/>
          </ac:spMkLst>
        </pc:spChg>
        <pc:spChg chg="add mod">
          <ac:chgData name="Vu Phan (Student)" userId="73e9e9bd-e36e-465d-a473-d5808a927cc8" providerId="ADAL" clId="{C0D8B792-18C9-46A7-90F4-AD88BC1720BB}" dt="2021-09-13T04:02:26.919" v="7334" actId="20577"/>
          <ac:spMkLst>
            <pc:docMk/>
            <pc:sldMk cId="3237646545" sldId="289"/>
            <ac:spMk id="16" creationId="{E6947462-EEBA-4C31-9B88-244AA808E17F}"/>
          </ac:spMkLst>
        </pc:spChg>
        <pc:graphicFrameChg chg="add del mod">
          <ac:chgData name="Vu Phan (Student)" userId="73e9e9bd-e36e-465d-a473-d5808a927cc8" providerId="ADAL" clId="{C0D8B792-18C9-46A7-90F4-AD88BC1720BB}" dt="2021-09-11T21:45:52.275" v="3885"/>
          <ac:graphicFrameMkLst>
            <pc:docMk/>
            <pc:sldMk cId="3237646545" sldId="289"/>
            <ac:graphicFrameMk id="2" creationId="{DEB5E8CF-7CFC-45BF-BAA5-C55590605853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1:46:00.229" v="3890"/>
          <ac:graphicFrameMkLst>
            <pc:docMk/>
            <pc:sldMk cId="3237646545" sldId="289"/>
            <ac:graphicFrameMk id="3" creationId="{024D874C-0C09-461D-828C-82DA223B7564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1:45:45.423" v="3881" actId="478"/>
          <ac:graphicFrameMkLst>
            <pc:docMk/>
            <pc:sldMk cId="3237646545" sldId="289"/>
            <ac:graphicFrameMk id="10" creationId="{11A0B1A3-2A8D-48DC-A13C-E51D10C1037A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1:45:46.173" v="3882" actId="478"/>
          <ac:graphicFrameMkLst>
            <pc:docMk/>
            <pc:sldMk cId="3237646545" sldId="289"/>
            <ac:graphicFrameMk id="11" creationId="{B510EAA4-AF7A-4768-95FB-813180B3ABDA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1:49:18.168" v="3945" actId="1036"/>
          <ac:graphicFrameMkLst>
            <pc:docMk/>
            <pc:sldMk cId="3237646545" sldId="289"/>
            <ac:graphicFrameMk id="12" creationId="{11A0B1A3-2A8D-48DC-A13C-E51D10C1037A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1:53:33.652" v="4078" actId="478"/>
          <ac:graphicFrameMkLst>
            <pc:docMk/>
            <pc:sldMk cId="3237646545" sldId="289"/>
            <ac:graphicFrameMk id="13" creationId="{1741777F-181A-4C59-A1E6-AF8A8F18C9AB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1:53:35.049" v="4081"/>
          <ac:graphicFrameMkLst>
            <pc:docMk/>
            <pc:sldMk cId="3237646545" sldId="289"/>
            <ac:graphicFrameMk id="17" creationId="{CA979FC6-B616-4650-A610-D656BECFAE33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1:53:47.858" v="4097" actId="1035"/>
          <ac:graphicFrameMkLst>
            <pc:docMk/>
            <pc:sldMk cId="3237646545" sldId="289"/>
            <ac:graphicFrameMk id="18" creationId="{1741777F-181A-4C59-A1E6-AF8A8F18C9AB}"/>
          </ac:graphicFrameMkLst>
        </pc:graphicFrameChg>
      </pc:sldChg>
      <pc:sldChg chg="addSp delSp modSp add mod">
        <pc:chgData name="Vu Phan (Student)" userId="73e9e9bd-e36e-465d-a473-d5808a927cc8" providerId="ADAL" clId="{C0D8B792-18C9-46A7-90F4-AD88BC1720BB}" dt="2021-09-13T04:02:51.660" v="7345" actId="20577"/>
        <pc:sldMkLst>
          <pc:docMk/>
          <pc:sldMk cId="4162712848" sldId="290"/>
        </pc:sldMkLst>
        <pc:spChg chg="mod">
          <ac:chgData name="Vu Phan (Student)" userId="73e9e9bd-e36e-465d-a473-d5808a927cc8" providerId="ADAL" clId="{C0D8B792-18C9-46A7-90F4-AD88BC1720BB}" dt="2021-09-11T18:12:36.214" v="1457"/>
          <ac:spMkLst>
            <pc:docMk/>
            <pc:sldMk cId="4162712848" sldId="290"/>
            <ac:spMk id="4" creationId="{E45FE0BF-0EB7-4287-ADE1-AF19EF72C3DD}"/>
          </ac:spMkLst>
        </pc:spChg>
        <pc:spChg chg="mod">
          <ac:chgData name="Vu Phan (Student)" userId="73e9e9bd-e36e-465d-a473-d5808a927cc8" providerId="ADAL" clId="{C0D8B792-18C9-46A7-90F4-AD88BC1720BB}" dt="2021-09-11T21:51:06.005" v="4018" actId="207"/>
          <ac:spMkLst>
            <pc:docMk/>
            <pc:sldMk cId="4162712848" sldId="290"/>
            <ac:spMk id="9" creationId="{AAD9804E-4001-4523-8A68-B67D647EDF1F}"/>
          </ac:spMkLst>
        </pc:spChg>
        <pc:spChg chg="add mod">
          <ac:chgData name="Vu Phan (Student)" userId="73e9e9bd-e36e-465d-a473-d5808a927cc8" providerId="ADAL" clId="{C0D8B792-18C9-46A7-90F4-AD88BC1720BB}" dt="2021-09-13T04:02:51.660" v="7345" actId="20577"/>
          <ac:spMkLst>
            <pc:docMk/>
            <pc:sldMk cId="4162712848" sldId="290"/>
            <ac:spMk id="14" creationId="{FD0FD613-2FE3-4E49-8E0E-62788EFF3A4F}"/>
          </ac:spMkLst>
        </pc:spChg>
        <pc:graphicFrameChg chg="add del mod">
          <ac:chgData name="Vu Phan (Student)" userId="73e9e9bd-e36e-465d-a473-d5808a927cc8" providerId="ADAL" clId="{C0D8B792-18C9-46A7-90F4-AD88BC1720BB}" dt="2021-09-11T21:52:13.938" v="4039"/>
          <ac:graphicFrameMkLst>
            <pc:docMk/>
            <pc:sldMk cId="4162712848" sldId="290"/>
            <ac:graphicFrameMk id="10" creationId="{9FD7424C-8503-4C79-8894-C0921B287642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1:52:15.498" v="4042" actId="1076"/>
          <ac:graphicFrameMkLst>
            <pc:docMk/>
            <pc:sldMk cId="4162712848" sldId="290"/>
            <ac:graphicFrameMk id="11" creationId="{186C481D-AB8F-4B99-B0D7-139559604AAF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1:52:20.073" v="4045"/>
          <ac:graphicFrameMkLst>
            <pc:docMk/>
            <pc:sldMk cId="4162712848" sldId="290"/>
            <ac:graphicFrameMk id="12" creationId="{138B75D2-BE80-4AB3-B3A7-645D01F031FE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1:52:55.982" v="4070" actId="478"/>
          <ac:graphicFrameMkLst>
            <pc:docMk/>
            <pc:sldMk cId="4162712848" sldId="290"/>
            <ac:graphicFrameMk id="13" creationId="{0BE29F9E-671D-4D88-8E02-44C2D526401F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1:53:07.446" v="4073"/>
          <ac:graphicFrameMkLst>
            <pc:docMk/>
            <pc:sldMk cId="4162712848" sldId="290"/>
            <ac:graphicFrameMk id="15" creationId="{CBE4D123-D6FB-4DC6-845D-61277218F97C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1:53:14.522" v="4077" actId="1076"/>
          <ac:graphicFrameMkLst>
            <pc:docMk/>
            <pc:sldMk cId="4162712848" sldId="290"/>
            <ac:graphicFrameMk id="16" creationId="{C7110156-D9C1-4C47-9D5A-2CFFD97778F1}"/>
          </ac:graphicFrameMkLst>
        </pc:graphicFrameChg>
        <pc:picChg chg="add del mod modCrop">
          <ac:chgData name="Vu Phan (Student)" userId="73e9e9bd-e36e-465d-a473-d5808a927cc8" providerId="ADAL" clId="{C0D8B792-18C9-46A7-90F4-AD88BC1720BB}" dt="2021-09-11T18:14:43.083" v="1486" actId="21"/>
          <ac:picMkLst>
            <pc:docMk/>
            <pc:sldMk cId="4162712848" sldId="290"/>
            <ac:picMk id="3" creationId="{EE847B3A-157C-4766-A715-1DBE6B9B5374}"/>
          </ac:picMkLst>
        </pc:picChg>
      </pc:sldChg>
      <pc:sldChg chg="addSp delSp modSp add mod">
        <pc:chgData name="Vu Phan (Student)" userId="73e9e9bd-e36e-465d-a473-d5808a927cc8" providerId="ADAL" clId="{C0D8B792-18C9-46A7-90F4-AD88BC1720BB}" dt="2021-09-13T04:03:01.250" v="7351" actId="20577"/>
        <pc:sldMkLst>
          <pc:docMk/>
          <pc:sldMk cId="4013853412" sldId="291"/>
        </pc:sldMkLst>
        <pc:spChg chg="mod">
          <ac:chgData name="Vu Phan (Student)" userId="73e9e9bd-e36e-465d-a473-d5808a927cc8" providerId="ADAL" clId="{C0D8B792-18C9-46A7-90F4-AD88BC1720BB}" dt="2021-09-11T18:12:38.095" v="1459"/>
          <ac:spMkLst>
            <pc:docMk/>
            <pc:sldMk cId="4013853412" sldId="291"/>
            <ac:spMk id="4" creationId="{E45FE0BF-0EB7-4287-ADE1-AF19EF72C3DD}"/>
          </ac:spMkLst>
        </pc:spChg>
        <pc:spChg chg="mod">
          <ac:chgData name="Vu Phan (Student)" userId="73e9e9bd-e36e-465d-a473-d5808a927cc8" providerId="ADAL" clId="{C0D8B792-18C9-46A7-90F4-AD88BC1720BB}" dt="2021-09-11T17:17:26.353" v="774" actId="14100"/>
          <ac:spMkLst>
            <pc:docMk/>
            <pc:sldMk cId="4013853412" sldId="291"/>
            <ac:spMk id="8" creationId="{69B59D8B-E987-4B9D-BC60-09A3AFAC6DBE}"/>
          </ac:spMkLst>
        </pc:spChg>
        <pc:spChg chg="add mod">
          <ac:chgData name="Vu Phan (Student)" userId="73e9e9bd-e36e-465d-a473-d5808a927cc8" providerId="ADAL" clId="{C0D8B792-18C9-46A7-90F4-AD88BC1720BB}" dt="2021-09-13T04:03:01.250" v="7351" actId="20577"/>
          <ac:spMkLst>
            <pc:docMk/>
            <pc:sldMk cId="4013853412" sldId="291"/>
            <ac:spMk id="10" creationId="{35D24143-0651-47F3-A15C-A946DFA16457}"/>
          </ac:spMkLst>
        </pc:spChg>
        <pc:spChg chg="add mod">
          <ac:chgData name="Vu Phan (Student)" userId="73e9e9bd-e36e-465d-a473-d5808a927cc8" providerId="ADAL" clId="{C0D8B792-18C9-46A7-90F4-AD88BC1720BB}" dt="2021-09-11T22:38:33.077" v="5080" actId="1582"/>
          <ac:spMkLst>
            <pc:docMk/>
            <pc:sldMk cId="4013853412" sldId="291"/>
            <ac:spMk id="11" creationId="{76D1142D-060D-486B-84E5-DC714587797F}"/>
          </ac:spMkLst>
        </pc:spChg>
        <pc:spChg chg="add mod">
          <ac:chgData name="Vu Phan (Student)" userId="73e9e9bd-e36e-465d-a473-d5808a927cc8" providerId="ADAL" clId="{C0D8B792-18C9-46A7-90F4-AD88BC1720BB}" dt="2021-09-11T22:38:33.077" v="5080" actId="1582"/>
          <ac:spMkLst>
            <pc:docMk/>
            <pc:sldMk cId="4013853412" sldId="291"/>
            <ac:spMk id="12" creationId="{9CAADBC6-297F-473D-A7F1-DD16DA9B566D}"/>
          </ac:spMkLst>
        </pc:spChg>
        <pc:spChg chg="add mod">
          <ac:chgData name="Vu Phan (Student)" userId="73e9e9bd-e36e-465d-a473-d5808a927cc8" providerId="ADAL" clId="{C0D8B792-18C9-46A7-90F4-AD88BC1720BB}" dt="2021-09-11T22:38:33.077" v="5080" actId="1582"/>
          <ac:spMkLst>
            <pc:docMk/>
            <pc:sldMk cId="4013853412" sldId="291"/>
            <ac:spMk id="13" creationId="{702D942D-8C88-47E9-AE16-6868D4D1C4E2}"/>
          </ac:spMkLst>
        </pc:spChg>
        <pc:spChg chg="add mod">
          <ac:chgData name="Vu Phan (Student)" userId="73e9e9bd-e36e-465d-a473-d5808a927cc8" providerId="ADAL" clId="{C0D8B792-18C9-46A7-90F4-AD88BC1720BB}" dt="2021-09-11T22:40:43.804" v="5148" actId="1076"/>
          <ac:spMkLst>
            <pc:docMk/>
            <pc:sldMk cId="4013853412" sldId="291"/>
            <ac:spMk id="29" creationId="{4978D680-E761-46E4-AF54-4851CE8D8C0B}"/>
          </ac:spMkLst>
        </pc:spChg>
        <pc:spChg chg="add mod">
          <ac:chgData name="Vu Phan (Student)" userId="73e9e9bd-e36e-465d-a473-d5808a927cc8" providerId="ADAL" clId="{C0D8B792-18C9-46A7-90F4-AD88BC1720BB}" dt="2021-09-11T22:46:53.074" v="5166" actId="208"/>
          <ac:spMkLst>
            <pc:docMk/>
            <pc:sldMk cId="4013853412" sldId="291"/>
            <ac:spMk id="32" creationId="{65E40349-90F9-44C6-9F3B-7ED673F9E4B6}"/>
          </ac:spMkLst>
        </pc:spChg>
        <pc:spChg chg="add mod">
          <ac:chgData name="Vu Phan (Student)" userId="73e9e9bd-e36e-465d-a473-d5808a927cc8" providerId="ADAL" clId="{C0D8B792-18C9-46A7-90F4-AD88BC1720BB}" dt="2021-09-11T22:46:53.074" v="5166" actId="208"/>
          <ac:spMkLst>
            <pc:docMk/>
            <pc:sldMk cId="4013853412" sldId="291"/>
            <ac:spMk id="33" creationId="{CDD3F779-D589-487C-BE53-56A980389046}"/>
          </ac:spMkLst>
        </pc:spChg>
        <pc:spChg chg="add mod">
          <ac:chgData name="Vu Phan (Student)" userId="73e9e9bd-e36e-465d-a473-d5808a927cc8" providerId="ADAL" clId="{C0D8B792-18C9-46A7-90F4-AD88BC1720BB}" dt="2021-09-11T22:46:53.074" v="5166" actId="208"/>
          <ac:spMkLst>
            <pc:docMk/>
            <pc:sldMk cId="4013853412" sldId="291"/>
            <ac:spMk id="34" creationId="{F721E486-EEA8-4D38-A09C-90A9C102E958}"/>
          </ac:spMkLst>
        </pc:spChg>
        <pc:spChg chg="add mod">
          <ac:chgData name="Vu Phan (Student)" userId="73e9e9bd-e36e-465d-a473-d5808a927cc8" providerId="ADAL" clId="{C0D8B792-18C9-46A7-90F4-AD88BC1720BB}" dt="2021-09-11T22:48:44.467" v="5294" actId="1076"/>
          <ac:spMkLst>
            <pc:docMk/>
            <pc:sldMk cId="4013853412" sldId="291"/>
            <ac:spMk id="47" creationId="{8C9D868C-1877-46D2-92BA-1873E22B9DD4}"/>
          </ac:spMkLst>
        </pc:spChg>
        <pc:spChg chg="add mod">
          <ac:chgData name="Vu Phan (Student)" userId="73e9e9bd-e36e-465d-a473-d5808a927cc8" providerId="ADAL" clId="{C0D8B792-18C9-46A7-90F4-AD88BC1720BB}" dt="2021-09-11T22:53:07.763" v="5325" actId="1037"/>
          <ac:spMkLst>
            <pc:docMk/>
            <pc:sldMk cId="4013853412" sldId="291"/>
            <ac:spMk id="48" creationId="{AC4C716C-5A51-4106-90F5-4D58B957817B}"/>
          </ac:spMkLst>
        </pc:spChg>
        <pc:spChg chg="add mod">
          <ac:chgData name="Vu Phan (Student)" userId="73e9e9bd-e36e-465d-a473-d5808a927cc8" providerId="ADAL" clId="{C0D8B792-18C9-46A7-90F4-AD88BC1720BB}" dt="2021-09-11T22:53:07.763" v="5325" actId="1037"/>
          <ac:spMkLst>
            <pc:docMk/>
            <pc:sldMk cId="4013853412" sldId="291"/>
            <ac:spMk id="49" creationId="{9C917935-6B32-4019-BD6D-BF160A305A78}"/>
          </ac:spMkLst>
        </pc:spChg>
        <pc:spChg chg="add mod">
          <ac:chgData name="Vu Phan (Student)" userId="73e9e9bd-e36e-465d-a473-d5808a927cc8" providerId="ADAL" clId="{C0D8B792-18C9-46A7-90F4-AD88BC1720BB}" dt="2021-09-11T22:53:24.666" v="5331" actId="1037"/>
          <ac:spMkLst>
            <pc:docMk/>
            <pc:sldMk cId="4013853412" sldId="291"/>
            <ac:spMk id="50" creationId="{E47C722B-2423-477B-81D2-8B233D598ECA}"/>
          </ac:spMkLst>
        </pc:spChg>
        <pc:spChg chg="add mod">
          <ac:chgData name="Vu Phan (Student)" userId="73e9e9bd-e36e-465d-a473-d5808a927cc8" providerId="ADAL" clId="{C0D8B792-18C9-46A7-90F4-AD88BC1720BB}" dt="2021-09-11T22:54:25.701" v="5367" actId="20577"/>
          <ac:spMkLst>
            <pc:docMk/>
            <pc:sldMk cId="4013853412" sldId="291"/>
            <ac:spMk id="61" creationId="{89DEF386-2A13-4C9B-AC39-70E2F34AC116}"/>
          </ac:spMkLst>
        </pc:spChg>
        <pc:picChg chg="add mod modCrop">
          <ac:chgData name="Vu Phan (Student)" userId="73e9e9bd-e36e-465d-a473-d5808a927cc8" providerId="ADAL" clId="{C0D8B792-18C9-46A7-90F4-AD88BC1720BB}" dt="2021-09-11T22:52:55.623" v="5303" actId="1076"/>
          <ac:picMkLst>
            <pc:docMk/>
            <pc:sldMk cId="4013853412" sldId="291"/>
            <ac:picMk id="3" creationId="{96C980EA-96EA-403A-AC96-3AC52534F07C}"/>
          </ac:picMkLst>
        </pc:picChg>
        <pc:cxnChg chg="add mod">
          <ac:chgData name="Vu Phan (Student)" userId="73e9e9bd-e36e-465d-a473-d5808a927cc8" providerId="ADAL" clId="{C0D8B792-18C9-46A7-90F4-AD88BC1720BB}" dt="2021-09-11T22:38:33.077" v="5080" actId="1582"/>
          <ac:cxnSpMkLst>
            <pc:docMk/>
            <pc:sldMk cId="4013853412" sldId="291"/>
            <ac:cxnSpMk id="15" creationId="{2808C6CE-8CE0-46A7-8374-06D269B640D7}"/>
          </ac:cxnSpMkLst>
        </pc:cxnChg>
        <pc:cxnChg chg="add mod">
          <ac:chgData name="Vu Phan (Student)" userId="73e9e9bd-e36e-465d-a473-d5808a927cc8" providerId="ADAL" clId="{C0D8B792-18C9-46A7-90F4-AD88BC1720BB}" dt="2021-09-11T22:38:33.077" v="5080" actId="1582"/>
          <ac:cxnSpMkLst>
            <pc:docMk/>
            <pc:sldMk cId="4013853412" sldId="291"/>
            <ac:cxnSpMk id="16" creationId="{1CBBC6EF-9278-48BE-900E-9823E91C0685}"/>
          </ac:cxnSpMkLst>
        </pc:cxnChg>
        <pc:cxnChg chg="add mod">
          <ac:chgData name="Vu Phan (Student)" userId="73e9e9bd-e36e-465d-a473-d5808a927cc8" providerId="ADAL" clId="{C0D8B792-18C9-46A7-90F4-AD88BC1720BB}" dt="2021-09-11T22:38:33.077" v="5080" actId="1582"/>
          <ac:cxnSpMkLst>
            <pc:docMk/>
            <pc:sldMk cId="4013853412" sldId="291"/>
            <ac:cxnSpMk id="17" creationId="{FBA3890D-3B43-4E78-8F51-3F73393C1E48}"/>
          </ac:cxnSpMkLst>
        </pc:cxnChg>
        <pc:cxnChg chg="add mod">
          <ac:chgData name="Vu Phan (Student)" userId="73e9e9bd-e36e-465d-a473-d5808a927cc8" providerId="ADAL" clId="{C0D8B792-18C9-46A7-90F4-AD88BC1720BB}" dt="2021-09-11T22:38:33.077" v="5080" actId="1582"/>
          <ac:cxnSpMkLst>
            <pc:docMk/>
            <pc:sldMk cId="4013853412" sldId="291"/>
            <ac:cxnSpMk id="19" creationId="{B37CF19D-6D98-4B8F-9F81-36DC734485CC}"/>
          </ac:cxnSpMkLst>
        </pc:cxnChg>
        <pc:cxnChg chg="add mod">
          <ac:chgData name="Vu Phan (Student)" userId="73e9e9bd-e36e-465d-a473-d5808a927cc8" providerId="ADAL" clId="{C0D8B792-18C9-46A7-90F4-AD88BC1720BB}" dt="2021-09-11T22:38:33.077" v="5080" actId="1582"/>
          <ac:cxnSpMkLst>
            <pc:docMk/>
            <pc:sldMk cId="4013853412" sldId="291"/>
            <ac:cxnSpMk id="21" creationId="{25CCEEF8-D935-4B4E-BB6A-3DED49E7EF33}"/>
          </ac:cxnSpMkLst>
        </pc:cxnChg>
        <pc:cxnChg chg="add mod">
          <ac:chgData name="Vu Phan (Student)" userId="73e9e9bd-e36e-465d-a473-d5808a927cc8" providerId="ADAL" clId="{C0D8B792-18C9-46A7-90F4-AD88BC1720BB}" dt="2021-09-11T22:38:33.077" v="5080" actId="1582"/>
          <ac:cxnSpMkLst>
            <pc:docMk/>
            <pc:sldMk cId="4013853412" sldId="291"/>
            <ac:cxnSpMk id="24" creationId="{4113E6E7-7DE6-4AD4-B018-6DF0FC65FD9F}"/>
          </ac:cxnSpMkLst>
        </pc:cxnChg>
        <pc:cxnChg chg="add mod">
          <ac:chgData name="Vu Phan (Student)" userId="73e9e9bd-e36e-465d-a473-d5808a927cc8" providerId="ADAL" clId="{C0D8B792-18C9-46A7-90F4-AD88BC1720BB}" dt="2021-09-11T22:38:33.077" v="5080" actId="1582"/>
          <ac:cxnSpMkLst>
            <pc:docMk/>
            <pc:sldMk cId="4013853412" sldId="291"/>
            <ac:cxnSpMk id="26" creationId="{DF47613A-C30E-44FE-BEA5-4E5537336A27}"/>
          </ac:cxnSpMkLst>
        </pc:cxnChg>
        <pc:cxnChg chg="add mod">
          <ac:chgData name="Vu Phan (Student)" userId="73e9e9bd-e36e-465d-a473-d5808a927cc8" providerId="ADAL" clId="{C0D8B792-18C9-46A7-90F4-AD88BC1720BB}" dt="2021-09-11T22:38:33.077" v="5080" actId="1582"/>
          <ac:cxnSpMkLst>
            <pc:docMk/>
            <pc:sldMk cId="4013853412" sldId="291"/>
            <ac:cxnSpMk id="28" creationId="{B0BF554E-6854-4CE2-8AC0-485E6F190495}"/>
          </ac:cxnSpMkLst>
        </pc:cxnChg>
        <pc:cxnChg chg="add del mod">
          <ac:chgData name="Vu Phan (Student)" userId="73e9e9bd-e36e-465d-a473-d5808a927cc8" providerId="ADAL" clId="{C0D8B792-18C9-46A7-90F4-AD88BC1720BB}" dt="2021-09-11T22:39:55.989" v="5143" actId="478"/>
          <ac:cxnSpMkLst>
            <pc:docMk/>
            <pc:sldMk cId="4013853412" sldId="291"/>
            <ac:cxnSpMk id="31" creationId="{6A3C08D4-E207-431F-BDEB-D2D96DDFCD27}"/>
          </ac:cxnSpMkLst>
        </pc:cxnChg>
        <pc:cxnChg chg="add mod">
          <ac:chgData name="Vu Phan (Student)" userId="73e9e9bd-e36e-465d-a473-d5808a927cc8" providerId="ADAL" clId="{C0D8B792-18C9-46A7-90F4-AD88BC1720BB}" dt="2021-09-11T22:47:07.377" v="5170" actId="208"/>
          <ac:cxnSpMkLst>
            <pc:docMk/>
            <pc:sldMk cId="4013853412" sldId="291"/>
            <ac:cxnSpMk id="35" creationId="{C9AFCF37-A646-45F5-B0D3-CBB597978AC5}"/>
          </ac:cxnSpMkLst>
        </pc:cxnChg>
        <pc:cxnChg chg="add mod">
          <ac:chgData name="Vu Phan (Student)" userId="73e9e9bd-e36e-465d-a473-d5808a927cc8" providerId="ADAL" clId="{C0D8B792-18C9-46A7-90F4-AD88BC1720BB}" dt="2021-09-11T22:47:13.154" v="5172" actId="1076"/>
          <ac:cxnSpMkLst>
            <pc:docMk/>
            <pc:sldMk cId="4013853412" sldId="291"/>
            <ac:cxnSpMk id="37" creationId="{66FB6184-79E4-44B7-9DE9-3A9C676C14CF}"/>
          </ac:cxnSpMkLst>
        </pc:cxnChg>
        <pc:cxnChg chg="add mod">
          <ac:chgData name="Vu Phan (Student)" userId="73e9e9bd-e36e-465d-a473-d5808a927cc8" providerId="ADAL" clId="{C0D8B792-18C9-46A7-90F4-AD88BC1720BB}" dt="2021-09-11T22:47:20.059" v="5175" actId="14100"/>
          <ac:cxnSpMkLst>
            <pc:docMk/>
            <pc:sldMk cId="4013853412" sldId="291"/>
            <ac:cxnSpMk id="38" creationId="{419D8044-C29F-4DC5-8FD2-39E6E2442834}"/>
          </ac:cxnSpMkLst>
        </pc:cxnChg>
        <pc:cxnChg chg="add mod">
          <ac:chgData name="Vu Phan (Student)" userId="73e9e9bd-e36e-465d-a473-d5808a927cc8" providerId="ADAL" clId="{C0D8B792-18C9-46A7-90F4-AD88BC1720BB}" dt="2021-09-11T22:47:37.111" v="5182" actId="1038"/>
          <ac:cxnSpMkLst>
            <pc:docMk/>
            <pc:sldMk cId="4013853412" sldId="291"/>
            <ac:cxnSpMk id="40" creationId="{724BE69F-443B-46D3-B145-2A57EDF76B9C}"/>
          </ac:cxnSpMkLst>
        </pc:cxnChg>
        <pc:cxnChg chg="add mod">
          <ac:chgData name="Vu Phan (Student)" userId="73e9e9bd-e36e-465d-a473-d5808a927cc8" providerId="ADAL" clId="{C0D8B792-18C9-46A7-90F4-AD88BC1720BB}" dt="2021-09-11T22:47:48.353" v="5192" actId="14100"/>
          <ac:cxnSpMkLst>
            <pc:docMk/>
            <pc:sldMk cId="4013853412" sldId="291"/>
            <ac:cxnSpMk id="43" creationId="{55AD55DF-0976-4437-A643-0690F069FDD5}"/>
          </ac:cxnSpMkLst>
        </pc:cxnChg>
        <pc:cxnChg chg="add mod">
          <ac:chgData name="Vu Phan (Student)" userId="73e9e9bd-e36e-465d-a473-d5808a927cc8" providerId="ADAL" clId="{C0D8B792-18C9-46A7-90F4-AD88BC1720BB}" dt="2021-09-11T22:47:55.995" v="5195" actId="14100"/>
          <ac:cxnSpMkLst>
            <pc:docMk/>
            <pc:sldMk cId="4013853412" sldId="291"/>
            <ac:cxnSpMk id="45" creationId="{6A0F0558-4C25-47F6-8E7F-7F6C94CC0387}"/>
          </ac:cxnSpMkLst>
        </pc:cxnChg>
        <pc:cxnChg chg="add mod">
          <ac:chgData name="Vu Phan (Student)" userId="73e9e9bd-e36e-465d-a473-d5808a927cc8" providerId="ADAL" clId="{C0D8B792-18C9-46A7-90F4-AD88BC1720BB}" dt="2021-09-11T22:53:40.372" v="5335" actId="208"/>
          <ac:cxnSpMkLst>
            <pc:docMk/>
            <pc:sldMk cId="4013853412" sldId="291"/>
            <ac:cxnSpMk id="51" creationId="{48077F68-90FE-406D-8CD9-B83163365427}"/>
          </ac:cxnSpMkLst>
        </pc:cxnChg>
        <pc:cxnChg chg="add mod">
          <ac:chgData name="Vu Phan (Student)" userId="73e9e9bd-e36e-465d-a473-d5808a927cc8" providerId="ADAL" clId="{C0D8B792-18C9-46A7-90F4-AD88BC1720BB}" dt="2021-09-11T22:53:48.363" v="5338" actId="14100"/>
          <ac:cxnSpMkLst>
            <pc:docMk/>
            <pc:sldMk cId="4013853412" sldId="291"/>
            <ac:cxnSpMk id="54" creationId="{5F54F2AC-A6BF-464A-BA90-7BE8880EE509}"/>
          </ac:cxnSpMkLst>
        </pc:cxnChg>
        <pc:cxnChg chg="add mod">
          <ac:chgData name="Vu Phan (Student)" userId="73e9e9bd-e36e-465d-a473-d5808a927cc8" providerId="ADAL" clId="{C0D8B792-18C9-46A7-90F4-AD88BC1720BB}" dt="2021-09-11T22:54:02.826" v="5345" actId="14100"/>
          <ac:cxnSpMkLst>
            <pc:docMk/>
            <pc:sldMk cId="4013853412" sldId="291"/>
            <ac:cxnSpMk id="56" creationId="{E2790CE3-D904-4D26-B857-7F27B7795F7C}"/>
          </ac:cxnSpMkLst>
        </pc:cxnChg>
        <pc:cxnChg chg="add mod">
          <ac:chgData name="Vu Phan (Student)" userId="73e9e9bd-e36e-465d-a473-d5808a927cc8" providerId="ADAL" clId="{C0D8B792-18C9-46A7-90F4-AD88BC1720BB}" dt="2021-09-11T22:54:00.599" v="5344" actId="14100"/>
          <ac:cxnSpMkLst>
            <pc:docMk/>
            <pc:sldMk cId="4013853412" sldId="291"/>
            <ac:cxnSpMk id="58" creationId="{E48D5381-D59D-4F4E-B8BF-01B0CB136B1B}"/>
          </ac:cxnSpMkLst>
        </pc:cxnChg>
      </pc:sldChg>
      <pc:sldChg chg="addSp delSp modSp add mod">
        <pc:chgData name="Vu Phan (Student)" userId="73e9e9bd-e36e-465d-a473-d5808a927cc8" providerId="ADAL" clId="{C0D8B792-18C9-46A7-90F4-AD88BC1720BB}" dt="2021-09-13T04:08:43.640" v="7411" actId="1076"/>
        <pc:sldMkLst>
          <pc:docMk/>
          <pc:sldMk cId="1426550643" sldId="292"/>
        </pc:sldMkLst>
        <pc:spChg chg="mod">
          <ac:chgData name="Vu Phan (Student)" userId="73e9e9bd-e36e-465d-a473-d5808a927cc8" providerId="ADAL" clId="{C0D8B792-18C9-46A7-90F4-AD88BC1720BB}" dt="2021-09-11T18:12:40.619" v="1461"/>
          <ac:spMkLst>
            <pc:docMk/>
            <pc:sldMk cId="1426550643" sldId="292"/>
            <ac:spMk id="4" creationId="{E45FE0BF-0EB7-4287-ADE1-AF19EF72C3DD}"/>
          </ac:spMkLst>
        </pc:spChg>
        <pc:spChg chg="mod">
          <ac:chgData name="Vu Phan (Student)" userId="73e9e9bd-e36e-465d-a473-d5808a927cc8" providerId="ADAL" clId="{C0D8B792-18C9-46A7-90F4-AD88BC1720BB}" dt="2021-09-11T17:20:19.324" v="869" actId="14100"/>
          <ac:spMkLst>
            <pc:docMk/>
            <pc:sldMk cId="1426550643" sldId="292"/>
            <ac:spMk id="8" creationId="{69B59D8B-E987-4B9D-BC60-09A3AFAC6DBE}"/>
          </ac:spMkLst>
        </pc:spChg>
        <pc:spChg chg="add mod">
          <ac:chgData name="Vu Phan (Student)" userId="73e9e9bd-e36e-465d-a473-d5808a927cc8" providerId="ADAL" clId="{C0D8B792-18C9-46A7-90F4-AD88BC1720BB}" dt="2021-09-13T04:03:05.539" v="7353" actId="20577"/>
          <ac:spMkLst>
            <pc:docMk/>
            <pc:sldMk cId="1426550643" sldId="292"/>
            <ac:spMk id="15" creationId="{1AB97CDE-B726-4C04-A768-7952EA40F635}"/>
          </ac:spMkLst>
        </pc:spChg>
        <pc:spChg chg="add mod">
          <ac:chgData name="Vu Phan (Student)" userId="73e9e9bd-e36e-465d-a473-d5808a927cc8" providerId="ADAL" clId="{C0D8B792-18C9-46A7-90F4-AD88BC1720BB}" dt="2021-09-11T22:24:23.080" v="4758" actId="1036"/>
          <ac:spMkLst>
            <pc:docMk/>
            <pc:sldMk cId="1426550643" sldId="292"/>
            <ac:spMk id="16" creationId="{38F13830-CE1F-4BFD-B31D-31180AD80DA2}"/>
          </ac:spMkLst>
        </pc:spChg>
        <pc:spChg chg="add mod ord">
          <ac:chgData name="Vu Phan (Student)" userId="73e9e9bd-e36e-465d-a473-d5808a927cc8" providerId="ADAL" clId="{C0D8B792-18C9-46A7-90F4-AD88BC1720BB}" dt="2021-09-11T22:32:07.395" v="4863" actId="1035"/>
          <ac:spMkLst>
            <pc:docMk/>
            <pc:sldMk cId="1426550643" sldId="292"/>
            <ac:spMk id="17" creationId="{C282D55C-82E7-4F22-AD11-EE21B0AC14B6}"/>
          </ac:spMkLst>
        </pc:spChg>
        <pc:spChg chg="add mod ord">
          <ac:chgData name="Vu Phan (Student)" userId="73e9e9bd-e36e-465d-a473-d5808a927cc8" providerId="ADAL" clId="{C0D8B792-18C9-46A7-90F4-AD88BC1720BB}" dt="2021-09-11T22:32:07.395" v="4863" actId="1035"/>
          <ac:spMkLst>
            <pc:docMk/>
            <pc:sldMk cId="1426550643" sldId="292"/>
            <ac:spMk id="18" creationId="{5D9BF230-201D-445F-B235-A0AD926FD285}"/>
          </ac:spMkLst>
        </pc:spChg>
        <pc:spChg chg="add mod">
          <ac:chgData name="Vu Phan (Student)" userId="73e9e9bd-e36e-465d-a473-d5808a927cc8" providerId="ADAL" clId="{C0D8B792-18C9-46A7-90F4-AD88BC1720BB}" dt="2021-09-11T22:32:51.743" v="4999" actId="20577"/>
          <ac:spMkLst>
            <pc:docMk/>
            <pc:sldMk cId="1426550643" sldId="292"/>
            <ac:spMk id="19" creationId="{62C206F5-CA3B-40D7-AD1E-6070BD9541ED}"/>
          </ac:spMkLst>
        </pc:spChg>
        <pc:spChg chg="add mod">
          <ac:chgData name="Vu Phan (Student)" userId="73e9e9bd-e36e-465d-a473-d5808a927cc8" providerId="ADAL" clId="{C0D8B792-18C9-46A7-90F4-AD88BC1720BB}" dt="2021-09-13T04:08:43.640" v="7411" actId="1076"/>
          <ac:spMkLst>
            <pc:docMk/>
            <pc:sldMk cId="1426550643" sldId="292"/>
            <ac:spMk id="23" creationId="{51F5A7BE-679A-44E8-9D54-CF00EA1BD9FD}"/>
          </ac:spMkLst>
        </pc:spChg>
        <pc:graphicFrameChg chg="add del mod">
          <ac:chgData name="Vu Phan (Student)" userId="73e9e9bd-e36e-465d-a473-d5808a927cc8" providerId="ADAL" clId="{C0D8B792-18C9-46A7-90F4-AD88BC1720BB}" dt="2021-09-11T22:16:39.460" v="4436"/>
          <ac:graphicFrameMkLst>
            <pc:docMk/>
            <pc:sldMk cId="1426550643" sldId="292"/>
            <ac:graphicFrameMk id="2" creationId="{973FE541-E7E2-43F6-BC5A-9DFF6452261A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2:32:07.395" v="4863" actId="1035"/>
          <ac:graphicFrameMkLst>
            <pc:docMk/>
            <pc:sldMk cId="1426550643" sldId="292"/>
            <ac:graphicFrameMk id="10" creationId="{0ED8C950-5A1B-4849-86F5-F3CB4803876E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2:17:38.638" v="4447"/>
          <ac:graphicFrameMkLst>
            <pc:docMk/>
            <pc:sldMk cId="1426550643" sldId="292"/>
            <ac:graphicFrameMk id="12" creationId="{BD394638-27A0-4404-B13F-4258A934BC35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2:32:07.395" v="4863" actId="1035"/>
          <ac:graphicFrameMkLst>
            <pc:docMk/>
            <pc:sldMk cId="1426550643" sldId="292"/>
            <ac:graphicFrameMk id="13" creationId="{AB69A3AD-AE17-41A3-AF0B-75E693F41E9C}"/>
          </ac:graphicFrameMkLst>
        </pc:graphicFrameChg>
        <pc:cxnChg chg="add mod">
          <ac:chgData name="Vu Phan (Student)" userId="73e9e9bd-e36e-465d-a473-d5808a927cc8" providerId="ADAL" clId="{C0D8B792-18C9-46A7-90F4-AD88BC1720BB}" dt="2021-09-11T22:32:07.395" v="4863" actId="1035"/>
          <ac:cxnSpMkLst>
            <pc:docMk/>
            <pc:sldMk cId="1426550643" sldId="292"/>
            <ac:cxnSpMk id="11" creationId="{FAAA6F4D-2F04-489F-8575-668525AD1EDE}"/>
          </ac:cxnSpMkLst>
        </pc:cxnChg>
        <pc:cxnChg chg="add mod">
          <ac:chgData name="Vu Phan (Student)" userId="73e9e9bd-e36e-465d-a473-d5808a927cc8" providerId="ADAL" clId="{C0D8B792-18C9-46A7-90F4-AD88BC1720BB}" dt="2021-09-11T22:32:07.395" v="4863" actId="1035"/>
          <ac:cxnSpMkLst>
            <pc:docMk/>
            <pc:sldMk cId="1426550643" sldId="292"/>
            <ac:cxnSpMk id="14" creationId="{BCD9DB54-C868-438E-B4C2-BA11C6E34BC4}"/>
          </ac:cxnSpMkLst>
        </pc:cxnChg>
        <pc:cxnChg chg="add mod">
          <ac:chgData name="Vu Phan (Student)" userId="73e9e9bd-e36e-465d-a473-d5808a927cc8" providerId="ADAL" clId="{C0D8B792-18C9-46A7-90F4-AD88BC1720BB}" dt="2021-09-11T22:54:48.471" v="5368" actId="1582"/>
          <ac:cxnSpMkLst>
            <pc:docMk/>
            <pc:sldMk cId="1426550643" sldId="292"/>
            <ac:cxnSpMk id="21" creationId="{F7EAE25E-7B59-4A6E-9441-41A30F141D43}"/>
          </ac:cxnSpMkLst>
        </pc:cxnChg>
        <pc:cxnChg chg="add mod">
          <ac:chgData name="Vu Phan (Student)" userId="73e9e9bd-e36e-465d-a473-d5808a927cc8" providerId="ADAL" clId="{C0D8B792-18C9-46A7-90F4-AD88BC1720BB}" dt="2021-09-11T22:54:48.471" v="5368" actId="1582"/>
          <ac:cxnSpMkLst>
            <pc:docMk/>
            <pc:sldMk cId="1426550643" sldId="292"/>
            <ac:cxnSpMk id="22" creationId="{2A2D268F-4FC0-4453-81EE-779599510526}"/>
          </ac:cxnSpMkLst>
        </pc:cxnChg>
        <pc:cxnChg chg="add">
          <ac:chgData name="Vu Phan (Student)" userId="73e9e9bd-e36e-465d-a473-d5808a927cc8" providerId="ADAL" clId="{C0D8B792-18C9-46A7-90F4-AD88BC1720BB}" dt="2021-09-11T22:33:35.598" v="5011" actId="11529"/>
          <ac:cxnSpMkLst>
            <pc:docMk/>
            <pc:sldMk cId="1426550643" sldId="292"/>
            <ac:cxnSpMk id="25" creationId="{B53F615C-5D95-4739-8D69-98E6649F942F}"/>
          </ac:cxnSpMkLst>
        </pc:cxnChg>
        <pc:cxnChg chg="add">
          <ac:chgData name="Vu Phan (Student)" userId="73e9e9bd-e36e-465d-a473-d5808a927cc8" providerId="ADAL" clId="{C0D8B792-18C9-46A7-90F4-AD88BC1720BB}" dt="2021-09-11T22:33:41.461" v="5012" actId="11529"/>
          <ac:cxnSpMkLst>
            <pc:docMk/>
            <pc:sldMk cId="1426550643" sldId="292"/>
            <ac:cxnSpMk id="27" creationId="{461ACCCE-DAD7-4575-AFDE-D923F4B58F0F}"/>
          </ac:cxnSpMkLst>
        </pc:cxnChg>
      </pc:sldChg>
      <pc:sldChg chg="addSp delSp modSp add mod">
        <pc:chgData name="Vu Phan (Student)" userId="73e9e9bd-e36e-465d-a473-d5808a927cc8" providerId="ADAL" clId="{C0D8B792-18C9-46A7-90F4-AD88BC1720BB}" dt="2021-09-13T04:02:29.535" v="7335" actId="20577"/>
        <pc:sldMkLst>
          <pc:docMk/>
          <pc:sldMk cId="2030735623" sldId="293"/>
        </pc:sldMkLst>
        <pc:spChg chg="add mod">
          <ac:chgData name="Vu Phan (Student)" userId="73e9e9bd-e36e-465d-a473-d5808a927cc8" providerId="ADAL" clId="{C0D8B792-18C9-46A7-90F4-AD88BC1720BB}" dt="2021-09-11T22:02:06.028" v="4210" actId="1037"/>
          <ac:spMkLst>
            <pc:docMk/>
            <pc:sldMk cId="2030735623" sldId="293"/>
            <ac:spMk id="3" creationId="{1FDF0611-2761-4DBF-AF42-1BF82F3D1336}"/>
          </ac:spMkLst>
        </pc:spChg>
        <pc:spChg chg="mod">
          <ac:chgData name="Vu Phan (Student)" userId="73e9e9bd-e36e-465d-a473-d5808a927cc8" providerId="ADAL" clId="{C0D8B792-18C9-46A7-90F4-AD88BC1720BB}" dt="2021-09-11T21:50:03.937" v="3992" actId="20577"/>
          <ac:spMkLst>
            <pc:docMk/>
            <pc:sldMk cId="2030735623" sldId="293"/>
            <ac:spMk id="9" creationId="{AAD9804E-4001-4523-8A68-B67D647EDF1F}"/>
          </ac:spMkLst>
        </pc:spChg>
        <pc:spChg chg="mod">
          <ac:chgData name="Vu Phan (Student)" userId="73e9e9bd-e36e-465d-a473-d5808a927cc8" providerId="ADAL" clId="{C0D8B792-18C9-46A7-90F4-AD88BC1720BB}" dt="2021-09-13T04:02:29.535" v="7335" actId="20577"/>
          <ac:spMkLst>
            <pc:docMk/>
            <pc:sldMk cId="2030735623" sldId="293"/>
            <ac:spMk id="16" creationId="{E6947462-EEBA-4C31-9B88-244AA808E17F}"/>
          </ac:spMkLst>
        </pc:spChg>
        <pc:graphicFrameChg chg="add del mod">
          <ac:chgData name="Vu Phan (Student)" userId="73e9e9bd-e36e-465d-a473-d5808a927cc8" providerId="ADAL" clId="{C0D8B792-18C9-46A7-90F4-AD88BC1720BB}" dt="2021-09-11T21:59:37.247" v="4154"/>
          <ac:graphicFrameMkLst>
            <pc:docMk/>
            <pc:sldMk cId="2030735623" sldId="293"/>
            <ac:graphicFrameMk id="2" creationId="{5F8E5C82-78E9-429E-9785-E5D38D1AA1D5}"/>
          </ac:graphicFrameMkLst>
        </pc:graphicFrameChg>
        <pc:graphicFrameChg chg="del">
          <ac:chgData name="Vu Phan (Student)" userId="73e9e9bd-e36e-465d-a473-d5808a927cc8" providerId="ADAL" clId="{C0D8B792-18C9-46A7-90F4-AD88BC1720BB}" dt="2021-09-11T21:50:01.367" v="3990" actId="478"/>
          <ac:graphicFrameMkLst>
            <pc:docMk/>
            <pc:sldMk cId="2030735623" sldId="293"/>
            <ac:graphicFrameMk id="12" creationId="{11A0B1A3-2A8D-48DC-A13C-E51D10C1037A}"/>
          </ac:graphicFrameMkLst>
        </pc:graphicFrameChg>
        <pc:graphicFrameChg chg="del">
          <ac:chgData name="Vu Phan (Student)" userId="73e9e9bd-e36e-465d-a473-d5808a927cc8" providerId="ADAL" clId="{C0D8B792-18C9-46A7-90F4-AD88BC1720BB}" dt="2021-09-11T21:50:01.367" v="3990" actId="478"/>
          <ac:graphicFrameMkLst>
            <pc:docMk/>
            <pc:sldMk cId="2030735623" sldId="293"/>
            <ac:graphicFrameMk id="13" creationId="{1741777F-181A-4C59-A1E6-AF8A8F18C9AB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2:00:10.459" v="4183" actId="478"/>
          <ac:graphicFrameMkLst>
            <pc:docMk/>
            <pc:sldMk cId="2030735623" sldId="293"/>
            <ac:graphicFrameMk id="17" creationId="{CC7B1F0F-5B0E-4DDB-9C25-9B4163FF0004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1:59:28.082" v="4151" actId="478"/>
          <ac:graphicFrameMkLst>
            <pc:docMk/>
            <pc:sldMk cId="2030735623" sldId="293"/>
            <ac:graphicFrameMk id="18" creationId="{1191AE2B-E815-4629-96D0-C6B8E13EA9C4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1:59:57.325" v="4182" actId="1036"/>
          <ac:graphicFrameMkLst>
            <pc:docMk/>
            <pc:sldMk cId="2030735623" sldId="293"/>
            <ac:graphicFrameMk id="19" creationId="{4D92D270-26EA-4925-9177-A97FDFF2038F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2:02:02.889" v="4206"/>
          <ac:graphicFrameMkLst>
            <pc:docMk/>
            <pc:sldMk cId="2030735623" sldId="293"/>
            <ac:graphicFrameMk id="20" creationId="{B510EAA4-AF7A-4768-95FB-813180B3ABDA}"/>
          </ac:graphicFrameMkLst>
        </pc:graphicFrameChg>
      </pc:sldChg>
      <pc:sldChg chg="addSp delSp modSp add mod">
        <pc:chgData name="Vu Phan (Student)" userId="73e9e9bd-e36e-465d-a473-d5808a927cc8" providerId="ADAL" clId="{C0D8B792-18C9-46A7-90F4-AD88BC1720BB}" dt="2021-09-13T04:02:33.599" v="7337" actId="20577"/>
        <pc:sldMkLst>
          <pc:docMk/>
          <pc:sldMk cId="2081729066" sldId="294"/>
        </pc:sldMkLst>
        <pc:spChg chg="mod">
          <ac:chgData name="Vu Phan (Student)" userId="73e9e9bd-e36e-465d-a473-d5808a927cc8" providerId="ADAL" clId="{C0D8B792-18C9-46A7-90F4-AD88BC1720BB}" dt="2021-09-11T21:50:16.669" v="3998" actId="20577"/>
          <ac:spMkLst>
            <pc:docMk/>
            <pc:sldMk cId="2081729066" sldId="294"/>
            <ac:spMk id="9" creationId="{AAD9804E-4001-4523-8A68-B67D647EDF1F}"/>
          </ac:spMkLst>
        </pc:spChg>
        <pc:spChg chg="mod">
          <ac:chgData name="Vu Phan (Student)" userId="73e9e9bd-e36e-465d-a473-d5808a927cc8" providerId="ADAL" clId="{C0D8B792-18C9-46A7-90F4-AD88BC1720BB}" dt="2021-09-11T22:04:40.812" v="4262" actId="20577"/>
          <ac:spMkLst>
            <pc:docMk/>
            <pc:sldMk cId="2081729066" sldId="294"/>
            <ac:spMk id="14" creationId="{F0733C8E-1137-4A7B-8E67-2780F9DA486A}"/>
          </ac:spMkLst>
        </pc:spChg>
        <pc:spChg chg="mod">
          <ac:chgData name="Vu Phan (Student)" userId="73e9e9bd-e36e-465d-a473-d5808a927cc8" providerId="ADAL" clId="{C0D8B792-18C9-46A7-90F4-AD88BC1720BB}" dt="2021-09-11T22:04:43.236" v="4264"/>
          <ac:spMkLst>
            <pc:docMk/>
            <pc:sldMk cId="2081729066" sldId="294"/>
            <ac:spMk id="15" creationId="{12ED15E1-568D-45B3-9C66-AE19F2310B3D}"/>
          </ac:spMkLst>
        </pc:spChg>
        <pc:spChg chg="mod">
          <ac:chgData name="Vu Phan (Student)" userId="73e9e9bd-e36e-465d-a473-d5808a927cc8" providerId="ADAL" clId="{C0D8B792-18C9-46A7-90F4-AD88BC1720BB}" dt="2021-09-13T04:02:33.599" v="7337" actId="20577"/>
          <ac:spMkLst>
            <pc:docMk/>
            <pc:sldMk cId="2081729066" sldId="294"/>
            <ac:spMk id="16" creationId="{E6947462-EEBA-4C31-9B88-244AA808E17F}"/>
          </ac:spMkLst>
        </pc:spChg>
        <pc:spChg chg="add mod">
          <ac:chgData name="Vu Phan (Student)" userId="73e9e9bd-e36e-465d-a473-d5808a927cc8" providerId="ADAL" clId="{C0D8B792-18C9-46A7-90F4-AD88BC1720BB}" dt="2021-09-11T22:58:11.067" v="5373" actId="14100"/>
          <ac:spMkLst>
            <pc:docMk/>
            <pc:sldMk cId="2081729066" sldId="294"/>
            <ac:spMk id="18" creationId="{95F160CE-6C0F-4E34-8CCA-D7D21E3FEA0C}"/>
          </ac:spMkLst>
        </pc:spChg>
        <pc:spChg chg="add mod">
          <ac:chgData name="Vu Phan (Student)" userId="73e9e9bd-e36e-465d-a473-d5808a927cc8" providerId="ADAL" clId="{C0D8B792-18C9-46A7-90F4-AD88BC1720BB}" dt="2021-09-11T22:58:16.899" v="5375" actId="1076"/>
          <ac:spMkLst>
            <pc:docMk/>
            <pc:sldMk cId="2081729066" sldId="294"/>
            <ac:spMk id="19" creationId="{F648D4E2-7E2E-4EF4-8A03-C9C1A7DB0A0D}"/>
          </ac:spMkLst>
        </pc:spChg>
        <pc:spChg chg="add mod">
          <ac:chgData name="Vu Phan (Student)" userId="73e9e9bd-e36e-465d-a473-d5808a927cc8" providerId="ADAL" clId="{C0D8B792-18C9-46A7-90F4-AD88BC1720BB}" dt="2021-09-11T22:58:27.723" v="5385" actId="1035"/>
          <ac:spMkLst>
            <pc:docMk/>
            <pc:sldMk cId="2081729066" sldId="294"/>
            <ac:spMk id="20" creationId="{5BDB0AB4-652E-4479-AF2D-FD0F6E5D8FD9}"/>
          </ac:spMkLst>
        </pc:spChg>
        <pc:spChg chg="add mod">
          <ac:chgData name="Vu Phan (Student)" userId="73e9e9bd-e36e-465d-a473-d5808a927cc8" providerId="ADAL" clId="{C0D8B792-18C9-46A7-90F4-AD88BC1720BB}" dt="2021-09-11T22:58:32.114" v="5387" actId="1076"/>
          <ac:spMkLst>
            <pc:docMk/>
            <pc:sldMk cId="2081729066" sldId="294"/>
            <ac:spMk id="21" creationId="{09ACC62D-5DA0-4258-8A28-41165F56B52C}"/>
          </ac:spMkLst>
        </pc:spChg>
        <pc:spChg chg="add mod">
          <ac:chgData name="Vu Phan (Student)" userId="73e9e9bd-e36e-465d-a473-d5808a927cc8" providerId="ADAL" clId="{C0D8B792-18C9-46A7-90F4-AD88BC1720BB}" dt="2021-09-11T22:58:35.843" v="5389" actId="1076"/>
          <ac:spMkLst>
            <pc:docMk/>
            <pc:sldMk cId="2081729066" sldId="294"/>
            <ac:spMk id="22" creationId="{46EF0323-C41F-4ACE-A7D5-75928F635698}"/>
          </ac:spMkLst>
        </pc:spChg>
        <pc:graphicFrameChg chg="add del mod">
          <ac:chgData name="Vu Phan (Student)" userId="73e9e9bd-e36e-465d-a473-d5808a927cc8" providerId="ADAL" clId="{C0D8B792-18C9-46A7-90F4-AD88BC1720BB}" dt="2021-09-11T22:06:28.967" v="4277"/>
          <ac:graphicFrameMkLst>
            <pc:docMk/>
            <pc:sldMk cId="2081729066" sldId="294"/>
            <ac:graphicFrameMk id="2" creationId="{480F71DF-6ABE-4F58-B808-905ADA699F59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2:13:32.177" v="4329"/>
          <ac:graphicFrameMkLst>
            <pc:docMk/>
            <pc:sldMk cId="2081729066" sldId="294"/>
            <ac:graphicFrameMk id="3" creationId="{FD805CC3-AB57-4BB7-A965-07335C316979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2:06:48.935" v="4286" actId="478"/>
          <ac:graphicFrameMkLst>
            <pc:docMk/>
            <pc:sldMk cId="2081729066" sldId="294"/>
            <ac:graphicFrameMk id="11" creationId="{25C69957-15CA-4875-8ED7-D3B82F5B4486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2:58:04.991" v="5370"/>
          <ac:graphicFrameMkLst>
            <pc:docMk/>
            <pc:sldMk cId="2081729066" sldId="294"/>
            <ac:graphicFrameMk id="13" creationId="{5B251D71-DE0C-4428-8C3A-4AD043B3F27B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2:13:45.447" v="4334" actId="14100"/>
          <ac:graphicFrameMkLst>
            <pc:docMk/>
            <pc:sldMk cId="2081729066" sldId="294"/>
            <ac:graphicFrameMk id="17" creationId="{E43BCFFF-7451-42C9-8104-CBA3A448224A}"/>
          </ac:graphicFrameMkLst>
        </pc:graphicFrameChg>
      </pc:sldChg>
      <pc:sldChg chg="addSp delSp modSp add mod">
        <pc:chgData name="Vu Phan (Student)" userId="73e9e9bd-e36e-465d-a473-d5808a927cc8" providerId="ADAL" clId="{C0D8B792-18C9-46A7-90F4-AD88BC1720BB}" dt="2021-09-13T04:02:37.428" v="7339" actId="20577"/>
        <pc:sldMkLst>
          <pc:docMk/>
          <pc:sldMk cId="2175469158" sldId="295"/>
        </pc:sldMkLst>
        <pc:spChg chg="add mod">
          <ac:chgData name="Vu Phan (Student)" userId="73e9e9bd-e36e-465d-a473-d5808a927cc8" providerId="ADAL" clId="{C0D8B792-18C9-46A7-90F4-AD88BC1720BB}" dt="2021-09-11T22:04:49.923" v="4266"/>
          <ac:spMkLst>
            <pc:docMk/>
            <pc:sldMk cId="2175469158" sldId="295"/>
            <ac:spMk id="11" creationId="{A9616694-E4ED-4AAE-B578-0CFB79BDCB53}"/>
          </ac:spMkLst>
        </pc:spChg>
        <pc:spChg chg="add mod">
          <ac:chgData name="Vu Phan (Student)" userId="73e9e9bd-e36e-465d-a473-d5808a927cc8" providerId="ADAL" clId="{C0D8B792-18C9-46A7-90F4-AD88BC1720BB}" dt="2021-09-11T22:04:49.923" v="4266"/>
          <ac:spMkLst>
            <pc:docMk/>
            <pc:sldMk cId="2175469158" sldId="295"/>
            <ac:spMk id="12" creationId="{25C1B560-F334-4A56-857C-B679F3FE6E9E}"/>
          </ac:spMkLst>
        </pc:spChg>
        <pc:spChg chg="del">
          <ac:chgData name="Vu Phan (Student)" userId="73e9e9bd-e36e-465d-a473-d5808a927cc8" providerId="ADAL" clId="{C0D8B792-18C9-46A7-90F4-AD88BC1720BB}" dt="2021-09-11T22:04:49.732" v="4265" actId="478"/>
          <ac:spMkLst>
            <pc:docMk/>
            <pc:sldMk cId="2175469158" sldId="295"/>
            <ac:spMk id="14" creationId="{F0733C8E-1137-4A7B-8E67-2780F9DA486A}"/>
          </ac:spMkLst>
        </pc:spChg>
        <pc:spChg chg="del">
          <ac:chgData name="Vu Phan (Student)" userId="73e9e9bd-e36e-465d-a473-d5808a927cc8" providerId="ADAL" clId="{C0D8B792-18C9-46A7-90F4-AD88BC1720BB}" dt="2021-09-11T22:04:49.732" v="4265" actId="478"/>
          <ac:spMkLst>
            <pc:docMk/>
            <pc:sldMk cId="2175469158" sldId="295"/>
            <ac:spMk id="15" creationId="{12ED15E1-568D-45B3-9C66-AE19F2310B3D}"/>
          </ac:spMkLst>
        </pc:spChg>
        <pc:spChg chg="mod">
          <ac:chgData name="Vu Phan (Student)" userId="73e9e9bd-e36e-465d-a473-d5808a927cc8" providerId="ADAL" clId="{C0D8B792-18C9-46A7-90F4-AD88BC1720BB}" dt="2021-09-13T04:02:37.428" v="7339" actId="20577"/>
          <ac:spMkLst>
            <pc:docMk/>
            <pc:sldMk cId="2175469158" sldId="295"/>
            <ac:spMk id="16" creationId="{E6947462-EEBA-4C31-9B88-244AA808E17F}"/>
          </ac:spMkLst>
        </pc:spChg>
        <pc:spChg chg="add mod">
          <ac:chgData name="Vu Phan (Student)" userId="73e9e9bd-e36e-465d-a473-d5808a927cc8" providerId="ADAL" clId="{C0D8B792-18C9-46A7-90F4-AD88BC1720BB}" dt="2021-09-11T22:58:43.107" v="5391" actId="1076"/>
          <ac:spMkLst>
            <pc:docMk/>
            <pc:sldMk cId="2175469158" sldId="295"/>
            <ac:spMk id="19" creationId="{6A9DE09D-6EB2-4F3E-930B-991C38D95E68}"/>
          </ac:spMkLst>
        </pc:spChg>
        <pc:spChg chg="add mod">
          <ac:chgData name="Vu Phan (Student)" userId="73e9e9bd-e36e-465d-a473-d5808a927cc8" providerId="ADAL" clId="{C0D8B792-18C9-46A7-90F4-AD88BC1720BB}" dt="2021-09-11T22:58:48.122" v="5393" actId="1076"/>
          <ac:spMkLst>
            <pc:docMk/>
            <pc:sldMk cId="2175469158" sldId="295"/>
            <ac:spMk id="20" creationId="{41905A25-B166-42DB-80EC-060BB5BAE732}"/>
          </ac:spMkLst>
        </pc:spChg>
        <pc:graphicFrameChg chg="add del mod">
          <ac:chgData name="Vu Phan (Student)" userId="73e9e9bd-e36e-465d-a473-d5808a927cc8" providerId="ADAL" clId="{C0D8B792-18C9-46A7-90F4-AD88BC1720BB}" dt="2021-09-11T22:11:23.375" v="4291"/>
          <ac:graphicFrameMkLst>
            <pc:docMk/>
            <pc:sldMk cId="2175469158" sldId="295"/>
            <ac:graphicFrameMk id="2" creationId="{30560B73-F911-411E-BF56-974698A10B35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2:11:40.237" v="4298" actId="478"/>
          <ac:graphicFrameMkLst>
            <pc:docMk/>
            <pc:sldMk cId="2175469158" sldId="295"/>
            <ac:graphicFrameMk id="13" creationId="{DA741E08-2899-40B8-835C-9454AFA0310C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2:11:36.127" v="4297" actId="14100"/>
          <ac:graphicFrameMkLst>
            <pc:docMk/>
            <pc:sldMk cId="2175469158" sldId="295"/>
            <ac:graphicFrameMk id="17" creationId="{EE0AC7B7-7E0B-42FE-9C4B-E8FE83214BE4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2:14:49.520" v="4352" actId="1036"/>
          <ac:graphicFrameMkLst>
            <pc:docMk/>
            <pc:sldMk cId="2175469158" sldId="295"/>
            <ac:graphicFrameMk id="18" creationId="{4B4F02D9-6CA4-4055-889D-743D74BF5CE8}"/>
          </ac:graphicFrameMkLst>
        </pc:graphicFrameChg>
      </pc:sldChg>
      <pc:sldChg chg="addSp delSp modSp add mod">
        <pc:chgData name="Vu Phan (Student)" userId="73e9e9bd-e36e-465d-a473-d5808a927cc8" providerId="ADAL" clId="{C0D8B792-18C9-46A7-90F4-AD88BC1720BB}" dt="2021-09-13T04:02:45.860" v="7341" actId="20577"/>
        <pc:sldMkLst>
          <pc:docMk/>
          <pc:sldMk cId="4043856494" sldId="296"/>
        </pc:sldMkLst>
        <pc:spChg chg="mod">
          <ac:chgData name="Vu Phan (Student)" userId="73e9e9bd-e36e-465d-a473-d5808a927cc8" providerId="ADAL" clId="{C0D8B792-18C9-46A7-90F4-AD88BC1720BB}" dt="2021-09-11T21:50:25.810" v="4001" actId="20577"/>
          <ac:spMkLst>
            <pc:docMk/>
            <pc:sldMk cId="4043856494" sldId="296"/>
            <ac:spMk id="9" creationId="{AAD9804E-4001-4523-8A68-B67D647EDF1F}"/>
          </ac:spMkLst>
        </pc:spChg>
        <pc:spChg chg="mod">
          <ac:chgData name="Vu Phan (Student)" userId="73e9e9bd-e36e-465d-a473-d5808a927cc8" providerId="ADAL" clId="{C0D8B792-18C9-46A7-90F4-AD88BC1720BB}" dt="2021-09-11T22:04:53.395" v="4268" actId="20577"/>
          <ac:spMkLst>
            <pc:docMk/>
            <pc:sldMk cId="4043856494" sldId="296"/>
            <ac:spMk id="14" creationId="{F0733C8E-1137-4A7B-8E67-2780F9DA486A}"/>
          </ac:spMkLst>
        </pc:spChg>
        <pc:spChg chg="mod">
          <ac:chgData name="Vu Phan (Student)" userId="73e9e9bd-e36e-465d-a473-d5808a927cc8" providerId="ADAL" clId="{C0D8B792-18C9-46A7-90F4-AD88BC1720BB}" dt="2021-09-11T22:04:56.043" v="4270"/>
          <ac:spMkLst>
            <pc:docMk/>
            <pc:sldMk cId="4043856494" sldId="296"/>
            <ac:spMk id="15" creationId="{12ED15E1-568D-45B3-9C66-AE19F2310B3D}"/>
          </ac:spMkLst>
        </pc:spChg>
        <pc:spChg chg="mod">
          <ac:chgData name="Vu Phan (Student)" userId="73e9e9bd-e36e-465d-a473-d5808a927cc8" providerId="ADAL" clId="{C0D8B792-18C9-46A7-90F4-AD88BC1720BB}" dt="2021-09-13T04:02:45.860" v="7341" actId="20577"/>
          <ac:spMkLst>
            <pc:docMk/>
            <pc:sldMk cId="4043856494" sldId="296"/>
            <ac:spMk id="16" creationId="{E6947462-EEBA-4C31-9B88-244AA808E17F}"/>
          </ac:spMkLst>
        </pc:spChg>
        <pc:spChg chg="add mod">
          <ac:chgData name="Vu Phan (Student)" userId="73e9e9bd-e36e-465d-a473-d5808a927cc8" providerId="ADAL" clId="{C0D8B792-18C9-46A7-90F4-AD88BC1720BB}" dt="2021-09-11T22:59:01.178" v="5398" actId="1037"/>
          <ac:spMkLst>
            <pc:docMk/>
            <pc:sldMk cId="4043856494" sldId="296"/>
            <ac:spMk id="18" creationId="{3D291AEE-AE50-4AED-96DE-4047094ACDCC}"/>
          </ac:spMkLst>
        </pc:spChg>
        <pc:graphicFrameChg chg="add del mod">
          <ac:chgData name="Vu Phan (Student)" userId="73e9e9bd-e36e-465d-a473-d5808a927cc8" providerId="ADAL" clId="{C0D8B792-18C9-46A7-90F4-AD88BC1720BB}" dt="2021-09-11T22:12:32.179" v="4303"/>
          <ac:graphicFrameMkLst>
            <pc:docMk/>
            <pc:sldMk cId="4043856494" sldId="296"/>
            <ac:graphicFrameMk id="2" creationId="{1BD9C902-A412-4BD3-82A3-B79374C7DB5B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2:12:49.559" v="4315" actId="478"/>
          <ac:graphicFrameMkLst>
            <pc:docMk/>
            <pc:sldMk cId="4043856494" sldId="296"/>
            <ac:graphicFrameMk id="11" creationId="{7C37AB9B-1BAF-490C-986B-76D3FF6E11C3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2:12:47.072" v="4314" actId="14100"/>
          <ac:graphicFrameMkLst>
            <pc:docMk/>
            <pc:sldMk cId="4043856494" sldId="296"/>
            <ac:graphicFrameMk id="13" creationId="{3EE72D2C-D76E-4DD3-97CF-2C1A654284FD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2:15:28.731" v="4374" actId="1036"/>
          <ac:graphicFrameMkLst>
            <pc:docMk/>
            <pc:sldMk cId="4043856494" sldId="296"/>
            <ac:graphicFrameMk id="17" creationId="{ED53266D-1A37-41BD-B34B-D42B5DA4298C}"/>
          </ac:graphicFrameMkLst>
        </pc:graphicFrameChg>
      </pc:sldChg>
      <pc:sldChg chg="addSp delSp modSp add mod">
        <pc:chgData name="Vu Phan (Student)" userId="73e9e9bd-e36e-465d-a473-d5808a927cc8" providerId="ADAL" clId="{C0D8B792-18C9-46A7-90F4-AD88BC1720BB}" dt="2021-09-13T04:02:48.907" v="7343" actId="20577"/>
        <pc:sldMkLst>
          <pc:docMk/>
          <pc:sldMk cId="2072702383" sldId="297"/>
        </pc:sldMkLst>
        <pc:spChg chg="mod">
          <ac:chgData name="Vu Phan (Student)" userId="73e9e9bd-e36e-465d-a473-d5808a927cc8" providerId="ADAL" clId="{C0D8B792-18C9-46A7-90F4-AD88BC1720BB}" dt="2021-09-11T21:50:29.101" v="4003"/>
          <ac:spMkLst>
            <pc:docMk/>
            <pc:sldMk cId="2072702383" sldId="297"/>
            <ac:spMk id="9" creationId="{AAD9804E-4001-4523-8A68-B67D647EDF1F}"/>
          </ac:spMkLst>
        </pc:spChg>
        <pc:spChg chg="add mod">
          <ac:chgData name="Vu Phan (Student)" userId="73e9e9bd-e36e-465d-a473-d5808a927cc8" providerId="ADAL" clId="{C0D8B792-18C9-46A7-90F4-AD88BC1720BB}" dt="2021-09-11T22:05:00.961" v="4272"/>
          <ac:spMkLst>
            <pc:docMk/>
            <pc:sldMk cId="2072702383" sldId="297"/>
            <ac:spMk id="11" creationId="{0CCD1959-CF26-4B28-9D15-934A4F1B3810}"/>
          </ac:spMkLst>
        </pc:spChg>
        <pc:spChg chg="add mod">
          <ac:chgData name="Vu Phan (Student)" userId="73e9e9bd-e36e-465d-a473-d5808a927cc8" providerId="ADAL" clId="{C0D8B792-18C9-46A7-90F4-AD88BC1720BB}" dt="2021-09-11T22:05:00.961" v="4272"/>
          <ac:spMkLst>
            <pc:docMk/>
            <pc:sldMk cId="2072702383" sldId="297"/>
            <ac:spMk id="12" creationId="{9148965E-BD1A-4986-BAC6-63191903E8B7}"/>
          </ac:spMkLst>
        </pc:spChg>
        <pc:spChg chg="del">
          <ac:chgData name="Vu Phan (Student)" userId="73e9e9bd-e36e-465d-a473-d5808a927cc8" providerId="ADAL" clId="{C0D8B792-18C9-46A7-90F4-AD88BC1720BB}" dt="2021-09-11T22:05:00.744" v="4271" actId="478"/>
          <ac:spMkLst>
            <pc:docMk/>
            <pc:sldMk cId="2072702383" sldId="297"/>
            <ac:spMk id="14" creationId="{F0733C8E-1137-4A7B-8E67-2780F9DA486A}"/>
          </ac:spMkLst>
        </pc:spChg>
        <pc:spChg chg="del">
          <ac:chgData name="Vu Phan (Student)" userId="73e9e9bd-e36e-465d-a473-d5808a927cc8" providerId="ADAL" clId="{C0D8B792-18C9-46A7-90F4-AD88BC1720BB}" dt="2021-09-11T22:05:00.744" v="4271" actId="478"/>
          <ac:spMkLst>
            <pc:docMk/>
            <pc:sldMk cId="2072702383" sldId="297"/>
            <ac:spMk id="15" creationId="{12ED15E1-568D-45B3-9C66-AE19F2310B3D}"/>
          </ac:spMkLst>
        </pc:spChg>
        <pc:spChg chg="mod">
          <ac:chgData name="Vu Phan (Student)" userId="73e9e9bd-e36e-465d-a473-d5808a927cc8" providerId="ADAL" clId="{C0D8B792-18C9-46A7-90F4-AD88BC1720BB}" dt="2021-09-13T04:02:48.907" v="7343" actId="20577"/>
          <ac:spMkLst>
            <pc:docMk/>
            <pc:sldMk cId="2072702383" sldId="297"/>
            <ac:spMk id="16" creationId="{E6947462-EEBA-4C31-9B88-244AA808E17F}"/>
          </ac:spMkLst>
        </pc:spChg>
        <pc:spChg chg="add mod">
          <ac:chgData name="Vu Phan (Student)" userId="73e9e9bd-e36e-465d-a473-d5808a927cc8" providerId="ADAL" clId="{C0D8B792-18C9-46A7-90F4-AD88BC1720BB}" dt="2021-09-11T22:59:08.355" v="5401" actId="14100"/>
          <ac:spMkLst>
            <pc:docMk/>
            <pc:sldMk cId="2072702383" sldId="297"/>
            <ac:spMk id="19" creationId="{983FD7EC-5B00-40BF-959A-D6CB72D20AE6}"/>
          </ac:spMkLst>
        </pc:spChg>
        <pc:spChg chg="add mod">
          <ac:chgData name="Vu Phan (Student)" userId="73e9e9bd-e36e-465d-a473-d5808a927cc8" providerId="ADAL" clId="{C0D8B792-18C9-46A7-90F4-AD88BC1720BB}" dt="2021-09-11T22:59:13.355" v="5404" actId="14100"/>
          <ac:spMkLst>
            <pc:docMk/>
            <pc:sldMk cId="2072702383" sldId="297"/>
            <ac:spMk id="20" creationId="{FE593DC3-9400-44E9-AA97-2B4B3AE093A4}"/>
          </ac:spMkLst>
        </pc:spChg>
        <pc:spChg chg="add mod">
          <ac:chgData name="Vu Phan (Student)" userId="73e9e9bd-e36e-465d-a473-d5808a927cc8" providerId="ADAL" clId="{C0D8B792-18C9-46A7-90F4-AD88BC1720BB}" dt="2021-09-11T22:59:19.338" v="5407" actId="14100"/>
          <ac:spMkLst>
            <pc:docMk/>
            <pc:sldMk cId="2072702383" sldId="297"/>
            <ac:spMk id="21" creationId="{9C8E9742-2D7C-4B5A-9AFE-24ED7D89000F}"/>
          </ac:spMkLst>
        </pc:spChg>
        <pc:spChg chg="add mod">
          <ac:chgData name="Vu Phan (Student)" userId="73e9e9bd-e36e-465d-a473-d5808a927cc8" providerId="ADAL" clId="{C0D8B792-18C9-46A7-90F4-AD88BC1720BB}" dt="2021-09-11T22:59:25.547" v="5410" actId="14100"/>
          <ac:spMkLst>
            <pc:docMk/>
            <pc:sldMk cId="2072702383" sldId="297"/>
            <ac:spMk id="22" creationId="{8527FBBC-B05E-4FCA-948B-5AA49516C49F}"/>
          </ac:spMkLst>
        </pc:spChg>
        <pc:graphicFrameChg chg="add del mod">
          <ac:chgData name="Vu Phan (Student)" userId="73e9e9bd-e36e-465d-a473-d5808a927cc8" providerId="ADAL" clId="{C0D8B792-18C9-46A7-90F4-AD88BC1720BB}" dt="2021-09-11T22:13:01.655" v="4320"/>
          <ac:graphicFrameMkLst>
            <pc:docMk/>
            <pc:sldMk cId="2072702383" sldId="297"/>
            <ac:graphicFrameMk id="2" creationId="{A5919442-1E56-4B22-84FE-470FA218BF22}"/>
          </ac:graphicFrameMkLst>
        </pc:graphicFrameChg>
        <pc:graphicFrameChg chg="add del mod">
          <ac:chgData name="Vu Phan (Student)" userId="73e9e9bd-e36e-465d-a473-d5808a927cc8" providerId="ADAL" clId="{C0D8B792-18C9-46A7-90F4-AD88BC1720BB}" dt="2021-09-11T22:13:14.273" v="4326" actId="478"/>
          <ac:graphicFrameMkLst>
            <pc:docMk/>
            <pc:sldMk cId="2072702383" sldId="297"/>
            <ac:graphicFrameMk id="13" creationId="{2C14AC0F-A999-40F6-ACFD-22A02A3FD052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2:16:10.408" v="4433" actId="6549"/>
          <ac:graphicFrameMkLst>
            <pc:docMk/>
            <pc:sldMk cId="2072702383" sldId="297"/>
            <ac:graphicFrameMk id="17" creationId="{C39554FA-65FB-4BA6-B160-2991ACA2E147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2:16:08.012" v="4432" actId="20577"/>
          <ac:graphicFrameMkLst>
            <pc:docMk/>
            <pc:sldMk cId="2072702383" sldId="297"/>
            <ac:graphicFrameMk id="18" creationId="{13357A3B-92DB-4F1E-A863-EFD2981A466A}"/>
          </ac:graphicFrameMkLst>
        </pc:graphicFrameChg>
      </pc:sldChg>
      <pc:sldChg chg="addSp delSp modSp add mod">
        <pc:chgData name="Vu Phan (Student)" userId="73e9e9bd-e36e-465d-a473-d5808a927cc8" providerId="ADAL" clId="{C0D8B792-18C9-46A7-90F4-AD88BC1720BB}" dt="2021-09-13T04:02:54.941" v="7347" actId="20577"/>
        <pc:sldMkLst>
          <pc:docMk/>
          <pc:sldMk cId="2681057982" sldId="298"/>
        </pc:sldMkLst>
        <pc:spChg chg="mod">
          <ac:chgData name="Vu Phan (Student)" userId="73e9e9bd-e36e-465d-a473-d5808a927cc8" providerId="ADAL" clId="{C0D8B792-18C9-46A7-90F4-AD88BC1720BB}" dt="2021-09-11T21:51:12.799" v="4021" actId="20577"/>
          <ac:spMkLst>
            <pc:docMk/>
            <pc:sldMk cId="2681057982" sldId="298"/>
            <ac:spMk id="9" creationId="{AAD9804E-4001-4523-8A68-B67D647EDF1F}"/>
          </ac:spMkLst>
        </pc:spChg>
        <pc:spChg chg="add mod">
          <ac:chgData name="Vu Phan (Student)" userId="73e9e9bd-e36e-465d-a473-d5808a927cc8" providerId="ADAL" clId="{C0D8B792-18C9-46A7-90F4-AD88BC1720BB}" dt="2021-09-13T04:02:54.941" v="7347" actId="20577"/>
          <ac:spMkLst>
            <pc:docMk/>
            <pc:sldMk cId="2681057982" sldId="298"/>
            <ac:spMk id="10" creationId="{44B4445F-6B7F-4838-A007-1FDBC689D33C}"/>
          </ac:spMkLst>
        </pc:spChg>
        <pc:graphicFrameChg chg="add del mod">
          <ac:chgData name="Vu Phan (Student)" userId="73e9e9bd-e36e-465d-a473-d5808a927cc8" providerId="ADAL" clId="{C0D8B792-18C9-46A7-90F4-AD88BC1720BB}" dt="2021-09-11T21:55:24.756" v="4104"/>
          <ac:graphicFrameMkLst>
            <pc:docMk/>
            <pc:sldMk cId="2681057982" sldId="298"/>
            <ac:graphicFrameMk id="2" creationId="{06E17EF5-1972-4A1B-B801-56FABA7A25BD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1:55:53.057" v="4131" actId="1036"/>
          <ac:graphicFrameMkLst>
            <pc:docMk/>
            <pc:sldMk cId="2681057982" sldId="298"/>
            <ac:graphicFrameMk id="11" creationId="{AFD84811-9A6F-46D0-9D66-5D56636E72D1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1:56:24.573" v="4144" actId="1037"/>
          <ac:graphicFrameMkLst>
            <pc:docMk/>
            <pc:sldMk cId="2681057982" sldId="298"/>
            <ac:graphicFrameMk id="12" creationId="{11CA1DA0-98AF-4DAF-8066-B2AB6485E66A}"/>
          </ac:graphicFrameMkLst>
        </pc:graphicFrameChg>
      </pc:sldChg>
      <pc:sldChg chg="addSp modSp add mod">
        <pc:chgData name="Vu Phan (Student)" userId="73e9e9bd-e36e-465d-a473-d5808a927cc8" providerId="ADAL" clId="{C0D8B792-18C9-46A7-90F4-AD88BC1720BB}" dt="2021-09-13T04:02:57.290" v="7349" actId="20577"/>
        <pc:sldMkLst>
          <pc:docMk/>
          <pc:sldMk cId="3781076453" sldId="299"/>
        </pc:sldMkLst>
        <pc:spChg chg="mod">
          <ac:chgData name="Vu Phan (Student)" userId="73e9e9bd-e36e-465d-a473-d5808a927cc8" providerId="ADAL" clId="{C0D8B792-18C9-46A7-90F4-AD88BC1720BB}" dt="2021-09-11T21:51:17.099" v="4024" actId="20577"/>
          <ac:spMkLst>
            <pc:docMk/>
            <pc:sldMk cId="3781076453" sldId="299"/>
            <ac:spMk id="9" creationId="{AAD9804E-4001-4523-8A68-B67D647EDF1F}"/>
          </ac:spMkLst>
        </pc:spChg>
        <pc:spChg chg="add mod">
          <ac:chgData name="Vu Phan (Student)" userId="73e9e9bd-e36e-465d-a473-d5808a927cc8" providerId="ADAL" clId="{C0D8B792-18C9-46A7-90F4-AD88BC1720BB}" dt="2021-09-13T04:02:57.290" v="7349" actId="20577"/>
          <ac:spMkLst>
            <pc:docMk/>
            <pc:sldMk cId="3781076453" sldId="299"/>
            <ac:spMk id="10" creationId="{6BB3920A-4AB2-4899-8633-98A04470B02D}"/>
          </ac:spMkLst>
        </pc:spChg>
        <pc:graphicFrameChg chg="add mod">
          <ac:chgData name="Vu Phan (Student)" userId="73e9e9bd-e36e-465d-a473-d5808a927cc8" providerId="ADAL" clId="{C0D8B792-18C9-46A7-90F4-AD88BC1720BB}" dt="2021-09-11T21:55:51.062" v="4125" actId="1036"/>
          <ac:graphicFrameMkLst>
            <pc:docMk/>
            <pc:sldMk cId="3781076453" sldId="299"/>
            <ac:graphicFrameMk id="11" creationId="{68ADA155-E95D-4DCC-AD01-74801747F3DB}"/>
          </ac:graphicFrameMkLst>
        </pc:graphicFrameChg>
        <pc:graphicFrameChg chg="add mod">
          <ac:chgData name="Vu Phan (Student)" userId="73e9e9bd-e36e-465d-a473-d5808a927cc8" providerId="ADAL" clId="{C0D8B792-18C9-46A7-90F4-AD88BC1720BB}" dt="2021-09-11T21:56:33.913" v="4147" actId="1076"/>
          <ac:graphicFrameMkLst>
            <pc:docMk/>
            <pc:sldMk cId="3781076453" sldId="299"/>
            <ac:graphicFrameMk id="12" creationId="{83F45200-4BC0-46A9-9A09-5D4448488697}"/>
          </ac:graphicFrameMkLst>
        </pc:graphicFrameChg>
      </pc:sldChg>
      <pc:sldChg chg="addSp delSp modSp add mod">
        <pc:chgData name="Vu Phan (Student)" userId="73e9e9bd-e36e-465d-a473-d5808a927cc8" providerId="ADAL" clId="{C0D8B792-18C9-46A7-90F4-AD88BC1720BB}" dt="2021-09-13T04:02:14.302" v="7330" actId="20577"/>
        <pc:sldMkLst>
          <pc:docMk/>
          <pc:sldMk cId="1668360440" sldId="300"/>
        </pc:sldMkLst>
        <pc:spChg chg="mod">
          <ac:chgData name="Vu Phan (Student)" userId="73e9e9bd-e36e-465d-a473-d5808a927cc8" providerId="ADAL" clId="{C0D8B792-18C9-46A7-90F4-AD88BC1720BB}" dt="2021-09-13T00:13:47.380" v="6003" actId="14100"/>
          <ac:spMkLst>
            <pc:docMk/>
            <pc:sldMk cId="1668360440" sldId="300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C0D8B792-18C9-46A7-90F4-AD88BC1720BB}" dt="2021-09-13T03:38:07.894" v="6422" actId="1076"/>
          <ac:spMkLst>
            <pc:docMk/>
            <pc:sldMk cId="1668360440" sldId="300"/>
            <ac:spMk id="10" creationId="{2ECCB04A-3B8D-42B3-9044-4911BD3EBA82}"/>
          </ac:spMkLst>
        </pc:spChg>
        <pc:spChg chg="add mod">
          <ac:chgData name="Vu Phan (Student)" userId="73e9e9bd-e36e-465d-a473-d5808a927cc8" providerId="ADAL" clId="{C0D8B792-18C9-46A7-90F4-AD88BC1720BB}" dt="2021-09-13T03:38:07.894" v="6422" actId="1076"/>
          <ac:spMkLst>
            <pc:docMk/>
            <pc:sldMk cId="1668360440" sldId="300"/>
            <ac:spMk id="11" creationId="{9E8952CC-99C1-4E76-8708-628263E34185}"/>
          </ac:spMkLst>
        </pc:spChg>
        <pc:spChg chg="add mod">
          <ac:chgData name="Vu Phan (Student)" userId="73e9e9bd-e36e-465d-a473-d5808a927cc8" providerId="ADAL" clId="{C0D8B792-18C9-46A7-90F4-AD88BC1720BB}" dt="2021-09-13T03:38:07.894" v="6422" actId="1076"/>
          <ac:spMkLst>
            <pc:docMk/>
            <pc:sldMk cId="1668360440" sldId="300"/>
            <ac:spMk id="12" creationId="{4B71CA3E-0A80-447A-A026-B744D9DE1760}"/>
          </ac:spMkLst>
        </pc:spChg>
        <pc:spChg chg="add mod">
          <ac:chgData name="Vu Phan (Student)" userId="73e9e9bd-e36e-465d-a473-d5808a927cc8" providerId="ADAL" clId="{C0D8B792-18C9-46A7-90F4-AD88BC1720BB}" dt="2021-09-13T03:38:07.894" v="6422" actId="1076"/>
          <ac:spMkLst>
            <pc:docMk/>
            <pc:sldMk cId="1668360440" sldId="300"/>
            <ac:spMk id="13" creationId="{7E0C4C0C-8728-4EC3-BAC4-74560BE5F2FE}"/>
          </ac:spMkLst>
        </pc:spChg>
        <pc:spChg chg="add del mod">
          <ac:chgData name="Vu Phan (Student)" userId="73e9e9bd-e36e-465d-a473-d5808a927cc8" providerId="ADAL" clId="{C0D8B792-18C9-46A7-90F4-AD88BC1720BB}" dt="2021-09-13T03:35:28.661" v="6275" actId="478"/>
          <ac:spMkLst>
            <pc:docMk/>
            <pc:sldMk cId="1668360440" sldId="300"/>
            <ac:spMk id="22" creationId="{2393421D-FF7D-4374-A3EA-8F92D0415C24}"/>
          </ac:spMkLst>
        </pc:spChg>
        <pc:spChg chg="add mod">
          <ac:chgData name="Vu Phan (Student)" userId="73e9e9bd-e36e-465d-a473-d5808a927cc8" providerId="ADAL" clId="{C0D8B792-18C9-46A7-90F4-AD88BC1720BB}" dt="2021-09-13T03:38:14.780" v="6438" actId="1036"/>
          <ac:spMkLst>
            <pc:docMk/>
            <pc:sldMk cId="1668360440" sldId="300"/>
            <ac:spMk id="24" creationId="{8A2CE497-9F29-4B7A-8109-46EA0E7C05A6}"/>
          </ac:spMkLst>
        </pc:spChg>
        <pc:spChg chg="add mod">
          <ac:chgData name="Vu Phan (Student)" userId="73e9e9bd-e36e-465d-a473-d5808a927cc8" providerId="ADAL" clId="{C0D8B792-18C9-46A7-90F4-AD88BC1720BB}" dt="2021-09-13T03:40:00.013" v="6526" actId="14100"/>
          <ac:spMkLst>
            <pc:docMk/>
            <pc:sldMk cId="1668360440" sldId="300"/>
            <ac:spMk id="25" creationId="{EC7AECF5-0BA9-4BC7-904C-329631C17754}"/>
          </ac:spMkLst>
        </pc:spChg>
        <pc:spChg chg="add del mod">
          <ac:chgData name="Vu Phan (Student)" userId="73e9e9bd-e36e-465d-a473-d5808a927cc8" providerId="ADAL" clId="{C0D8B792-18C9-46A7-90F4-AD88BC1720BB}" dt="2021-09-13T03:36:32.738" v="6386" actId="478"/>
          <ac:spMkLst>
            <pc:docMk/>
            <pc:sldMk cId="1668360440" sldId="300"/>
            <ac:spMk id="26" creationId="{27558BF8-DD5C-4629-884F-F63A65008777}"/>
          </ac:spMkLst>
        </pc:spChg>
        <pc:spChg chg="add mod ord">
          <ac:chgData name="Vu Phan (Student)" userId="73e9e9bd-e36e-465d-a473-d5808a927cc8" providerId="ADAL" clId="{C0D8B792-18C9-46A7-90F4-AD88BC1720BB}" dt="2021-09-13T03:38:07.894" v="6422" actId="1076"/>
          <ac:spMkLst>
            <pc:docMk/>
            <pc:sldMk cId="1668360440" sldId="300"/>
            <ac:spMk id="30" creationId="{ED712AA7-8076-4364-8C45-5C9EFB559FFF}"/>
          </ac:spMkLst>
        </pc:spChg>
        <pc:spChg chg="add mod">
          <ac:chgData name="Vu Phan (Student)" userId="73e9e9bd-e36e-465d-a473-d5808a927cc8" providerId="ADAL" clId="{C0D8B792-18C9-46A7-90F4-AD88BC1720BB}" dt="2021-09-13T03:38:55.026" v="6446" actId="1076"/>
          <ac:spMkLst>
            <pc:docMk/>
            <pc:sldMk cId="1668360440" sldId="300"/>
            <ac:spMk id="31" creationId="{DBFC9B85-3C08-4F76-B7CA-B38083F91E72}"/>
          </ac:spMkLst>
        </pc:spChg>
        <pc:spChg chg="add mod">
          <ac:chgData name="Vu Phan (Student)" userId="73e9e9bd-e36e-465d-a473-d5808a927cc8" providerId="ADAL" clId="{C0D8B792-18C9-46A7-90F4-AD88BC1720BB}" dt="2021-09-13T04:02:14.302" v="7330" actId="20577"/>
          <ac:spMkLst>
            <pc:docMk/>
            <pc:sldMk cId="1668360440" sldId="300"/>
            <ac:spMk id="32" creationId="{322497A5-16B8-489C-8458-350C2D8F8D40}"/>
          </ac:spMkLst>
        </pc:spChg>
        <pc:cxnChg chg="add mod">
          <ac:chgData name="Vu Phan (Student)" userId="73e9e9bd-e36e-465d-a473-d5808a927cc8" providerId="ADAL" clId="{C0D8B792-18C9-46A7-90F4-AD88BC1720BB}" dt="2021-09-13T03:38:07.894" v="6422" actId="1076"/>
          <ac:cxnSpMkLst>
            <pc:docMk/>
            <pc:sldMk cId="1668360440" sldId="300"/>
            <ac:cxnSpMk id="8" creationId="{A5DA09D0-933B-4570-AE5B-D3006A3EEC13}"/>
          </ac:cxnSpMkLst>
        </pc:cxnChg>
        <pc:cxnChg chg="add mod">
          <ac:chgData name="Vu Phan (Student)" userId="73e9e9bd-e36e-465d-a473-d5808a927cc8" providerId="ADAL" clId="{C0D8B792-18C9-46A7-90F4-AD88BC1720BB}" dt="2021-09-13T03:38:07.894" v="6422" actId="1076"/>
          <ac:cxnSpMkLst>
            <pc:docMk/>
            <pc:sldMk cId="1668360440" sldId="300"/>
            <ac:cxnSpMk id="9" creationId="{C62CAA65-0BE5-4CF1-80B2-0D34A391AAA1}"/>
          </ac:cxnSpMkLst>
        </pc:cxnChg>
        <pc:cxnChg chg="add mod">
          <ac:chgData name="Vu Phan (Student)" userId="73e9e9bd-e36e-465d-a473-d5808a927cc8" providerId="ADAL" clId="{C0D8B792-18C9-46A7-90F4-AD88BC1720BB}" dt="2021-09-13T03:40:00.013" v="6526" actId="14100"/>
          <ac:cxnSpMkLst>
            <pc:docMk/>
            <pc:sldMk cId="1668360440" sldId="300"/>
            <ac:cxnSpMk id="23" creationId="{83A83EA0-26E5-43EF-8576-AB4A52A598D0}"/>
          </ac:cxnSpMkLst>
        </pc:cxnChg>
        <pc:cxnChg chg="add mod">
          <ac:chgData name="Vu Phan (Student)" userId="73e9e9bd-e36e-465d-a473-d5808a927cc8" providerId="ADAL" clId="{C0D8B792-18C9-46A7-90F4-AD88BC1720BB}" dt="2021-09-13T03:38:14.780" v="6438" actId="1036"/>
          <ac:cxnSpMkLst>
            <pc:docMk/>
            <pc:sldMk cId="1668360440" sldId="300"/>
            <ac:cxnSpMk id="29" creationId="{CE17C167-3F3C-4B6E-92DB-A0D0B8425B83}"/>
          </ac:cxnSpMkLst>
        </pc:cxnChg>
      </pc:sldChg>
      <pc:sldChg chg="add del">
        <pc:chgData name="Vu Phan (Student)" userId="73e9e9bd-e36e-465d-a473-d5808a927cc8" providerId="ADAL" clId="{C0D8B792-18C9-46A7-90F4-AD88BC1720BB}" dt="2021-09-11T23:23:46.852" v="5910" actId="47"/>
        <pc:sldMkLst>
          <pc:docMk/>
          <pc:sldMk cId="3964060189" sldId="793"/>
        </pc:sldMkLst>
      </pc:sldChg>
      <pc:sldMasterChg chg="modSldLayout">
        <pc:chgData name="Vu Phan (Student)" userId="73e9e9bd-e36e-465d-a473-d5808a927cc8" providerId="ADAL" clId="{C0D8B792-18C9-46A7-90F4-AD88BC1720BB}" dt="2021-09-13T04:03:44.553" v="7365" actId="166"/>
        <pc:sldMasterMkLst>
          <pc:docMk/>
          <pc:sldMasterMk cId="1526461409" sldId="2147483648"/>
        </pc:sldMasterMkLst>
        <pc:sldLayoutChg chg="modSp mod">
          <pc:chgData name="Vu Phan (Student)" userId="73e9e9bd-e36e-465d-a473-d5808a927cc8" providerId="ADAL" clId="{C0D8B792-18C9-46A7-90F4-AD88BC1720BB}" dt="2021-09-13T04:03:44.553" v="7365" actId="166"/>
          <pc:sldLayoutMkLst>
            <pc:docMk/>
            <pc:sldMasterMk cId="1526461409" sldId="2147483648"/>
            <pc:sldLayoutMk cId="3883113626" sldId="2147483649"/>
          </pc:sldLayoutMkLst>
          <pc:spChg chg="mod">
            <ac:chgData name="Vu Phan (Student)" userId="73e9e9bd-e36e-465d-a473-d5808a927cc8" providerId="ADAL" clId="{C0D8B792-18C9-46A7-90F4-AD88BC1720BB}" dt="2021-09-13T04:03:41.719" v="7364" actId="20577"/>
            <ac:spMkLst>
              <pc:docMk/>
              <pc:sldMasterMk cId="1526461409" sldId="2147483648"/>
              <pc:sldLayoutMk cId="3883113626" sldId="2147483649"/>
              <ac:spMk id="6" creationId="{47948E36-56A0-4DE2-AFC7-83698431CA94}"/>
            </ac:spMkLst>
          </pc:spChg>
          <pc:picChg chg="ord">
            <ac:chgData name="Vu Phan (Student)" userId="73e9e9bd-e36e-465d-a473-d5808a927cc8" providerId="ADAL" clId="{C0D8B792-18C9-46A7-90F4-AD88BC1720BB}" dt="2021-09-13T04:03:44.553" v="7365" actId="166"/>
            <ac:picMkLst>
              <pc:docMk/>
              <pc:sldMasterMk cId="1526461409" sldId="2147483648"/>
              <pc:sldLayoutMk cId="3883113626" sldId="2147483649"/>
              <ac:picMk id="19" creationId="{9A1E8C66-76B1-4B68-9690-FC7B84F53427}"/>
            </ac:picMkLst>
          </pc:picChg>
        </pc:sldLayoutChg>
        <pc:sldLayoutChg chg="modSp mod">
          <pc:chgData name="Vu Phan (Student)" userId="73e9e9bd-e36e-465d-a473-d5808a927cc8" providerId="ADAL" clId="{C0D8B792-18C9-46A7-90F4-AD88BC1720BB}" dt="2021-09-13T04:03:33.010" v="7357" actId="166"/>
          <pc:sldLayoutMkLst>
            <pc:docMk/>
            <pc:sldMasterMk cId="1526461409" sldId="2147483648"/>
            <pc:sldLayoutMk cId="940578436" sldId="2147483650"/>
          </pc:sldLayoutMkLst>
          <pc:spChg chg="mod">
            <ac:chgData name="Vu Phan (Student)" userId="73e9e9bd-e36e-465d-a473-d5808a927cc8" providerId="ADAL" clId="{C0D8B792-18C9-46A7-90F4-AD88BC1720BB}" dt="2021-09-13T04:03:30.189" v="7356" actId="20577"/>
            <ac:spMkLst>
              <pc:docMk/>
              <pc:sldMasterMk cId="1526461409" sldId="2147483648"/>
              <pc:sldLayoutMk cId="940578436" sldId="2147483650"/>
              <ac:spMk id="6" creationId="{15C0A25B-0AD8-43E9-BDF8-54FC67122E11}"/>
            </ac:spMkLst>
          </pc:spChg>
          <pc:picChg chg="ord">
            <ac:chgData name="Vu Phan (Student)" userId="73e9e9bd-e36e-465d-a473-d5808a927cc8" providerId="ADAL" clId="{C0D8B792-18C9-46A7-90F4-AD88BC1720BB}" dt="2021-09-13T04:03:33.010" v="7357" actId="166"/>
            <ac:picMkLst>
              <pc:docMk/>
              <pc:sldMasterMk cId="1526461409" sldId="2147483648"/>
              <pc:sldLayoutMk cId="940578436" sldId="2147483650"/>
              <ac:picMk id="7" creationId="{5DF636F8-A74C-431A-AD28-E26A038EAEA5}"/>
            </ac:picMkLst>
          </pc:picChg>
        </pc:sldLayoutChg>
      </pc:sldMasterChg>
    </pc:docChg>
  </pc:docChgLst>
  <pc:docChgLst>
    <pc:chgData name="Vu Phan (Student)" userId="73e9e9bd-e36e-465d-a473-d5808a927cc8" providerId="ADAL" clId="{3A443F40-E15A-4879-9742-DFCC7700D834}"/>
    <pc:docChg chg="undo custSel addSld delSld modSld">
      <pc:chgData name="Vu Phan (Student)" userId="73e9e9bd-e36e-465d-a473-d5808a927cc8" providerId="ADAL" clId="{3A443F40-E15A-4879-9742-DFCC7700D834}" dt="2021-12-27T22:35:16.848" v="1973" actId="5736"/>
      <pc:docMkLst>
        <pc:docMk/>
      </pc:docMkLst>
      <pc:sldChg chg="modSp mod">
        <pc:chgData name="Vu Phan (Student)" userId="73e9e9bd-e36e-465d-a473-d5808a927cc8" providerId="ADAL" clId="{3A443F40-E15A-4879-9742-DFCC7700D834}" dt="2021-12-27T19:19:53.501" v="22" actId="20577"/>
        <pc:sldMkLst>
          <pc:docMk/>
          <pc:sldMk cId="3291030164" sldId="256"/>
        </pc:sldMkLst>
        <pc:spChg chg="mod">
          <ac:chgData name="Vu Phan (Student)" userId="73e9e9bd-e36e-465d-a473-d5808a927cc8" providerId="ADAL" clId="{3A443F40-E15A-4879-9742-DFCC7700D834}" dt="2021-12-27T19:19:53.501" v="22" actId="20577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3A443F40-E15A-4879-9742-DFCC7700D834}" dt="2021-12-27T19:19:46.799" v="15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3A443F40-E15A-4879-9742-DFCC7700D834}" dt="2021-12-27T19:21:54.500" v="49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3A443F40-E15A-4879-9742-DFCC7700D834}" dt="2021-12-27T19:21:54.500" v="49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3A443F40-E15A-4879-9742-DFCC7700D834}" dt="2021-12-27T20:00:04.345" v="356" actId="207"/>
        <pc:sldMkLst>
          <pc:docMk/>
          <pc:sldMk cId="369560521" sldId="280"/>
        </pc:sldMkLst>
        <pc:spChg chg="mod">
          <ac:chgData name="Vu Phan (Student)" userId="73e9e9bd-e36e-465d-a473-d5808a927cc8" providerId="ADAL" clId="{3A443F40-E15A-4879-9742-DFCC7700D834}" dt="2021-12-27T20:00:04.345" v="356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3A443F40-E15A-4879-9742-DFCC7700D834}" dt="2021-12-27T20:27:03.208" v="1740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3A443F40-E15A-4879-9742-DFCC7700D834}" dt="2021-12-27T20:27:03.208" v="1740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 (Student)" userId="73e9e9bd-e36e-465d-a473-d5808a927cc8" providerId="ADAL" clId="{3A443F40-E15A-4879-9742-DFCC7700D834}" dt="2021-12-27T20:20:29.977" v="876" actId="47"/>
        <pc:sldMkLst>
          <pc:docMk/>
          <pc:sldMk cId="84308983" sldId="422"/>
        </pc:sldMkLst>
      </pc:sldChg>
      <pc:sldChg chg="del">
        <pc:chgData name="Vu Phan (Student)" userId="73e9e9bd-e36e-465d-a473-d5808a927cc8" providerId="ADAL" clId="{3A443F40-E15A-4879-9742-DFCC7700D834}" dt="2021-12-27T20:20:29.977" v="876" actId="47"/>
        <pc:sldMkLst>
          <pc:docMk/>
          <pc:sldMk cId="872027403" sldId="423"/>
        </pc:sldMkLst>
      </pc:sldChg>
      <pc:sldChg chg="del">
        <pc:chgData name="Vu Phan (Student)" userId="73e9e9bd-e36e-465d-a473-d5808a927cc8" providerId="ADAL" clId="{3A443F40-E15A-4879-9742-DFCC7700D834}" dt="2021-12-27T20:20:29.977" v="876" actId="47"/>
        <pc:sldMkLst>
          <pc:docMk/>
          <pc:sldMk cId="2545957551" sldId="424"/>
        </pc:sldMkLst>
      </pc:sldChg>
      <pc:sldChg chg="del">
        <pc:chgData name="Vu Phan (Student)" userId="73e9e9bd-e36e-465d-a473-d5808a927cc8" providerId="ADAL" clId="{3A443F40-E15A-4879-9742-DFCC7700D834}" dt="2021-12-27T20:20:29.977" v="876" actId="47"/>
        <pc:sldMkLst>
          <pc:docMk/>
          <pc:sldMk cId="2480609000" sldId="425"/>
        </pc:sldMkLst>
      </pc:sldChg>
      <pc:sldChg chg="del">
        <pc:chgData name="Vu Phan (Student)" userId="73e9e9bd-e36e-465d-a473-d5808a927cc8" providerId="ADAL" clId="{3A443F40-E15A-4879-9742-DFCC7700D834}" dt="2021-12-27T20:20:29.977" v="876" actId="47"/>
        <pc:sldMkLst>
          <pc:docMk/>
          <pc:sldMk cId="655952832" sldId="426"/>
        </pc:sldMkLst>
      </pc:sldChg>
      <pc:sldChg chg="del">
        <pc:chgData name="Vu Phan (Student)" userId="73e9e9bd-e36e-465d-a473-d5808a927cc8" providerId="ADAL" clId="{3A443F40-E15A-4879-9742-DFCC7700D834}" dt="2021-12-27T20:20:29.977" v="876" actId="47"/>
        <pc:sldMkLst>
          <pc:docMk/>
          <pc:sldMk cId="3992294876" sldId="427"/>
        </pc:sldMkLst>
      </pc:sldChg>
      <pc:sldChg chg="del">
        <pc:chgData name="Vu Phan (Student)" userId="73e9e9bd-e36e-465d-a473-d5808a927cc8" providerId="ADAL" clId="{3A443F40-E15A-4879-9742-DFCC7700D834}" dt="2021-12-27T20:20:29.977" v="876" actId="47"/>
        <pc:sldMkLst>
          <pc:docMk/>
          <pc:sldMk cId="1347211526" sldId="428"/>
        </pc:sldMkLst>
      </pc:sldChg>
      <pc:sldChg chg="del">
        <pc:chgData name="Vu Phan (Student)" userId="73e9e9bd-e36e-465d-a473-d5808a927cc8" providerId="ADAL" clId="{3A443F40-E15A-4879-9742-DFCC7700D834}" dt="2021-12-27T20:20:29.977" v="876" actId="47"/>
        <pc:sldMkLst>
          <pc:docMk/>
          <pc:sldMk cId="2171055741" sldId="429"/>
        </pc:sldMkLst>
      </pc:sldChg>
      <pc:sldChg chg="addSp delSp modSp add mod">
        <pc:chgData name="Vu Phan (Student)" userId="73e9e9bd-e36e-465d-a473-d5808a927cc8" providerId="ADAL" clId="{3A443F40-E15A-4879-9742-DFCC7700D834}" dt="2021-12-27T20:11:20.858" v="669" actId="21"/>
        <pc:sldMkLst>
          <pc:docMk/>
          <pc:sldMk cId="3230448756" sldId="430"/>
        </pc:sldMkLst>
        <pc:spChg chg="mod">
          <ac:chgData name="Vu Phan (Student)" userId="73e9e9bd-e36e-465d-a473-d5808a927cc8" providerId="ADAL" clId="{3A443F40-E15A-4879-9742-DFCC7700D834}" dt="2021-12-27T20:06:09.537" v="502" actId="1076"/>
          <ac:spMkLst>
            <pc:docMk/>
            <pc:sldMk cId="3230448756" sldId="430"/>
            <ac:spMk id="4" creationId="{E45FE0BF-0EB7-4287-ADE1-AF19EF72C3DD}"/>
          </ac:spMkLst>
        </pc:spChg>
        <pc:spChg chg="mod">
          <ac:chgData name="Vu Phan (Student)" userId="73e9e9bd-e36e-465d-a473-d5808a927cc8" providerId="ADAL" clId="{3A443F40-E15A-4879-9742-DFCC7700D834}" dt="2021-12-27T20:01:07.858" v="396" actId="14100"/>
          <ac:spMkLst>
            <pc:docMk/>
            <pc:sldMk cId="3230448756" sldId="430"/>
            <ac:spMk id="6" creationId="{69A4872A-AAE8-419F-92C0-3085AC8EC3A6}"/>
          </ac:spMkLst>
        </pc:spChg>
        <pc:spChg chg="mod">
          <ac:chgData name="Vu Phan (Student)" userId="73e9e9bd-e36e-465d-a473-d5808a927cc8" providerId="ADAL" clId="{3A443F40-E15A-4879-9742-DFCC7700D834}" dt="2021-12-27T20:11:02.519" v="664" actId="1035"/>
          <ac:spMkLst>
            <pc:docMk/>
            <pc:sldMk cId="3230448756" sldId="430"/>
            <ac:spMk id="9" creationId="{1545A3EB-3FBA-4134-BE75-E5AB79BD24AD}"/>
          </ac:spMkLst>
        </pc:spChg>
        <pc:spChg chg="mod">
          <ac:chgData name="Vu Phan (Student)" userId="73e9e9bd-e36e-465d-a473-d5808a927cc8" providerId="ADAL" clId="{3A443F40-E15A-4879-9742-DFCC7700D834}" dt="2021-12-27T20:08:56.461" v="578" actId="14100"/>
          <ac:spMkLst>
            <pc:docMk/>
            <pc:sldMk cId="3230448756" sldId="430"/>
            <ac:spMk id="16" creationId="{0FAB1883-B25A-4C55-89FA-6E4BF0393F73}"/>
          </ac:spMkLst>
        </pc:spChg>
        <pc:graphicFrameChg chg="add del mod">
          <ac:chgData name="Vu Phan (Student)" userId="73e9e9bd-e36e-465d-a473-d5808a927cc8" providerId="ADAL" clId="{3A443F40-E15A-4879-9742-DFCC7700D834}" dt="2021-12-27T20:07:09.907" v="526" actId="21"/>
          <ac:graphicFrameMkLst>
            <pc:docMk/>
            <pc:sldMk cId="3230448756" sldId="430"/>
            <ac:graphicFrameMk id="11" creationId="{47FF61B5-6502-41FD-BB01-BA27D1556F07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07:09.907" v="526" actId="21"/>
          <ac:graphicFrameMkLst>
            <pc:docMk/>
            <pc:sldMk cId="3230448756" sldId="430"/>
            <ac:graphicFrameMk id="12" creationId="{2A6F12D6-5C79-49CE-9309-0392D80EE94F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07:09.907" v="526" actId="21"/>
          <ac:graphicFrameMkLst>
            <pc:docMk/>
            <pc:sldMk cId="3230448756" sldId="430"/>
            <ac:graphicFrameMk id="13" creationId="{478FAF25-5BBC-46EA-9CE1-67E47A7CB184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07:09.907" v="526" actId="21"/>
          <ac:graphicFrameMkLst>
            <pc:docMk/>
            <pc:sldMk cId="3230448756" sldId="430"/>
            <ac:graphicFrameMk id="14" creationId="{90624365-DD5A-4F97-94BD-73CDEB7E8B4D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07:09.907" v="526" actId="21"/>
          <ac:graphicFrameMkLst>
            <pc:docMk/>
            <pc:sldMk cId="3230448756" sldId="430"/>
            <ac:graphicFrameMk id="15" creationId="{36D5B0AE-9FB2-4C2D-B67E-07502F433CE5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06:37.161" v="522" actId="571"/>
          <ac:graphicFrameMkLst>
            <pc:docMk/>
            <pc:sldMk cId="3230448756" sldId="430"/>
            <ac:graphicFrameMk id="17" creationId="{0C9B6EF6-AEA0-4416-9325-195278206FB7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06:37.161" v="522" actId="571"/>
          <ac:graphicFrameMkLst>
            <pc:docMk/>
            <pc:sldMk cId="3230448756" sldId="430"/>
            <ac:graphicFrameMk id="18" creationId="{5B084398-0450-4170-85AC-7DFDC28CDE89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0:58.915" v="645" actId="1035"/>
          <ac:graphicFrameMkLst>
            <pc:docMk/>
            <pc:sldMk cId="3230448756" sldId="430"/>
            <ac:graphicFrameMk id="19" creationId="{8EA8CA89-60FF-43D2-8D9D-DD41733416A0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0:27.207" v="620" actId="1038"/>
          <ac:graphicFrameMkLst>
            <pc:docMk/>
            <pc:sldMk cId="3230448756" sldId="430"/>
            <ac:graphicFrameMk id="20" creationId="{7CFCFAF5-42A9-4057-B4CF-B389ACC85A9E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0:27.207" v="620" actId="1038"/>
          <ac:graphicFrameMkLst>
            <pc:docMk/>
            <pc:sldMk cId="3230448756" sldId="430"/>
            <ac:graphicFrameMk id="21" creationId="{2291A8A9-B23E-4A7D-BDF6-622954CAC24F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0:51.281" v="629" actId="1076"/>
          <ac:graphicFrameMkLst>
            <pc:docMk/>
            <pc:sldMk cId="3230448756" sldId="430"/>
            <ac:graphicFrameMk id="22" creationId="{0A32C3FC-2F8F-4C85-BB59-F6638729E47F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0:51.281" v="629" actId="1076"/>
          <ac:graphicFrameMkLst>
            <pc:docMk/>
            <pc:sldMk cId="3230448756" sldId="430"/>
            <ac:graphicFrameMk id="23" creationId="{75B6B9A2-E9C2-4E91-A281-8FBF4DB325FE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11:20.858" v="669" actId="21"/>
          <ac:graphicFrameMkLst>
            <pc:docMk/>
            <pc:sldMk cId="3230448756" sldId="430"/>
            <ac:graphicFrameMk id="24" creationId="{C7013239-323B-48A6-9527-8E783B99EF8F}"/>
          </ac:graphicFrameMkLst>
        </pc:graphicFrameChg>
        <pc:picChg chg="del">
          <ac:chgData name="Vu Phan (Student)" userId="73e9e9bd-e36e-465d-a473-d5808a927cc8" providerId="ADAL" clId="{3A443F40-E15A-4879-9742-DFCC7700D834}" dt="2021-12-27T20:00:15.379" v="359" actId="478"/>
          <ac:picMkLst>
            <pc:docMk/>
            <pc:sldMk cId="3230448756" sldId="430"/>
            <ac:picMk id="10" creationId="{D037FEEB-3A27-4003-96A5-D4496D510A43}"/>
          </ac:picMkLst>
        </pc:picChg>
      </pc:sldChg>
      <pc:sldChg chg="new del">
        <pc:chgData name="Vu Phan (Student)" userId="73e9e9bd-e36e-465d-a473-d5808a927cc8" providerId="ADAL" clId="{3A443F40-E15A-4879-9742-DFCC7700D834}" dt="2021-12-27T20:20:31.707" v="877" actId="47"/>
        <pc:sldMkLst>
          <pc:docMk/>
          <pc:sldMk cId="3905839866" sldId="431"/>
        </pc:sldMkLst>
      </pc:sldChg>
      <pc:sldChg chg="addSp delSp modSp add mod">
        <pc:chgData name="Vu Phan (Student)" userId="73e9e9bd-e36e-465d-a473-d5808a927cc8" providerId="ADAL" clId="{3A443F40-E15A-4879-9742-DFCC7700D834}" dt="2021-12-27T20:13:17.907" v="720" actId="21"/>
        <pc:sldMkLst>
          <pc:docMk/>
          <pc:sldMk cId="1018721489" sldId="432"/>
        </pc:sldMkLst>
        <pc:spChg chg="del">
          <ac:chgData name="Vu Phan (Student)" userId="73e9e9bd-e36e-465d-a473-d5808a927cc8" providerId="ADAL" clId="{3A443F40-E15A-4879-9742-DFCC7700D834}" dt="2021-12-27T20:11:41.261" v="680" actId="478"/>
          <ac:spMkLst>
            <pc:docMk/>
            <pc:sldMk cId="1018721489" sldId="432"/>
            <ac:spMk id="9" creationId="{1545A3EB-3FBA-4134-BE75-E5AB79BD24AD}"/>
          </ac:spMkLst>
        </pc:spChg>
        <pc:spChg chg="mod">
          <ac:chgData name="Vu Phan (Student)" userId="73e9e9bd-e36e-465d-a473-d5808a927cc8" providerId="ADAL" clId="{3A443F40-E15A-4879-9742-DFCC7700D834}" dt="2021-12-27T20:01:34.658" v="417" actId="14100"/>
          <ac:spMkLst>
            <pc:docMk/>
            <pc:sldMk cId="1018721489" sldId="432"/>
            <ac:spMk id="16" creationId="{0FAB1883-B25A-4C55-89FA-6E4BF0393F73}"/>
          </ac:spMkLst>
        </pc:spChg>
        <pc:spChg chg="add mod">
          <ac:chgData name="Vu Phan (Student)" userId="73e9e9bd-e36e-465d-a473-d5808a927cc8" providerId="ADAL" clId="{3A443F40-E15A-4879-9742-DFCC7700D834}" dt="2021-12-27T20:11:43.569" v="681"/>
          <ac:spMkLst>
            <pc:docMk/>
            <pc:sldMk cId="1018721489" sldId="432"/>
            <ac:spMk id="18" creationId="{2AEA7EA7-A611-4791-84F0-8CC3D0300958}"/>
          </ac:spMkLst>
        </pc:spChg>
        <pc:graphicFrameChg chg="add del mod">
          <ac:chgData name="Vu Phan (Student)" userId="73e9e9bd-e36e-465d-a473-d5808a927cc8" providerId="ADAL" clId="{3A443F40-E15A-4879-9742-DFCC7700D834}" dt="2021-12-27T20:07:54.532" v="533" actId="478"/>
          <ac:graphicFrameMkLst>
            <pc:docMk/>
            <pc:sldMk cId="1018721489" sldId="432"/>
            <ac:graphicFrameMk id="8" creationId="{F9636E66-3374-40FA-9F61-0AA4AD048678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07:54.532" v="533" actId="478"/>
          <ac:graphicFrameMkLst>
            <pc:docMk/>
            <pc:sldMk cId="1018721489" sldId="432"/>
            <ac:graphicFrameMk id="10" creationId="{FA7502EA-5120-455F-9FCF-27D9DFC322D0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07:54.532" v="533" actId="478"/>
          <ac:graphicFrameMkLst>
            <pc:docMk/>
            <pc:sldMk cId="1018721489" sldId="432"/>
            <ac:graphicFrameMk id="11" creationId="{8D2F4041-F092-43FD-BD68-07748477C264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07:54.532" v="533" actId="478"/>
          <ac:graphicFrameMkLst>
            <pc:docMk/>
            <pc:sldMk cId="1018721489" sldId="432"/>
            <ac:graphicFrameMk id="12" creationId="{312E2C8F-B731-4D16-BC78-A1AC1A529B64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07:54.532" v="533" actId="478"/>
          <ac:graphicFrameMkLst>
            <pc:docMk/>
            <pc:sldMk cId="1018721489" sldId="432"/>
            <ac:graphicFrameMk id="13" creationId="{7E4974D6-5937-4F59-B5CA-D4ED9C8DA32F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1:28.406" v="673" actId="1076"/>
          <ac:graphicFrameMkLst>
            <pc:docMk/>
            <pc:sldMk cId="1018721489" sldId="432"/>
            <ac:graphicFrameMk id="14" creationId="{BADB032F-CBA0-4CDC-A5B7-74F1619F4DF7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2:03.770" v="696" actId="1037"/>
          <ac:graphicFrameMkLst>
            <pc:docMk/>
            <pc:sldMk cId="1018721489" sldId="432"/>
            <ac:graphicFrameMk id="15" creationId="{1FBFB000-181D-46A2-BB86-115EC34EBDB8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2:03.770" v="696" actId="1037"/>
          <ac:graphicFrameMkLst>
            <pc:docMk/>
            <pc:sldMk cId="1018721489" sldId="432"/>
            <ac:graphicFrameMk id="17" creationId="{3D8E6226-6041-4E6C-99D6-20C3B6BB80A8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2:19.003" v="703" actId="1076"/>
          <ac:graphicFrameMkLst>
            <pc:docMk/>
            <pc:sldMk cId="1018721489" sldId="432"/>
            <ac:graphicFrameMk id="19" creationId="{51E9287F-A6A5-45E0-A799-504ABCB9ED03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2:19.003" v="703" actId="1076"/>
          <ac:graphicFrameMkLst>
            <pc:docMk/>
            <pc:sldMk cId="1018721489" sldId="432"/>
            <ac:graphicFrameMk id="20" creationId="{4C10559C-385E-49EC-A155-7AB7DAE22BD5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13:17.907" v="720" actId="21"/>
          <ac:graphicFrameMkLst>
            <pc:docMk/>
            <pc:sldMk cId="1018721489" sldId="432"/>
            <ac:graphicFrameMk id="21" creationId="{98990177-FCD9-4B5E-8665-6219819554B3}"/>
          </ac:graphicFrameMkLst>
        </pc:graphicFrameChg>
      </pc:sldChg>
      <pc:sldChg chg="modSp add del mod">
        <pc:chgData name="Vu Phan (Student)" userId="73e9e9bd-e36e-465d-a473-d5808a927cc8" providerId="ADAL" clId="{3A443F40-E15A-4879-9742-DFCC7700D834}" dt="2021-12-27T20:01:58.439" v="420" actId="47"/>
        <pc:sldMkLst>
          <pc:docMk/>
          <pc:sldMk cId="1833133737" sldId="433"/>
        </pc:sldMkLst>
        <pc:spChg chg="mod">
          <ac:chgData name="Vu Phan (Student)" userId="73e9e9bd-e36e-465d-a473-d5808a927cc8" providerId="ADAL" clId="{3A443F40-E15A-4879-9742-DFCC7700D834}" dt="2021-12-27T20:01:54.953" v="419" actId="20577"/>
          <ac:spMkLst>
            <pc:docMk/>
            <pc:sldMk cId="1833133737" sldId="433"/>
            <ac:spMk id="6" creationId="{69A4872A-AAE8-419F-92C0-3085AC8EC3A6}"/>
          </ac:spMkLst>
        </pc:spChg>
      </pc:sldChg>
      <pc:sldChg chg="addSp delSp modSp add mod">
        <pc:chgData name="Vu Phan (Student)" userId="73e9e9bd-e36e-465d-a473-d5808a927cc8" providerId="ADAL" clId="{3A443F40-E15A-4879-9742-DFCC7700D834}" dt="2021-12-27T20:29:03.938" v="1915" actId="207"/>
        <pc:sldMkLst>
          <pc:docMk/>
          <pc:sldMk cId="4188830726" sldId="433"/>
        </pc:sldMkLst>
        <pc:spChg chg="add mod">
          <ac:chgData name="Vu Phan (Student)" userId="73e9e9bd-e36e-465d-a473-d5808a927cc8" providerId="ADAL" clId="{3A443F40-E15A-4879-9742-DFCC7700D834}" dt="2021-12-27T20:28:30.087" v="1900" actId="1036"/>
          <ac:spMkLst>
            <pc:docMk/>
            <pc:sldMk cId="4188830726" sldId="433"/>
            <ac:spMk id="2" creationId="{A2220BF3-EDA1-4CE3-87AB-E8BB67850121}"/>
          </ac:spMkLst>
        </pc:spChg>
        <pc:spChg chg="mod">
          <ac:chgData name="Vu Phan (Student)" userId="73e9e9bd-e36e-465d-a473-d5808a927cc8" providerId="ADAL" clId="{3A443F40-E15A-4879-9742-DFCC7700D834}" dt="2021-12-27T20:02:09.277" v="422" actId="20577"/>
          <ac:spMkLst>
            <pc:docMk/>
            <pc:sldMk cId="4188830726" sldId="433"/>
            <ac:spMk id="4" creationId="{E45FE0BF-0EB7-4287-ADE1-AF19EF72C3DD}"/>
          </ac:spMkLst>
        </pc:spChg>
        <pc:spChg chg="mod">
          <ac:chgData name="Vu Phan (Student)" userId="73e9e9bd-e36e-465d-a473-d5808a927cc8" providerId="ADAL" clId="{3A443F40-E15A-4879-9742-DFCC7700D834}" dt="2021-12-27T20:04:08.518" v="444" actId="14100"/>
          <ac:spMkLst>
            <pc:docMk/>
            <pc:sldMk cId="4188830726" sldId="433"/>
            <ac:spMk id="6" creationId="{69A4872A-AAE8-419F-92C0-3085AC8EC3A6}"/>
          </ac:spMkLst>
        </pc:spChg>
        <pc:spChg chg="mod">
          <ac:chgData name="Vu Phan (Student)" userId="73e9e9bd-e36e-465d-a473-d5808a927cc8" providerId="ADAL" clId="{3A443F40-E15A-4879-9742-DFCC7700D834}" dt="2021-12-27T20:02:20.244" v="428" actId="20577"/>
          <ac:spMkLst>
            <pc:docMk/>
            <pc:sldMk cId="4188830726" sldId="433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3A443F40-E15A-4879-9742-DFCC7700D834}" dt="2021-12-27T20:28:30.087" v="1900" actId="1036"/>
          <ac:spMkLst>
            <pc:docMk/>
            <pc:sldMk cId="4188830726" sldId="433"/>
            <ac:spMk id="14" creationId="{BFAF025C-B5B7-4CED-82A2-884036800A0D}"/>
          </ac:spMkLst>
        </pc:spChg>
        <pc:spChg chg="add mod">
          <ac:chgData name="Vu Phan (Student)" userId="73e9e9bd-e36e-465d-a473-d5808a927cc8" providerId="ADAL" clId="{3A443F40-E15A-4879-9742-DFCC7700D834}" dt="2021-12-27T20:28:30.087" v="1900" actId="1036"/>
          <ac:spMkLst>
            <pc:docMk/>
            <pc:sldMk cId="4188830726" sldId="433"/>
            <ac:spMk id="15" creationId="{490CF7CD-CE75-4EBC-BB9D-F769FE4905BC}"/>
          </ac:spMkLst>
        </pc:spChg>
        <pc:spChg chg="mod">
          <ac:chgData name="Vu Phan (Student)" userId="73e9e9bd-e36e-465d-a473-d5808a927cc8" providerId="ADAL" clId="{3A443F40-E15A-4879-9742-DFCC7700D834}" dt="2021-12-27T20:19:49.702" v="847" actId="14100"/>
          <ac:spMkLst>
            <pc:docMk/>
            <pc:sldMk cId="4188830726" sldId="433"/>
            <ac:spMk id="16" creationId="{0FAB1883-B25A-4C55-89FA-6E4BF0393F73}"/>
          </ac:spMkLst>
        </pc:spChg>
        <pc:spChg chg="add mod">
          <ac:chgData name="Vu Phan (Student)" userId="73e9e9bd-e36e-465d-a473-d5808a927cc8" providerId="ADAL" clId="{3A443F40-E15A-4879-9742-DFCC7700D834}" dt="2021-12-27T20:28:30.087" v="1900" actId="1036"/>
          <ac:spMkLst>
            <pc:docMk/>
            <pc:sldMk cId="4188830726" sldId="433"/>
            <ac:spMk id="17" creationId="{52F620C8-39AF-41A0-9468-413B35AF30FB}"/>
          </ac:spMkLst>
        </pc:spChg>
        <pc:spChg chg="add mod">
          <ac:chgData name="Vu Phan (Student)" userId="73e9e9bd-e36e-465d-a473-d5808a927cc8" providerId="ADAL" clId="{3A443F40-E15A-4879-9742-DFCC7700D834}" dt="2021-12-27T20:28:30.087" v="1900" actId="1036"/>
          <ac:spMkLst>
            <pc:docMk/>
            <pc:sldMk cId="4188830726" sldId="433"/>
            <ac:spMk id="18" creationId="{85313201-13E3-4C23-A250-E3FC6D6DB5E6}"/>
          </ac:spMkLst>
        </pc:spChg>
        <pc:spChg chg="add mod">
          <ac:chgData name="Vu Phan (Student)" userId="73e9e9bd-e36e-465d-a473-d5808a927cc8" providerId="ADAL" clId="{3A443F40-E15A-4879-9742-DFCC7700D834}" dt="2021-12-27T20:28:30.087" v="1900" actId="1036"/>
          <ac:spMkLst>
            <pc:docMk/>
            <pc:sldMk cId="4188830726" sldId="433"/>
            <ac:spMk id="19" creationId="{21C68091-F8A8-4FE5-A915-3DD86D274289}"/>
          </ac:spMkLst>
        </pc:spChg>
        <pc:spChg chg="add mod">
          <ac:chgData name="Vu Phan (Student)" userId="73e9e9bd-e36e-465d-a473-d5808a927cc8" providerId="ADAL" clId="{3A443F40-E15A-4879-9742-DFCC7700D834}" dt="2021-12-27T20:28:30.087" v="1900" actId="1036"/>
          <ac:spMkLst>
            <pc:docMk/>
            <pc:sldMk cId="4188830726" sldId="433"/>
            <ac:spMk id="20" creationId="{2631685D-1451-4C11-A045-E6913249EA6B}"/>
          </ac:spMkLst>
        </pc:spChg>
        <pc:spChg chg="add mod">
          <ac:chgData name="Vu Phan (Student)" userId="73e9e9bd-e36e-465d-a473-d5808a927cc8" providerId="ADAL" clId="{3A443F40-E15A-4879-9742-DFCC7700D834}" dt="2021-12-27T20:28:35.309" v="1901" actId="1076"/>
          <ac:spMkLst>
            <pc:docMk/>
            <pc:sldMk cId="4188830726" sldId="433"/>
            <ac:spMk id="21" creationId="{420B94C7-AC75-455B-9FB0-B9B3E928F4BF}"/>
          </ac:spMkLst>
        </pc:spChg>
        <pc:spChg chg="add mod">
          <ac:chgData name="Vu Phan (Student)" userId="73e9e9bd-e36e-465d-a473-d5808a927cc8" providerId="ADAL" clId="{3A443F40-E15A-4879-9742-DFCC7700D834}" dt="2021-12-27T20:28:30.087" v="1900" actId="1036"/>
          <ac:spMkLst>
            <pc:docMk/>
            <pc:sldMk cId="4188830726" sldId="433"/>
            <ac:spMk id="22" creationId="{5C30FE98-7EAC-48B2-8014-954BC13E3A7B}"/>
          </ac:spMkLst>
        </pc:spChg>
        <pc:spChg chg="add mod">
          <ac:chgData name="Vu Phan (Student)" userId="73e9e9bd-e36e-465d-a473-d5808a927cc8" providerId="ADAL" clId="{3A443F40-E15A-4879-9742-DFCC7700D834}" dt="2021-12-27T20:28:30.087" v="1900" actId="1036"/>
          <ac:spMkLst>
            <pc:docMk/>
            <pc:sldMk cId="4188830726" sldId="433"/>
            <ac:spMk id="23" creationId="{9BEF47DF-448F-44D1-95A8-BC897C30F421}"/>
          </ac:spMkLst>
        </pc:spChg>
        <pc:spChg chg="add mod">
          <ac:chgData name="Vu Phan (Student)" userId="73e9e9bd-e36e-465d-a473-d5808a927cc8" providerId="ADAL" clId="{3A443F40-E15A-4879-9742-DFCC7700D834}" dt="2021-12-27T20:29:01.609" v="1913" actId="113"/>
          <ac:spMkLst>
            <pc:docMk/>
            <pc:sldMk cId="4188830726" sldId="433"/>
            <ac:spMk id="34" creationId="{37A6CC48-EE30-4F34-B222-533D1E29C38C}"/>
          </ac:spMkLst>
        </pc:spChg>
        <pc:spChg chg="add mod">
          <ac:chgData name="Vu Phan (Student)" userId="73e9e9bd-e36e-465d-a473-d5808a927cc8" providerId="ADAL" clId="{3A443F40-E15A-4879-9742-DFCC7700D834}" dt="2021-12-27T20:29:03.938" v="1915" actId="207"/>
          <ac:spMkLst>
            <pc:docMk/>
            <pc:sldMk cId="4188830726" sldId="433"/>
            <ac:spMk id="41" creationId="{A9877DED-CFFA-4937-A431-385F9D55B078}"/>
          </ac:spMkLst>
        </pc:spChg>
        <pc:picChg chg="del">
          <ac:chgData name="Vu Phan (Student)" userId="73e9e9bd-e36e-465d-a473-d5808a927cc8" providerId="ADAL" clId="{3A443F40-E15A-4879-9742-DFCC7700D834}" dt="2021-12-27T20:02:13.898" v="423" actId="478"/>
          <ac:picMkLst>
            <pc:docMk/>
            <pc:sldMk cId="4188830726" sldId="433"/>
            <ac:picMk id="10" creationId="{D037FEEB-3A27-4003-96A5-D4496D510A43}"/>
          </ac:picMkLst>
        </pc:picChg>
        <pc:picChg chg="add mod">
          <ac:chgData name="Vu Phan (Student)" userId="73e9e9bd-e36e-465d-a473-d5808a927cc8" providerId="ADAL" clId="{3A443F40-E15A-4879-9742-DFCC7700D834}" dt="2021-12-27T20:28:30.087" v="1900" actId="1036"/>
          <ac:picMkLst>
            <pc:docMk/>
            <pc:sldMk cId="4188830726" sldId="433"/>
            <ac:picMk id="11" creationId="{89937544-7A4F-40DB-A09C-B59CA91ACE67}"/>
          </ac:picMkLst>
        </pc:picChg>
        <pc:picChg chg="add mod">
          <ac:chgData name="Vu Phan (Student)" userId="73e9e9bd-e36e-465d-a473-d5808a927cc8" providerId="ADAL" clId="{3A443F40-E15A-4879-9742-DFCC7700D834}" dt="2021-12-27T20:28:30.087" v="1900" actId="1036"/>
          <ac:picMkLst>
            <pc:docMk/>
            <pc:sldMk cId="4188830726" sldId="433"/>
            <ac:picMk id="12" creationId="{FC028993-C5DF-409E-AC1A-94C911DD95E4}"/>
          </ac:picMkLst>
        </pc:picChg>
        <pc:picChg chg="add mod">
          <ac:chgData name="Vu Phan (Student)" userId="73e9e9bd-e36e-465d-a473-d5808a927cc8" providerId="ADAL" clId="{3A443F40-E15A-4879-9742-DFCC7700D834}" dt="2021-12-27T20:28:30.087" v="1900" actId="1036"/>
          <ac:picMkLst>
            <pc:docMk/>
            <pc:sldMk cId="4188830726" sldId="433"/>
            <ac:picMk id="13" creationId="{4E12E0DF-7B34-4248-80DF-959203DA3C1D}"/>
          </ac:picMkLst>
        </pc:picChg>
        <pc:cxnChg chg="add mod">
          <ac:chgData name="Vu Phan (Student)" userId="73e9e9bd-e36e-465d-a473-d5808a927cc8" providerId="ADAL" clId="{3A443F40-E15A-4879-9742-DFCC7700D834}" dt="2021-12-27T20:28:35.309" v="1901" actId="1076"/>
          <ac:cxnSpMkLst>
            <pc:docMk/>
            <pc:sldMk cId="4188830726" sldId="433"/>
            <ac:cxnSpMk id="8" creationId="{6B9FFAB6-0755-408F-9212-8B046EDE6BDD}"/>
          </ac:cxnSpMkLst>
        </pc:cxnChg>
        <pc:cxnChg chg="add mod">
          <ac:chgData name="Vu Phan (Student)" userId="73e9e9bd-e36e-465d-a473-d5808a927cc8" providerId="ADAL" clId="{3A443F40-E15A-4879-9742-DFCC7700D834}" dt="2021-12-27T20:28:35.309" v="1901" actId="1076"/>
          <ac:cxnSpMkLst>
            <pc:docMk/>
            <pc:sldMk cId="4188830726" sldId="433"/>
            <ac:cxnSpMk id="24" creationId="{A7AC086E-C9FC-4314-8173-51836C3608A6}"/>
          </ac:cxnSpMkLst>
        </pc:cxnChg>
        <pc:cxnChg chg="add mod">
          <ac:chgData name="Vu Phan (Student)" userId="73e9e9bd-e36e-465d-a473-d5808a927cc8" providerId="ADAL" clId="{3A443F40-E15A-4879-9742-DFCC7700D834}" dt="2021-12-27T20:28:35.309" v="1901" actId="1076"/>
          <ac:cxnSpMkLst>
            <pc:docMk/>
            <pc:sldMk cId="4188830726" sldId="433"/>
            <ac:cxnSpMk id="27" creationId="{A499CBD3-9D31-4FD3-916B-21C917E43763}"/>
          </ac:cxnSpMkLst>
        </pc:cxnChg>
      </pc:sldChg>
      <pc:sldChg chg="add del">
        <pc:chgData name="Vu Phan (Student)" userId="73e9e9bd-e36e-465d-a473-d5808a927cc8" providerId="ADAL" clId="{3A443F40-E15A-4879-9742-DFCC7700D834}" dt="2021-12-27T20:01:58.439" v="420" actId="47"/>
        <pc:sldMkLst>
          <pc:docMk/>
          <pc:sldMk cId="2669915365" sldId="434"/>
        </pc:sldMkLst>
      </pc:sldChg>
      <pc:sldChg chg="addSp delSp modSp add mod">
        <pc:chgData name="Vu Phan (Student)" userId="73e9e9bd-e36e-465d-a473-d5808a927cc8" providerId="ADAL" clId="{3A443F40-E15A-4879-9742-DFCC7700D834}" dt="2021-12-27T20:14:48.638" v="757" actId="21"/>
        <pc:sldMkLst>
          <pc:docMk/>
          <pc:sldMk cId="4160880797" sldId="434"/>
        </pc:sldMkLst>
        <pc:spChg chg="mod">
          <ac:chgData name="Vu Phan (Student)" userId="73e9e9bd-e36e-465d-a473-d5808a927cc8" providerId="ADAL" clId="{3A443F40-E15A-4879-9742-DFCC7700D834}" dt="2021-12-27T20:08:01.238" v="535" actId="20577"/>
          <ac:spMkLst>
            <pc:docMk/>
            <pc:sldMk cId="4160880797" sldId="434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3A443F40-E15A-4879-9742-DFCC7700D834}" dt="2021-12-27T20:09:02.746" v="580"/>
          <ac:spMkLst>
            <pc:docMk/>
            <pc:sldMk cId="4160880797" sldId="434"/>
            <ac:spMk id="8" creationId="{EC782A03-C570-498F-A938-DA080210AFAC}"/>
          </ac:spMkLst>
        </pc:spChg>
        <pc:spChg chg="del">
          <ac:chgData name="Vu Phan (Student)" userId="73e9e9bd-e36e-465d-a473-d5808a927cc8" providerId="ADAL" clId="{3A443F40-E15A-4879-9742-DFCC7700D834}" dt="2021-12-27T20:12:33.152" v="704" actId="478"/>
          <ac:spMkLst>
            <pc:docMk/>
            <pc:sldMk cId="4160880797" sldId="434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3A443F40-E15A-4879-9742-DFCC7700D834}" dt="2021-12-27T20:12:44.828" v="709"/>
          <ac:spMkLst>
            <pc:docMk/>
            <pc:sldMk cId="4160880797" sldId="434"/>
            <ac:spMk id="10" creationId="{8966778B-2503-4189-95C7-4990893D4715}"/>
          </ac:spMkLst>
        </pc:spChg>
        <pc:spChg chg="del">
          <ac:chgData name="Vu Phan (Student)" userId="73e9e9bd-e36e-465d-a473-d5808a927cc8" providerId="ADAL" clId="{3A443F40-E15A-4879-9742-DFCC7700D834}" dt="2021-12-27T20:09:01.945" v="579" actId="478"/>
          <ac:spMkLst>
            <pc:docMk/>
            <pc:sldMk cId="4160880797" sldId="434"/>
            <ac:spMk id="16" creationId="{0FAB1883-B25A-4C55-89FA-6E4BF0393F73}"/>
          </ac:spMkLst>
        </pc:spChg>
        <pc:graphicFrameChg chg="add del mod">
          <ac:chgData name="Vu Phan (Student)" userId="73e9e9bd-e36e-465d-a473-d5808a927cc8" providerId="ADAL" clId="{3A443F40-E15A-4879-9742-DFCC7700D834}" dt="2021-12-27T20:13:09.819" v="715" actId="21"/>
          <ac:graphicFrameMkLst>
            <pc:docMk/>
            <pc:sldMk cId="4160880797" sldId="434"/>
            <ac:graphicFrameMk id="11" creationId="{8EA8CA89-60FF-43D2-8D9D-DD41733416A0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3:26.206" v="730" actId="1037"/>
          <ac:graphicFrameMkLst>
            <pc:docMk/>
            <pc:sldMk cId="4160880797" sldId="434"/>
            <ac:graphicFrameMk id="12" creationId="{9579E5E1-F7DD-4A52-93EF-89D99E4CBB49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3:52.851" v="739" actId="1076"/>
          <ac:graphicFrameMkLst>
            <pc:docMk/>
            <pc:sldMk cId="4160880797" sldId="434"/>
            <ac:graphicFrameMk id="13" creationId="{7CFCFAF5-42A9-4057-B4CF-B389ACC85A9E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3:56.667" v="740" actId="1076"/>
          <ac:graphicFrameMkLst>
            <pc:docMk/>
            <pc:sldMk cId="4160880797" sldId="434"/>
            <ac:graphicFrameMk id="14" creationId="{2291A8A9-B23E-4A7D-BDF6-622954CAC24F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4:15.977" v="747" actId="1076"/>
          <ac:graphicFrameMkLst>
            <pc:docMk/>
            <pc:sldMk cId="4160880797" sldId="434"/>
            <ac:graphicFrameMk id="15" creationId="{0A32C3FC-2F8F-4C85-BB59-F6638729E47F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4:18.678" v="748" actId="1076"/>
          <ac:graphicFrameMkLst>
            <pc:docMk/>
            <pc:sldMk cId="4160880797" sldId="434"/>
            <ac:graphicFrameMk id="17" creationId="{75B6B9A2-E9C2-4E91-A281-8FBF4DB325FE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14:48.638" v="757" actId="21"/>
          <ac:graphicFrameMkLst>
            <pc:docMk/>
            <pc:sldMk cId="4160880797" sldId="434"/>
            <ac:graphicFrameMk id="18" creationId="{53A752F0-F951-4009-A961-0A04E1FB1315}"/>
          </ac:graphicFrameMkLst>
        </pc:graphicFrameChg>
      </pc:sldChg>
      <pc:sldChg chg="addSp delSp modSp add mod">
        <pc:chgData name="Vu Phan (Student)" userId="73e9e9bd-e36e-465d-a473-d5808a927cc8" providerId="ADAL" clId="{3A443F40-E15A-4879-9742-DFCC7700D834}" dt="2021-12-27T20:16:19.146" v="789" actId="21"/>
        <pc:sldMkLst>
          <pc:docMk/>
          <pc:sldMk cId="1837859905" sldId="435"/>
        </pc:sldMkLst>
        <pc:spChg chg="mod">
          <ac:chgData name="Vu Phan (Student)" userId="73e9e9bd-e36e-465d-a473-d5808a927cc8" providerId="ADAL" clId="{3A443F40-E15A-4879-9742-DFCC7700D834}" dt="2021-12-27T20:08:03.977" v="536" actId="20577"/>
          <ac:spMkLst>
            <pc:docMk/>
            <pc:sldMk cId="1837859905" sldId="435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3A443F40-E15A-4879-9742-DFCC7700D834}" dt="2021-12-27T20:12:45.434" v="710"/>
          <ac:spMkLst>
            <pc:docMk/>
            <pc:sldMk cId="1837859905" sldId="435"/>
            <ac:spMk id="8" creationId="{4140381E-D7C6-4771-8A04-EF64FDBCBBED}"/>
          </ac:spMkLst>
        </pc:spChg>
        <pc:spChg chg="del">
          <ac:chgData name="Vu Phan (Student)" userId="73e9e9bd-e36e-465d-a473-d5808a927cc8" providerId="ADAL" clId="{3A443F40-E15A-4879-9742-DFCC7700D834}" dt="2021-12-27T20:12:34.738" v="705" actId="478"/>
          <ac:spMkLst>
            <pc:docMk/>
            <pc:sldMk cId="1837859905" sldId="435"/>
            <ac:spMk id="9" creationId="{1545A3EB-3FBA-4134-BE75-E5AB79BD24AD}"/>
          </ac:spMkLst>
        </pc:spChg>
        <pc:graphicFrameChg chg="add del mod">
          <ac:chgData name="Vu Phan (Student)" userId="73e9e9bd-e36e-465d-a473-d5808a927cc8" providerId="ADAL" clId="{3A443F40-E15A-4879-9742-DFCC7700D834}" dt="2021-12-27T20:14:40.556" v="752" actId="21"/>
          <ac:graphicFrameMkLst>
            <pc:docMk/>
            <pc:sldMk cId="1837859905" sldId="435"/>
            <ac:graphicFrameMk id="10" creationId="{C7013239-323B-48A6-9527-8E783B99EF8F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4:54.225" v="761" actId="1076"/>
          <ac:graphicFrameMkLst>
            <pc:docMk/>
            <pc:sldMk cId="1837859905" sldId="435"/>
            <ac:graphicFrameMk id="11" creationId="{35796C6B-CEF6-4607-9A4E-6F20811B2F13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5:18.029" v="773" actId="1037"/>
          <ac:graphicFrameMkLst>
            <pc:docMk/>
            <pc:sldMk cId="1837859905" sldId="435"/>
            <ac:graphicFrameMk id="12" creationId="{1FBFB000-181D-46A2-BB86-115EC34EBDB8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5:18.029" v="773" actId="1037"/>
          <ac:graphicFrameMkLst>
            <pc:docMk/>
            <pc:sldMk cId="1837859905" sldId="435"/>
            <ac:graphicFrameMk id="13" creationId="{3D8E6226-6041-4E6C-99D6-20C3B6BB80A8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5:38.286" v="780" actId="1076"/>
          <ac:graphicFrameMkLst>
            <pc:docMk/>
            <pc:sldMk cId="1837859905" sldId="435"/>
            <ac:graphicFrameMk id="14" creationId="{51E9287F-A6A5-45E0-A799-504ABCB9ED03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5:41.639" v="781" actId="1076"/>
          <ac:graphicFrameMkLst>
            <pc:docMk/>
            <pc:sldMk cId="1837859905" sldId="435"/>
            <ac:graphicFrameMk id="15" creationId="{4C10559C-385E-49EC-A155-7AB7DAE22BD5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16:19.146" v="789" actId="21"/>
          <ac:graphicFrameMkLst>
            <pc:docMk/>
            <pc:sldMk cId="1837859905" sldId="435"/>
            <ac:graphicFrameMk id="17" creationId="{5503495D-565F-48B8-94D5-C75E3BBA2FAC}"/>
          </ac:graphicFrameMkLst>
        </pc:graphicFrameChg>
      </pc:sldChg>
      <pc:sldChg chg="addSp delSp modSp add mod">
        <pc:chgData name="Vu Phan (Student)" userId="73e9e9bd-e36e-465d-a473-d5808a927cc8" providerId="ADAL" clId="{3A443F40-E15A-4879-9742-DFCC7700D834}" dt="2021-12-27T20:17:19.384" v="820" actId="21"/>
        <pc:sldMkLst>
          <pc:docMk/>
          <pc:sldMk cId="563049467" sldId="436"/>
        </pc:sldMkLst>
        <pc:spChg chg="mod">
          <ac:chgData name="Vu Phan (Student)" userId="73e9e9bd-e36e-465d-a473-d5808a927cc8" providerId="ADAL" clId="{3A443F40-E15A-4879-9742-DFCC7700D834}" dt="2021-12-27T20:08:18.556" v="559" actId="14100"/>
          <ac:spMkLst>
            <pc:docMk/>
            <pc:sldMk cId="563049467" sldId="436"/>
            <ac:spMk id="6" creationId="{69A4872A-AAE8-419F-92C0-3085AC8EC3A6}"/>
          </ac:spMkLst>
        </pc:spChg>
        <pc:spChg chg="add del mod">
          <ac:chgData name="Vu Phan (Student)" userId="73e9e9bd-e36e-465d-a473-d5808a927cc8" providerId="ADAL" clId="{3A443F40-E15A-4879-9742-DFCC7700D834}" dt="2021-12-27T20:09:09.919" v="583"/>
          <ac:spMkLst>
            <pc:docMk/>
            <pc:sldMk cId="563049467" sldId="436"/>
            <ac:spMk id="8" creationId="{037420E1-1FD8-4F1D-B199-9A4975C69398}"/>
          </ac:spMkLst>
        </pc:spChg>
        <pc:spChg chg="del mod">
          <ac:chgData name="Vu Phan (Student)" userId="73e9e9bd-e36e-465d-a473-d5808a927cc8" providerId="ADAL" clId="{3A443F40-E15A-4879-9742-DFCC7700D834}" dt="2021-12-27T20:12:37.908" v="707" actId="478"/>
          <ac:spMkLst>
            <pc:docMk/>
            <pc:sldMk cId="563049467" sldId="436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3A443F40-E15A-4879-9742-DFCC7700D834}" dt="2021-12-27T20:12:46.075" v="711"/>
          <ac:spMkLst>
            <pc:docMk/>
            <pc:sldMk cId="563049467" sldId="436"/>
            <ac:spMk id="10" creationId="{A03F5BA2-5E76-4B91-9B92-0AA773F8395D}"/>
          </ac:spMkLst>
        </pc:spChg>
        <pc:spChg chg="add del mod">
          <ac:chgData name="Vu Phan (Student)" userId="73e9e9bd-e36e-465d-a473-d5808a927cc8" providerId="ADAL" clId="{3A443F40-E15A-4879-9742-DFCC7700D834}" dt="2021-12-27T20:09:10.328" v="584" actId="478"/>
          <ac:spMkLst>
            <pc:docMk/>
            <pc:sldMk cId="563049467" sldId="436"/>
            <ac:spMk id="16" creationId="{0FAB1883-B25A-4C55-89FA-6E4BF0393F73}"/>
          </ac:spMkLst>
        </pc:spChg>
        <pc:graphicFrameChg chg="add del mod">
          <ac:chgData name="Vu Phan (Student)" userId="73e9e9bd-e36e-465d-a473-d5808a927cc8" providerId="ADAL" clId="{3A443F40-E15A-4879-9742-DFCC7700D834}" dt="2021-12-27T20:16:13.337" v="784" actId="21"/>
          <ac:graphicFrameMkLst>
            <pc:docMk/>
            <pc:sldMk cId="563049467" sldId="436"/>
            <ac:graphicFrameMk id="11" creationId="{8EA8CA89-60FF-43D2-8D9D-DD41733416A0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6:24.422" v="795" actId="1037"/>
          <ac:graphicFrameMkLst>
            <pc:docMk/>
            <pc:sldMk cId="563049467" sldId="436"/>
            <ac:graphicFrameMk id="12" creationId="{B37C1B61-4C86-4A66-AC76-59CC54505353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6:38.434" v="802" actId="1076"/>
          <ac:graphicFrameMkLst>
            <pc:docMk/>
            <pc:sldMk cId="563049467" sldId="436"/>
            <ac:graphicFrameMk id="13" creationId="{7CFCFAF5-42A9-4057-B4CF-B389ACC85A9E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6:43.122" v="803" actId="1076"/>
          <ac:graphicFrameMkLst>
            <pc:docMk/>
            <pc:sldMk cId="563049467" sldId="436"/>
            <ac:graphicFrameMk id="14" creationId="{2291A8A9-B23E-4A7D-BDF6-622954CAC24F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6:58.858" v="810" actId="1076"/>
          <ac:graphicFrameMkLst>
            <pc:docMk/>
            <pc:sldMk cId="563049467" sldId="436"/>
            <ac:graphicFrameMk id="15" creationId="{0A32C3FC-2F8F-4C85-BB59-F6638729E47F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7:00.221" v="811" actId="1076"/>
          <ac:graphicFrameMkLst>
            <pc:docMk/>
            <pc:sldMk cId="563049467" sldId="436"/>
            <ac:graphicFrameMk id="17" creationId="{75B6B9A2-E9C2-4E91-A281-8FBF4DB325FE}"/>
          </ac:graphicFrameMkLst>
        </pc:graphicFrameChg>
        <pc:graphicFrameChg chg="add del mod">
          <ac:chgData name="Vu Phan (Student)" userId="73e9e9bd-e36e-465d-a473-d5808a927cc8" providerId="ADAL" clId="{3A443F40-E15A-4879-9742-DFCC7700D834}" dt="2021-12-27T20:17:19.384" v="820" actId="21"/>
          <ac:graphicFrameMkLst>
            <pc:docMk/>
            <pc:sldMk cId="563049467" sldId="436"/>
            <ac:graphicFrameMk id="18" creationId="{B739F9CB-E048-4F88-8D87-62F629B5503C}"/>
          </ac:graphicFrameMkLst>
        </pc:graphicFrameChg>
      </pc:sldChg>
      <pc:sldChg chg="addSp delSp modSp add mod">
        <pc:chgData name="Vu Phan (Student)" userId="73e9e9bd-e36e-465d-a473-d5808a927cc8" providerId="ADAL" clId="{3A443F40-E15A-4879-9742-DFCC7700D834}" dt="2021-12-27T20:17:58.027" v="837" actId="14100"/>
        <pc:sldMkLst>
          <pc:docMk/>
          <pc:sldMk cId="3322866076" sldId="437"/>
        </pc:sldMkLst>
        <pc:spChg chg="add mod">
          <ac:chgData name="Vu Phan (Student)" userId="73e9e9bd-e36e-465d-a473-d5808a927cc8" providerId="ADAL" clId="{3A443F40-E15A-4879-9742-DFCC7700D834}" dt="2021-12-27T20:12:47.007" v="712"/>
          <ac:spMkLst>
            <pc:docMk/>
            <pc:sldMk cId="3322866076" sldId="437"/>
            <ac:spMk id="8" creationId="{E1242254-15B5-4B73-80C1-E0F07114B9C1}"/>
          </ac:spMkLst>
        </pc:spChg>
        <pc:spChg chg="del">
          <ac:chgData name="Vu Phan (Student)" userId="73e9e9bd-e36e-465d-a473-d5808a927cc8" providerId="ADAL" clId="{3A443F40-E15A-4879-9742-DFCC7700D834}" dt="2021-12-27T20:12:40.467" v="708" actId="478"/>
          <ac:spMkLst>
            <pc:docMk/>
            <pc:sldMk cId="3322866076" sldId="437"/>
            <ac:spMk id="9" creationId="{1545A3EB-3FBA-4134-BE75-E5AB79BD24AD}"/>
          </ac:spMkLst>
        </pc:spChg>
        <pc:spChg chg="mod">
          <ac:chgData name="Vu Phan (Student)" userId="73e9e9bd-e36e-465d-a473-d5808a927cc8" providerId="ADAL" clId="{3A443F40-E15A-4879-9742-DFCC7700D834}" dt="2021-12-27T20:08:37.330" v="572" actId="14100"/>
          <ac:spMkLst>
            <pc:docMk/>
            <pc:sldMk cId="3322866076" sldId="437"/>
            <ac:spMk id="16" creationId="{0FAB1883-B25A-4C55-89FA-6E4BF0393F73}"/>
          </ac:spMkLst>
        </pc:spChg>
        <pc:graphicFrameChg chg="add del mod">
          <ac:chgData name="Vu Phan (Student)" userId="73e9e9bd-e36e-465d-a473-d5808a927cc8" providerId="ADAL" clId="{3A443F40-E15A-4879-9742-DFCC7700D834}" dt="2021-12-27T20:17:11.448" v="815" actId="21"/>
          <ac:graphicFrameMkLst>
            <pc:docMk/>
            <pc:sldMk cId="3322866076" sldId="437"/>
            <ac:graphicFrameMk id="10" creationId="{C7013239-323B-48A6-9527-8E783B99EF8F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7:24.289" v="823" actId="1076"/>
          <ac:graphicFrameMkLst>
            <pc:docMk/>
            <pc:sldMk cId="3322866076" sldId="437"/>
            <ac:graphicFrameMk id="11" creationId="{925499AB-3A99-416B-AEB1-A4FDDDB3C31B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7:38.529" v="830" actId="1076"/>
          <ac:graphicFrameMkLst>
            <pc:docMk/>
            <pc:sldMk cId="3322866076" sldId="437"/>
            <ac:graphicFrameMk id="12" creationId="{1FBFB000-181D-46A2-BB86-115EC34EBDB8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7:42.688" v="831" actId="1076"/>
          <ac:graphicFrameMkLst>
            <pc:docMk/>
            <pc:sldMk cId="3322866076" sldId="437"/>
            <ac:graphicFrameMk id="13" creationId="{3D8E6226-6041-4E6C-99D6-20C3B6BB80A8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7:58.027" v="837" actId="14100"/>
          <ac:graphicFrameMkLst>
            <pc:docMk/>
            <pc:sldMk cId="3322866076" sldId="437"/>
            <ac:graphicFrameMk id="14" creationId="{51E9287F-A6A5-45E0-A799-504ABCB9ED03}"/>
          </ac:graphicFrameMkLst>
        </pc:graphicFrameChg>
        <pc:graphicFrameChg chg="add mod">
          <ac:chgData name="Vu Phan (Student)" userId="73e9e9bd-e36e-465d-a473-d5808a927cc8" providerId="ADAL" clId="{3A443F40-E15A-4879-9742-DFCC7700D834}" dt="2021-12-27T20:17:58.027" v="837" actId="14100"/>
          <ac:graphicFrameMkLst>
            <pc:docMk/>
            <pc:sldMk cId="3322866076" sldId="437"/>
            <ac:graphicFrameMk id="15" creationId="{4C10559C-385E-49EC-A155-7AB7DAE22BD5}"/>
          </ac:graphicFrameMkLst>
        </pc:graphicFrameChg>
      </pc:sldChg>
      <pc:sldChg chg="addSp delSp modSp add mod">
        <pc:chgData name="Vu Phan (Student)" userId="73e9e9bd-e36e-465d-a473-d5808a927cc8" providerId="ADAL" clId="{3A443F40-E15A-4879-9742-DFCC7700D834}" dt="2021-12-27T20:38:34.618" v="1920" actId="1076"/>
        <pc:sldMkLst>
          <pc:docMk/>
          <pc:sldMk cId="393943068" sldId="438"/>
        </pc:sldMkLst>
        <pc:spChg chg="del">
          <ac:chgData name="Vu Phan (Student)" userId="73e9e9bd-e36e-465d-a473-d5808a927cc8" providerId="ADAL" clId="{3A443F40-E15A-4879-9742-DFCC7700D834}" dt="2021-12-27T20:20:13.183" v="875" actId="478"/>
          <ac:spMkLst>
            <pc:docMk/>
            <pc:sldMk cId="393943068" sldId="438"/>
            <ac:spMk id="14" creationId="{BFAF025C-B5B7-4CED-82A2-884036800A0D}"/>
          </ac:spMkLst>
        </pc:spChg>
        <pc:spChg chg="del">
          <ac:chgData name="Vu Phan (Student)" userId="73e9e9bd-e36e-465d-a473-d5808a927cc8" providerId="ADAL" clId="{3A443F40-E15A-4879-9742-DFCC7700D834}" dt="2021-12-27T20:20:13.183" v="875" actId="478"/>
          <ac:spMkLst>
            <pc:docMk/>
            <pc:sldMk cId="393943068" sldId="438"/>
            <ac:spMk id="15" creationId="{490CF7CD-CE75-4EBC-BB9D-F769FE4905BC}"/>
          </ac:spMkLst>
        </pc:spChg>
        <pc:spChg chg="mod">
          <ac:chgData name="Vu Phan (Student)" userId="73e9e9bd-e36e-465d-a473-d5808a927cc8" providerId="ADAL" clId="{3A443F40-E15A-4879-9742-DFCC7700D834}" dt="2021-12-27T20:20:09.788" v="874" actId="14100"/>
          <ac:spMkLst>
            <pc:docMk/>
            <pc:sldMk cId="393943068" sldId="438"/>
            <ac:spMk id="16" creationId="{0FAB1883-B25A-4C55-89FA-6E4BF0393F73}"/>
          </ac:spMkLst>
        </pc:spChg>
        <pc:spChg chg="del">
          <ac:chgData name="Vu Phan (Student)" userId="73e9e9bd-e36e-465d-a473-d5808a927cc8" providerId="ADAL" clId="{3A443F40-E15A-4879-9742-DFCC7700D834}" dt="2021-12-27T20:20:13.183" v="875" actId="478"/>
          <ac:spMkLst>
            <pc:docMk/>
            <pc:sldMk cId="393943068" sldId="438"/>
            <ac:spMk id="17" creationId="{52F620C8-39AF-41A0-9468-413B35AF30FB}"/>
          </ac:spMkLst>
        </pc:spChg>
        <pc:spChg chg="del">
          <ac:chgData name="Vu Phan (Student)" userId="73e9e9bd-e36e-465d-a473-d5808a927cc8" providerId="ADAL" clId="{3A443F40-E15A-4879-9742-DFCC7700D834}" dt="2021-12-27T20:20:13.183" v="875" actId="478"/>
          <ac:spMkLst>
            <pc:docMk/>
            <pc:sldMk cId="393943068" sldId="438"/>
            <ac:spMk id="18" creationId="{85313201-13E3-4C23-A250-E3FC6D6DB5E6}"/>
          </ac:spMkLst>
        </pc:spChg>
        <pc:spChg chg="del">
          <ac:chgData name="Vu Phan (Student)" userId="73e9e9bd-e36e-465d-a473-d5808a927cc8" providerId="ADAL" clId="{3A443F40-E15A-4879-9742-DFCC7700D834}" dt="2021-12-27T20:20:13.183" v="875" actId="478"/>
          <ac:spMkLst>
            <pc:docMk/>
            <pc:sldMk cId="393943068" sldId="438"/>
            <ac:spMk id="19" creationId="{21C68091-F8A8-4FE5-A915-3DD86D274289}"/>
          </ac:spMkLst>
        </pc:spChg>
        <pc:spChg chg="del">
          <ac:chgData name="Vu Phan (Student)" userId="73e9e9bd-e36e-465d-a473-d5808a927cc8" providerId="ADAL" clId="{3A443F40-E15A-4879-9742-DFCC7700D834}" dt="2021-12-27T20:20:13.183" v="875" actId="478"/>
          <ac:spMkLst>
            <pc:docMk/>
            <pc:sldMk cId="393943068" sldId="438"/>
            <ac:spMk id="20" creationId="{2631685D-1451-4C11-A045-E6913249EA6B}"/>
          </ac:spMkLst>
        </pc:spChg>
        <pc:graphicFrameChg chg="add mod">
          <ac:chgData name="Vu Phan (Student)" userId="73e9e9bd-e36e-465d-a473-d5808a927cc8" providerId="ADAL" clId="{3A443F40-E15A-4879-9742-DFCC7700D834}" dt="2021-12-27T20:38:34.618" v="1920" actId="1076"/>
          <ac:graphicFrameMkLst>
            <pc:docMk/>
            <pc:sldMk cId="393943068" sldId="438"/>
            <ac:graphicFrameMk id="21" creationId="{18832C83-03F7-42A5-91E7-90DB34A6872E}"/>
          </ac:graphicFrameMkLst>
        </pc:graphicFrameChg>
        <pc:picChg chg="del">
          <ac:chgData name="Vu Phan (Student)" userId="73e9e9bd-e36e-465d-a473-d5808a927cc8" providerId="ADAL" clId="{3A443F40-E15A-4879-9742-DFCC7700D834}" dt="2021-12-27T20:20:13.183" v="875" actId="478"/>
          <ac:picMkLst>
            <pc:docMk/>
            <pc:sldMk cId="393943068" sldId="438"/>
            <ac:picMk id="11" creationId="{89937544-7A4F-40DB-A09C-B59CA91ACE67}"/>
          </ac:picMkLst>
        </pc:picChg>
        <pc:picChg chg="del">
          <ac:chgData name="Vu Phan (Student)" userId="73e9e9bd-e36e-465d-a473-d5808a927cc8" providerId="ADAL" clId="{3A443F40-E15A-4879-9742-DFCC7700D834}" dt="2021-12-27T20:20:13.183" v="875" actId="478"/>
          <ac:picMkLst>
            <pc:docMk/>
            <pc:sldMk cId="393943068" sldId="438"/>
            <ac:picMk id="12" creationId="{FC028993-C5DF-409E-AC1A-94C911DD95E4}"/>
          </ac:picMkLst>
        </pc:picChg>
        <pc:picChg chg="del">
          <ac:chgData name="Vu Phan (Student)" userId="73e9e9bd-e36e-465d-a473-d5808a927cc8" providerId="ADAL" clId="{3A443F40-E15A-4879-9742-DFCC7700D834}" dt="2021-12-27T20:20:13.183" v="875" actId="478"/>
          <ac:picMkLst>
            <pc:docMk/>
            <pc:sldMk cId="393943068" sldId="438"/>
            <ac:picMk id="13" creationId="{4E12E0DF-7B34-4248-80DF-959203DA3C1D}"/>
          </ac:picMkLst>
        </pc:picChg>
      </pc:sldChg>
      <pc:sldChg chg="addSp delSp modSp add mod">
        <pc:chgData name="Vu Phan (Student)" userId="73e9e9bd-e36e-465d-a473-d5808a927cc8" providerId="ADAL" clId="{3A443F40-E15A-4879-9742-DFCC7700D834}" dt="2021-12-27T22:35:16.848" v="1973" actId="5736"/>
        <pc:sldMkLst>
          <pc:docMk/>
          <pc:sldMk cId="2580152270" sldId="439"/>
        </pc:sldMkLst>
        <pc:spChg chg="add mod ord">
          <ac:chgData name="Vu Phan (Student)" userId="73e9e9bd-e36e-465d-a473-d5808a927cc8" providerId="ADAL" clId="{3A443F40-E15A-4879-9742-DFCC7700D834}" dt="2021-12-27T22:35:16.848" v="1973" actId="5736"/>
          <ac:spMkLst>
            <pc:docMk/>
            <pc:sldMk cId="2580152270" sldId="439"/>
            <ac:spMk id="2" creationId="{71B38F2C-8CF8-4505-A333-8A4BCE924E9D}"/>
          </ac:spMkLst>
        </pc:spChg>
        <pc:spChg chg="add mod ord">
          <ac:chgData name="Vu Phan (Student)" userId="73e9e9bd-e36e-465d-a473-d5808a927cc8" providerId="ADAL" clId="{3A443F40-E15A-4879-9742-DFCC7700D834}" dt="2021-12-27T22:35:16.848" v="1973" actId="5736"/>
          <ac:spMkLst>
            <pc:docMk/>
            <pc:sldMk cId="2580152270" sldId="439"/>
            <ac:spMk id="3" creationId="{F1EF5039-F9E9-4952-8A98-F01F90BA0165}"/>
          </ac:spMkLst>
        </pc:spChg>
        <pc:graphicFrameChg chg="add mod">
          <ac:chgData name="Vu Phan (Student)" userId="73e9e9bd-e36e-465d-a473-d5808a927cc8" providerId="ADAL" clId="{3A443F40-E15A-4879-9742-DFCC7700D834}" dt="2021-12-27T22:35:16.848" v="1973" actId="5736"/>
          <ac:graphicFrameMkLst>
            <pc:docMk/>
            <pc:sldMk cId="2580152270" sldId="439"/>
            <ac:graphicFrameMk id="10" creationId="{18832C83-03F7-42A5-91E7-90DB34A6872E}"/>
          </ac:graphicFrameMkLst>
        </pc:graphicFrameChg>
        <pc:graphicFrameChg chg="del">
          <ac:chgData name="Vu Phan (Student)" userId="73e9e9bd-e36e-465d-a473-d5808a927cc8" providerId="ADAL" clId="{3A443F40-E15A-4879-9742-DFCC7700D834}" dt="2021-12-27T22:32:32.289" v="1922" actId="478"/>
          <ac:graphicFrameMkLst>
            <pc:docMk/>
            <pc:sldMk cId="2580152270" sldId="439"/>
            <ac:graphicFrameMk id="21" creationId="{18832C83-03F7-42A5-91E7-90DB34A6872E}"/>
          </ac:graphicFrameMkLst>
        </pc:graphicFrameChg>
      </pc:sldChg>
    </pc:docChg>
  </pc:docChgLst>
  <pc:docChgLst>
    <pc:chgData name="Vu Phan" userId="73e9e9bd-e36e-465d-a473-d5808a927cc8" providerId="ADAL" clId="{755B3ABE-6F70-4C82-8E7F-2D492FB6D256}"/>
    <pc:docChg chg="custSel addSld delSld modSld modMainMaster">
      <pc:chgData name="Vu Phan" userId="73e9e9bd-e36e-465d-a473-d5808a927cc8" providerId="ADAL" clId="{755B3ABE-6F70-4C82-8E7F-2D492FB6D256}" dt="2022-02-28T20:56:32.199" v="1673" actId="27614"/>
      <pc:docMkLst>
        <pc:docMk/>
      </pc:docMkLst>
      <pc:sldChg chg="modSp mod">
        <pc:chgData name="Vu Phan" userId="73e9e9bd-e36e-465d-a473-d5808a927cc8" providerId="ADAL" clId="{755B3ABE-6F70-4C82-8E7F-2D492FB6D256}" dt="2022-02-28T17:34:17.084" v="8" actId="5793"/>
        <pc:sldMkLst>
          <pc:docMk/>
          <pc:sldMk cId="3291030164" sldId="256"/>
        </pc:sldMkLst>
        <pc:spChg chg="mod">
          <ac:chgData name="Vu Phan" userId="73e9e9bd-e36e-465d-a473-d5808a927cc8" providerId="ADAL" clId="{755B3ABE-6F70-4C82-8E7F-2D492FB6D256}" dt="2022-02-28T17:34:17.084" v="8" actId="5793"/>
          <ac:spMkLst>
            <pc:docMk/>
            <pc:sldMk cId="3291030164" sldId="256"/>
            <ac:spMk id="9" creationId="{8B72932E-0FCD-4A45-BC97-4CF2356E7B1A}"/>
          </ac:spMkLst>
        </pc:spChg>
      </pc:sldChg>
      <pc:sldChg chg="modSp mod">
        <pc:chgData name="Vu Phan" userId="73e9e9bd-e36e-465d-a473-d5808a927cc8" providerId="ADAL" clId="{755B3ABE-6F70-4C82-8E7F-2D492FB6D256}" dt="2022-02-28T20:41:35.967" v="1401" actId="20577"/>
        <pc:sldMkLst>
          <pc:docMk/>
          <pc:sldMk cId="3874015804" sldId="259"/>
        </pc:sldMkLst>
        <pc:spChg chg="mod">
          <ac:chgData name="Vu Phan" userId="73e9e9bd-e36e-465d-a473-d5808a927cc8" providerId="ADAL" clId="{755B3ABE-6F70-4C82-8E7F-2D492FB6D256}" dt="2022-02-28T20:41:35.967" v="1401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755B3ABE-6F70-4C82-8E7F-2D492FB6D256}" dt="2022-02-28T17:42:42.199" v="801" actId="207"/>
        <pc:sldMkLst>
          <pc:docMk/>
          <pc:sldMk cId="369560521" sldId="280"/>
        </pc:sldMkLst>
        <pc:spChg chg="mod">
          <ac:chgData name="Vu Phan" userId="73e9e9bd-e36e-465d-a473-d5808a927cc8" providerId="ADAL" clId="{755B3ABE-6F70-4C82-8E7F-2D492FB6D256}" dt="2022-02-28T17:42:42.199" v="801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755B3ABE-6F70-4C82-8E7F-2D492FB6D256}" dt="2022-02-28T20:42:16.302" v="1453" actId="20577"/>
        <pc:sldMkLst>
          <pc:docMk/>
          <pc:sldMk cId="1436093343" sldId="287"/>
        </pc:sldMkLst>
        <pc:spChg chg="mod">
          <ac:chgData name="Vu Phan" userId="73e9e9bd-e36e-465d-a473-d5808a927cc8" providerId="ADAL" clId="{755B3ABE-6F70-4C82-8E7F-2D492FB6D256}" dt="2022-02-28T20:42:16.302" v="1453" actId="20577"/>
          <ac:spMkLst>
            <pc:docMk/>
            <pc:sldMk cId="1436093343" sldId="287"/>
            <ac:spMk id="4" creationId="{E45FE0BF-0EB7-4287-ADE1-AF19EF72C3DD}"/>
          </ac:spMkLst>
        </pc:spChg>
        <pc:spChg chg="mod">
          <ac:chgData name="Vu Phan" userId="73e9e9bd-e36e-465d-a473-d5808a927cc8" providerId="ADAL" clId="{755B3ABE-6F70-4C82-8E7F-2D492FB6D256}" dt="2022-02-28T17:46:27.761" v="1275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728767008" sldId="549"/>
        </pc:sldMkLst>
      </pc:sldChg>
      <pc:sldChg chg="modSp add del mod">
        <pc:chgData name="Vu Phan" userId="73e9e9bd-e36e-465d-a473-d5808a927cc8" providerId="ADAL" clId="{755B3ABE-6F70-4C82-8E7F-2D492FB6D256}" dt="2022-02-28T17:48:30.068" v="1291" actId="20577"/>
        <pc:sldMkLst>
          <pc:docMk/>
          <pc:sldMk cId="3323497475" sldId="550"/>
        </pc:sldMkLst>
        <pc:spChg chg="mod">
          <ac:chgData name="Vu Phan" userId="73e9e9bd-e36e-465d-a473-d5808a927cc8" providerId="ADAL" clId="{755B3ABE-6F70-4C82-8E7F-2D492FB6D256}" dt="2022-02-28T17:48:30.068" v="1291" actId="20577"/>
          <ac:spMkLst>
            <pc:docMk/>
            <pc:sldMk cId="3323497475" sldId="550"/>
            <ac:spMk id="26" creationId="{7781307B-F881-4790-A070-12404546A51A}"/>
          </ac:spMkLst>
        </pc:spChg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3847088014" sldId="554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3991913507" sldId="555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2594947475" sldId="556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934849825" sldId="557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3018428358" sldId="559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714612005" sldId="560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3939789465" sldId="561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3159638938" sldId="562"/>
        </pc:sldMkLst>
      </pc:sldChg>
      <pc:sldChg chg="modSp add del mod">
        <pc:chgData name="Vu Phan" userId="73e9e9bd-e36e-465d-a473-d5808a927cc8" providerId="ADAL" clId="{755B3ABE-6F70-4C82-8E7F-2D492FB6D256}" dt="2022-02-28T17:48:01.909" v="1280" actId="20577"/>
        <pc:sldMkLst>
          <pc:docMk/>
          <pc:sldMk cId="4139092829" sldId="591"/>
        </pc:sldMkLst>
        <pc:spChg chg="mod">
          <ac:chgData name="Vu Phan" userId="73e9e9bd-e36e-465d-a473-d5808a927cc8" providerId="ADAL" clId="{755B3ABE-6F70-4C82-8E7F-2D492FB6D256}" dt="2022-02-28T17:48:01.909" v="1280" actId="20577"/>
          <ac:spMkLst>
            <pc:docMk/>
            <pc:sldMk cId="4139092829" sldId="591"/>
            <ac:spMk id="51" creationId="{9C3609BB-F115-4584-9527-A84E8A695D67}"/>
          </ac:spMkLst>
        </pc:spChg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979190585" sldId="594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2508180033" sldId="595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514783583" sldId="596"/>
        </pc:sldMkLst>
      </pc:sldChg>
      <pc:sldChg chg="modSp add del mod">
        <pc:chgData name="Vu Phan" userId="73e9e9bd-e36e-465d-a473-d5808a927cc8" providerId="ADAL" clId="{755B3ABE-6F70-4C82-8E7F-2D492FB6D256}" dt="2022-02-28T17:48:14.724" v="1284" actId="20577"/>
        <pc:sldMkLst>
          <pc:docMk/>
          <pc:sldMk cId="959564099" sldId="597"/>
        </pc:sldMkLst>
        <pc:spChg chg="mod">
          <ac:chgData name="Vu Phan" userId="73e9e9bd-e36e-465d-a473-d5808a927cc8" providerId="ADAL" clId="{755B3ABE-6F70-4C82-8E7F-2D492FB6D256}" dt="2022-02-28T17:48:14.724" v="1284" actId="20577"/>
          <ac:spMkLst>
            <pc:docMk/>
            <pc:sldMk cId="959564099" sldId="597"/>
            <ac:spMk id="15" creationId="{11236A2E-01BB-48FE-B7A4-E56996ACC12A}"/>
          </ac:spMkLst>
        </pc:spChg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1754685556" sldId="599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3156736173" sldId="600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1387871864" sldId="603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2067546215" sldId="604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1301781713" sldId="605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463124386" sldId="606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3845629495" sldId="607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3306753283" sldId="608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1082583962" sldId="609"/>
        </pc:sldMkLst>
      </pc:sldChg>
      <pc:sldChg chg="modSp add del mod">
        <pc:chgData name="Vu Phan" userId="73e9e9bd-e36e-465d-a473-d5808a927cc8" providerId="ADAL" clId="{755B3ABE-6F70-4C82-8E7F-2D492FB6D256}" dt="2022-02-28T17:48:17.102" v="1285" actId="20577"/>
        <pc:sldMkLst>
          <pc:docMk/>
          <pc:sldMk cId="1694097138" sldId="610"/>
        </pc:sldMkLst>
        <pc:spChg chg="mod">
          <ac:chgData name="Vu Phan" userId="73e9e9bd-e36e-465d-a473-d5808a927cc8" providerId="ADAL" clId="{755B3ABE-6F70-4C82-8E7F-2D492FB6D256}" dt="2022-02-28T17:48:17.102" v="1285" actId="20577"/>
          <ac:spMkLst>
            <pc:docMk/>
            <pc:sldMk cId="1694097138" sldId="610"/>
            <ac:spMk id="9" creationId="{C4211367-6889-48EF-B4C9-DA2C37BE3A30}"/>
          </ac:spMkLst>
        </pc:spChg>
      </pc:sldChg>
      <pc:sldChg chg="modSp add del mod">
        <pc:chgData name="Vu Phan" userId="73e9e9bd-e36e-465d-a473-d5808a927cc8" providerId="ADAL" clId="{755B3ABE-6F70-4C82-8E7F-2D492FB6D256}" dt="2022-02-28T17:48:19.706" v="1286" actId="20577"/>
        <pc:sldMkLst>
          <pc:docMk/>
          <pc:sldMk cId="1843343498" sldId="611"/>
        </pc:sldMkLst>
        <pc:spChg chg="mod">
          <ac:chgData name="Vu Phan" userId="73e9e9bd-e36e-465d-a473-d5808a927cc8" providerId="ADAL" clId="{755B3ABE-6F70-4C82-8E7F-2D492FB6D256}" dt="2022-02-28T17:48:19.706" v="1286" actId="20577"/>
          <ac:spMkLst>
            <pc:docMk/>
            <pc:sldMk cId="1843343498" sldId="611"/>
            <ac:spMk id="9" creationId="{42594639-C2C8-461F-B71E-15BF1F24812E}"/>
          </ac:spMkLst>
        </pc:spChg>
      </pc:sldChg>
      <pc:sldChg chg="modSp add del mod">
        <pc:chgData name="Vu Phan" userId="73e9e9bd-e36e-465d-a473-d5808a927cc8" providerId="ADAL" clId="{755B3ABE-6F70-4C82-8E7F-2D492FB6D256}" dt="2022-02-28T17:48:23.460" v="1288" actId="20577"/>
        <pc:sldMkLst>
          <pc:docMk/>
          <pc:sldMk cId="1356553477" sldId="612"/>
        </pc:sldMkLst>
        <pc:spChg chg="mod">
          <ac:chgData name="Vu Phan" userId="73e9e9bd-e36e-465d-a473-d5808a927cc8" providerId="ADAL" clId="{755B3ABE-6F70-4C82-8E7F-2D492FB6D256}" dt="2022-02-28T17:48:23.460" v="1288" actId="20577"/>
          <ac:spMkLst>
            <pc:docMk/>
            <pc:sldMk cId="1356553477" sldId="612"/>
            <ac:spMk id="9" creationId="{4884B916-D19D-4E32-B8B3-D697B469680E}"/>
          </ac:spMkLst>
        </pc:spChg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260577352" sldId="613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2283360404" sldId="614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805741817" sldId="615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2645504935" sldId="616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3032330152" sldId="617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1810932561" sldId="618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3786020511" sldId="619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4275461872" sldId="620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1312107280" sldId="621"/>
        </pc:sldMkLst>
      </pc:sldChg>
      <pc:sldChg chg="del">
        <pc:chgData name="Vu Phan" userId="73e9e9bd-e36e-465d-a473-d5808a927cc8" providerId="ADAL" clId="{755B3ABE-6F70-4C82-8E7F-2D492FB6D256}" dt="2022-02-28T17:43:01.878" v="802" actId="47"/>
        <pc:sldMkLst>
          <pc:docMk/>
          <pc:sldMk cId="3952145044" sldId="622"/>
        </pc:sldMkLst>
      </pc:sldChg>
      <pc:sldChg chg="modSp add mod">
        <pc:chgData name="Vu Phan" userId="73e9e9bd-e36e-465d-a473-d5808a927cc8" providerId="ADAL" clId="{755B3ABE-6F70-4C82-8E7F-2D492FB6D256}" dt="2022-02-28T17:48:26.550" v="1289" actId="20577"/>
        <pc:sldMkLst>
          <pc:docMk/>
          <pc:sldMk cId="558885093" sldId="625"/>
        </pc:sldMkLst>
        <pc:spChg chg="mod">
          <ac:chgData name="Vu Phan" userId="73e9e9bd-e36e-465d-a473-d5808a927cc8" providerId="ADAL" clId="{755B3ABE-6F70-4C82-8E7F-2D492FB6D256}" dt="2022-02-28T17:48:26.550" v="1289" actId="20577"/>
          <ac:spMkLst>
            <pc:docMk/>
            <pc:sldMk cId="558885093" sldId="625"/>
            <ac:spMk id="167" creationId="{227134FC-94B2-41BF-8362-2E7A12DA22F7}"/>
          </ac:spMkLst>
        </pc:spChg>
      </pc:sldChg>
      <pc:sldChg chg="modSp add mod">
        <pc:chgData name="Vu Phan" userId="73e9e9bd-e36e-465d-a473-d5808a927cc8" providerId="ADAL" clId="{755B3ABE-6F70-4C82-8E7F-2D492FB6D256}" dt="2022-02-28T17:48:04.696" v="1281" actId="20577"/>
        <pc:sldMkLst>
          <pc:docMk/>
          <pc:sldMk cId="2057568580" sldId="626"/>
        </pc:sldMkLst>
        <pc:spChg chg="mod">
          <ac:chgData name="Vu Phan" userId="73e9e9bd-e36e-465d-a473-d5808a927cc8" providerId="ADAL" clId="{755B3ABE-6F70-4C82-8E7F-2D492FB6D256}" dt="2022-02-28T17:48:04.696" v="1281" actId="20577"/>
          <ac:spMkLst>
            <pc:docMk/>
            <pc:sldMk cId="2057568580" sldId="626"/>
            <ac:spMk id="20" creationId="{7FE1E112-96CE-4D37-AF2B-A8D334A87DA0}"/>
          </ac:spMkLst>
        </pc:spChg>
      </pc:sldChg>
      <pc:sldChg chg="modSp add mod">
        <pc:chgData name="Vu Phan" userId="73e9e9bd-e36e-465d-a473-d5808a927cc8" providerId="ADAL" clId="{755B3ABE-6F70-4C82-8E7F-2D492FB6D256}" dt="2022-02-28T17:48:07.351" v="1282" actId="20577"/>
        <pc:sldMkLst>
          <pc:docMk/>
          <pc:sldMk cId="149772434" sldId="627"/>
        </pc:sldMkLst>
        <pc:spChg chg="mod">
          <ac:chgData name="Vu Phan" userId="73e9e9bd-e36e-465d-a473-d5808a927cc8" providerId="ADAL" clId="{755B3ABE-6F70-4C82-8E7F-2D492FB6D256}" dt="2022-02-28T17:48:07.351" v="1282" actId="20577"/>
          <ac:spMkLst>
            <pc:docMk/>
            <pc:sldMk cId="149772434" sldId="627"/>
            <ac:spMk id="19" creationId="{38B1D4DE-7C76-4FBB-B7AC-8ECD99515142}"/>
          </ac:spMkLst>
        </pc:spChg>
      </pc:sldChg>
      <pc:sldChg chg="modSp add mod">
        <pc:chgData name="Vu Phan" userId="73e9e9bd-e36e-465d-a473-d5808a927cc8" providerId="ADAL" clId="{755B3ABE-6F70-4C82-8E7F-2D492FB6D256}" dt="2022-02-28T17:48:12.866" v="1283" actId="20577"/>
        <pc:sldMkLst>
          <pc:docMk/>
          <pc:sldMk cId="4018568748" sldId="628"/>
        </pc:sldMkLst>
        <pc:spChg chg="mod">
          <ac:chgData name="Vu Phan" userId="73e9e9bd-e36e-465d-a473-d5808a927cc8" providerId="ADAL" clId="{755B3ABE-6F70-4C82-8E7F-2D492FB6D256}" dt="2022-02-28T17:48:12.866" v="1283" actId="20577"/>
          <ac:spMkLst>
            <pc:docMk/>
            <pc:sldMk cId="4018568748" sldId="628"/>
            <ac:spMk id="13" creationId="{1A15DC71-6C2E-414C-ABF3-964060D6803F}"/>
          </ac:spMkLst>
        </pc:spChg>
      </pc:sldChg>
      <pc:sldChg chg="modSp add mod">
        <pc:chgData name="Vu Phan" userId="73e9e9bd-e36e-465d-a473-d5808a927cc8" providerId="ADAL" clId="{755B3ABE-6F70-4C82-8E7F-2D492FB6D256}" dt="2022-02-28T17:48:33.600" v="1293" actId="20577"/>
        <pc:sldMkLst>
          <pc:docMk/>
          <pc:sldMk cId="4237973272" sldId="629"/>
        </pc:sldMkLst>
        <pc:spChg chg="mod">
          <ac:chgData name="Vu Phan" userId="73e9e9bd-e36e-465d-a473-d5808a927cc8" providerId="ADAL" clId="{755B3ABE-6F70-4C82-8E7F-2D492FB6D256}" dt="2022-02-28T17:48:33.600" v="1293" actId="20577"/>
          <ac:spMkLst>
            <pc:docMk/>
            <pc:sldMk cId="4237973272" sldId="629"/>
            <ac:spMk id="26" creationId="{7781307B-F881-4790-A070-12404546A51A}"/>
          </ac:spMkLst>
        </pc:spChg>
      </pc:sldChg>
      <pc:sldChg chg="modSp add mod">
        <pc:chgData name="Vu Phan" userId="73e9e9bd-e36e-465d-a473-d5808a927cc8" providerId="ADAL" clId="{755B3ABE-6F70-4C82-8E7F-2D492FB6D256}" dt="2022-02-28T17:48:36.671" v="1295" actId="20577"/>
        <pc:sldMkLst>
          <pc:docMk/>
          <pc:sldMk cId="4243110022" sldId="630"/>
        </pc:sldMkLst>
        <pc:spChg chg="mod">
          <ac:chgData name="Vu Phan" userId="73e9e9bd-e36e-465d-a473-d5808a927cc8" providerId="ADAL" clId="{755B3ABE-6F70-4C82-8E7F-2D492FB6D256}" dt="2022-02-28T17:48:36.671" v="1295" actId="20577"/>
          <ac:spMkLst>
            <pc:docMk/>
            <pc:sldMk cId="4243110022" sldId="630"/>
            <ac:spMk id="26" creationId="{7781307B-F881-4790-A070-12404546A51A}"/>
          </ac:spMkLst>
        </pc:spChg>
      </pc:sldChg>
      <pc:sldChg chg="modSp add mod">
        <pc:chgData name="Vu Phan" userId="73e9e9bd-e36e-465d-a473-d5808a927cc8" providerId="ADAL" clId="{755B3ABE-6F70-4C82-8E7F-2D492FB6D256}" dt="2022-02-28T17:48:38.889" v="1297" actId="20577"/>
        <pc:sldMkLst>
          <pc:docMk/>
          <pc:sldMk cId="3592234719" sldId="631"/>
        </pc:sldMkLst>
        <pc:spChg chg="mod">
          <ac:chgData name="Vu Phan" userId="73e9e9bd-e36e-465d-a473-d5808a927cc8" providerId="ADAL" clId="{755B3ABE-6F70-4C82-8E7F-2D492FB6D256}" dt="2022-02-28T17:48:38.889" v="1297" actId="20577"/>
          <ac:spMkLst>
            <pc:docMk/>
            <pc:sldMk cId="3592234719" sldId="631"/>
            <ac:spMk id="26" creationId="{7781307B-F881-4790-A070-12404546A51A}"/>
          </ac:spMkLst>
        </pc:spChg>
      </pc:sldChg>
      <pc:sldChg chg="modSp add mod">
        <pc:chgData name="Vu Phan" userId="73e9e9bd-e36e-465d-a473-d5808a927cc8" providerId="ADAL" clId="{755B3ABE-6F70-4C82-8E7F-2D492FB6D256}" dt="2022-02-28T17:48:41.076" v="1299" actId="20577"/>
        <pc:sldMkLst>
          <pc:docMk/>
          <pc:sldMk cId="483330654" sldId="632"/>
        </pc:sldMkLst>
        <pc:spChg chg="mod">
          <ac:chgData name="Vu Phan" userId="73e9e9bd-e36e-465d-a473-d5808a927cc8" providerId="ADAL" clId="{755B3ABE-6F70-4C82-8E7F-2D492FB6D256}" dt="2022-02-28T17:48:41.076" v="1299" actId="20577"/>
          <ac:spMkLst>
            <pc:docMk/>
            <pc:sldMk cId="483330654" sldId="632"/>
            <ac:spMk id="26" creationId="{7781307B-F881-4790-A070-12404546A51A}"/>
          </ac:spMkLst>
        </pc:spChg>
      </pc:sldChg>
      <pc:sldChg chg="modSp add mod">
        <pc:chgData name="Vu Phan" userId="73e9e9bd-e36e-465d-a473-d5808a927cc8" providerId="ADAL" clId="{755B3ABE-6F70-4C82-8E7F-2D492FB6D256}" dt="2022-02-28T17:48:43.319" v="1301" actId="20577"/>
        <pc:sldMkLst>
          <pc:docMk/>
          <pc:sldMk cId="1855817949" sldId="633"/>
        </pc:sldMkLst>
        <pc:spChg chg="mod">
          <ac:chgData name="Vu Phan" userId="73e9e9bd-e36e-465d-a473-d5808a927cc8" providerId="ADAL" clId="{755B3ABE-6F70-4C82-8E7F-2D492FB6D256}" dt="2022-02-28T17:48:43.319" v="1301" actId="20577"/>
          <ac:spMkLst>
            <pc:docMk/>
            <pc:sldMk cId="1855817949" sldId="633"/>
            <ac:spMk id="11" creationId="{9CB4AA4E-F34D-4BD4-BA1E-B4622218E279}"/>
          </ac:spMkLst>
        </pc:spChg>
      </pc:sldChg>
      <pc:sldChg chg="modSp add mod">
        <pc:chgData name="Vu Phan" userId="73e9e9bd-e36e-465d-a473-d5808a927cc8" providerId="ADAL" clId="{755B3ABE-6F70-4C82-8E7F-2D492FB6D256}" dt="2022-02-28T17:48:45.887" v="1303" actId="20577"/>
        <pc:sldMkLst>
          <pc:docMk/>
          <pc:sldMk cId="2176894498" sldId="634"/>
        </pc:sldMkLst>
        <pc:spChg chg="mod">
          <ac:chgData name="Vu Phan" userId="73e9e9bd-e36e-465d-a473-d5808a927cc8" providerId="ADAL" clId="{755B3ABE-6F70-4C82-8E7F-2D492FB6D256}" dt="2022-02-28T17:48:45.887" v="1303" actId="20577"/>
          <ac:spMkLst>
            <pc:docMk/>
            <pc:sldMk cId="2176894498" sldId="634"/>
            <ac:spMk id="11" creationId="{9CB4AA4E-F34D-4BD4-BA1E-B4622218E279}"/>
          </ac:spMkLst>
        </pc:spChg>
      </pc:sldChg>
      <pc:sldChg chg="modSp add mod">
        <pc:chgData name="Vu Phan" userId="73e9e9bd-e36e-465d-a473-d5808a927cc8" providerId="ADAL" clId="{755B3ABE-6F70-4C82-8E7F-2D492FB6D256}" dt="2022-02-28T17:48:48.251" v="1305" actId="20577"/>
        <pc:sldMkLst>
          <pc:docMk/>
          <pc:sldMk cId="3442948536" sldId="635"/>
        </pc:sldMkLst>
        <pc:spChg chg="mod">
          <ac:chgData name="Vu Phan" userId="73e9e9bd-e36e-465d-a473-d5808a927cc8" providerId="ADAL" clId="{755B3ABE-6F70-4C82-8E7F-2D492FB6D256}" dt="2022-02-28T17:48:48.251" v="1305" actId="20577"/>
          <ac:spMkLst>
            <pc:docMk/>
            <pc:sldMk cId="3442948536" sldId="635"/>
            <ac:spMk id="11" creationId="{9CB4AA4E-F34D-4BD4-BA1E-B4622218E279}"/>
          </ac:spMkLst>
        </pc:spChg>
      </pc:sldChg>
      <pc:sldChg chg="modSp add mod">
        <pc:chgData name="Vu Phan" userId="73e9e9bd-e36e-465d-a473-d5808a927cc8" providerId="ADAL" clId="{755B3ABE-6F70-4C82-8E7F-2D492FB6D256}" dt="2022-02-28T17:48:51.241" v="1307" actId="20577"/>
        <pc:sldMkLst>
          <pc:docMk/>
          <pc:sldMk cId="2772533118" sldId="636"/>
        </pc:sldMkLst>
        <pc:spChg chg="mod">
          <ac:chgData name="Vu Phan" userId="73e9e9bd-e36e-465d-a473-d5808a927cc8" providerId="ADAL" clId="{755B3ABE-6F70-4C82-8E7F-2D492FB6D256}" dt="2022-02-28T17:48:51.241" v="1307" actId="20577"/>
          <ac:spMkLst>
            <pc:docMk/>
            <pc:sldMk cId="2772533118" sldId="636"/>
            <ac:spMk id="11" creationId="{9CB4AA4E-F34D-4BD4-BA1E-B4622218E279}"/>
          </ac:spMkLst>
        </pc:spChg>
      </pc:sldChg>
      <pc:sldChg chg="modSp add mod">
        <pc:chgData name="Vu Phan" userId="73e9e9bd-e36e-465d-a473-d5808a927cc8" providerId="ADAL" clId="{755B3ABE-6F70-4C82-8E7F-2D492FB6D256}" dt="2022-02-28T17:48:54.590" v="1309" actId="20577"/>
        <pc:sldMkLst>
          <pc:docMk/>
          <pc:sldMk cId="3357476352" sldId="637"/>
        </pc:sldMkLst>
        <pc:spChg chg="mod">
          <ac:chgData name="Vu Phan" userId="73e9e9bd-e36e-465d-a473-d5808a927cc8" providerId="ADAL" clId="{755B3ABE-6F70-4C82-8E7F-2D492FB6D256}" dt="2022-02-28T17:48:54.590" v="1309" actId="20577"/>
          <ac:spMkLst>
            <pc:docMk/>
            <pc:sldMk cId="3357476352" sldId="637"/>
            <ac:spMk id="11" creationId="{9CB4AA4E-F34D-4BD4-BA1E-B4622218E279}"/>
          </ac:spMkLst>
        </pc:spChg>
      </pc:sldChg>
      <pc:sldChg chg="modSp add mod">
        <pc:chgData name="Vu Phan" userId="73e9e9bd-e36e-465d-a473-d5808a927cc8" providerId="ADAL" clId="{755B3ABE-6F70-4C82-8E7F-2D492FB6D256}" dt="2022-02-28T17:48:57.768" v="1311" actId="20577"/>
        <pc:sldMkLst>
          <pc:docMk/>
          <pc:sldMk cId="2438698185" sldId="638"/>
        </pc:sldMkLst>
        <pc:spChg chg="mod">
          <ac:chgData name="Vu Phan" userId="73e9e9bd-e36e-465d-a473-d5808a927cc8" providerId="ADAL" clId="{755B3ABE-6F70-4C82-8E7F-2D492FB6D256}" dt="2022-02-28T17:48:57.768" v="1311" actId="20577"/>
          <ac:spMkLst>
            <pc:docMk/>
            <pc:sldMk cId="2438698185" sldId="638"/>
            <ac:spMk id="26" creationId="{7781307B-F881-4790-A070-12404546A51A}"/>
          </ac:spMkLst>
        </pc:spChg>
      </pc:sldChg>
      <pc:sldChg chg="modSp add mod">
        <pc:chgData name="Vu Phan" userId="73e9e9bd-e36e-465d-a473-d5808a927cc8" providerId="ADAL" clId="{755B3ABE-6F70-4C82-8E7F-2D492FB6D256}" dt="2022-02-28T17:48:59.980" v="1313" actId="20577"/>
        <pc:sldMkLst>
          <pc:docMk/>
          <pc:sldMk cId="728270087" sldId="639"/>
        </pc:sldMkLst>
        <pc:spChg chg="mod">
          <ac:chgData name="Vu Phan" userId="73e9e9bd-e36e-465d-a473-d5808a927cc8" providerId="ADAL" clId="{755B3ABE-6F70-4C82-8E7F-2D492FB6D256}" dt="2022-02-28T17:48:59.980" v="1313" actId="20577"/>
          <ac:spMkLst>
            <pc:docMk/>
            <pc:sldMk cId="728270087" sldId="639"/>
            <ac:spMk id="26" creationId="{7781307B-F881-4790-A070-12404546A51A}"/>
          </ac:spMkLst>
        </pc:spChg>
      </pc:sldChg>
      <pc:sldChg chg="modSp add mod">
        <pc:chgData name="Vu Phan" userId="73e9e9bd-e36e-465d-a473-d5808a927cc8" providerId="ADAL" clId="{755B3ABE-6F70-4C82-8E7F-2D492FB6D256}" dt="2022-02-28T17:49:01.987" v="1315" actId="20577"/>
        <pc:sldMkLst>
          <pc:docMk/>
          <pc:sldMk cId="1834360634" sldId="640"/>
        </pc:sldMkLst>
        <pc:spChg chg="mod">
          <ac:chgData name="Vu Phan" userId="73e9e9bd-e36e-465d-a473-d5808a927cc8" providerId="ADAL" clId="{755B3ABE-6F70-4C82-8E7F-2D492FB6D256}" dt="2022-02-28T17:49:01.987" v="1315" actId="20577"/>
          <ac:spMkLst>
            <pc:docMk/>
            <pc:sldMk cId="1834360634" sldId="640"/>
            <ac:spMk id="26" creationId="{7781307B-F881-4790-A070-12404546A51A}"/>
          </ac:spMkLst>
        </pc:spChg>
      </pc:sldChg>
      <pc:sldChg chg="modSp add mod">
        <pc:chgData name="Vu Phan" userId="73e9e9bd-e36e-465d-a473-d5808a927cc8" providerId="ADAL" clId="{755B3ABE-6F70-4C82-8E7F-2D492FB6D256}" dt="2022-02-28T17:49:04.315" v="1317" actId="20577"/>
        <pc:sldMkLst>
          <pc:docMk/>
          <pc:sldMk cId="1684088844" sldId="641"/>
        </pc:sldMkLst>
        <pc:spChg chg="mod">
          <ac:chgData name="Vu Phan" userId="73e9e9bd-e36e-465d-a473-d5808a927cc8" providerId="ADAL" clId="{755B3ABE-6F70-4C82-8E7F-2D492FB6D256}" dt="2022-02-28T17:49:04.315" v="1317" actId="20577"/>
          <ac:spMkLst>
            <pc:docMk/>
            <pc:sldMk cId="1684088844" sldId="641"/>
            <ac:spMk id="26" creationId="{7781307B-F881-4790-A070-12404546A51A}"/>
          </ac:spMkLst>
        </pc:spChg>
      </pc:sldChg>
      <pc:sldChg chg="modSp add mod">
        <pc:chgData name="Vu Phan" userId="73e9e9bd-e36e-465d-a473-d5808a927cc8" providerId="ADAL" clId="{755B3ABE-6F70-4C82-8E7F-2D492FB6D256}" dt="2022-02-28T17:49:07.174" v="1319" actId="20577"/>
        <pc:sldMkLst>
          <pc:docMk/>
          <pc:sldMk cId="1127498245" sldId="642"/>
        </pc:sldMkLst>
        <pc:spChg chg="mod">
          <ac:chgData name="Vu Phan" userId="73e9e9bd-e36e-465d-a473-d5808a927cc8" providerId="ADAL" clId="{755B3ABE-6F70-4C82-8E7F-2D492FB6D256}" dt="2022-02-28T17:49:07.174" v="1319" actId="20577"/>
          <ac:spMkLst>
            <pc:docMk/>
            <pc:sldMk cId="1127498245" sldId="642"/>
            <ac:spMk id="26" creationId="{7781307B-F881-4790-A070-12404546A51A}"/>
          </ac:spMkLst>
        </pc:spChg>
      </pc:sldChg>
      <pc:sldChg chg="addSp delSp modSp add mod">
        <pc:chgData name="Vu Phan" userId="73e9e9bd-e36e-465d-a473-d5808a927cc8" providerId="ADAL" clId="{755B3ABE-6F70-4C82-8E7F-2D492FB6D256}" dt="2022-02-28T20:50:45.211" v="1644" actId="20577"/>
        <pc:sldMkLst>
          <pc:docMk/>
          <pc:sldMk cId="928734274" sldId="643"/>
        </pc:sldMkLst>
        <pc:spChg chg="mod">
          <ac:chgData name="Vu Phan" userId="73e9e9bd-e36e-465d-a473-d5808a927cc8" providerId="ADAL" clId="{755B3ABE-6F70-4C82-8E7F-2D492FB6D256}" dt="2022-02-28T20:42:03.554" v="1446" actId="20577"/>
          <ac:spMkLst>
            <pc:docMk/>
            <pc:sldMk cId="928734274" sldId="643"/>
            <ac:spMk id="4" creationId="{E45FE0BF-0EB7-4287-ADE1-AF19EF72C3DD}"/>
          </ac:spMkLst>
        </pc:spChg>
        <pc:spChg chg="mod">
          <ac:chgData name="Vu Phan" userId="73e9e9bd-e36e-465d-a473-d5808a927cc8" providerId="ADAL" clId="{755B3ABE-6F70-4C82-8E7F-2D492FB6D256}" dt="2022-02-28T20:47:26.292" v="1607" actId="14100"/>
          <ac:spMkLst>
            <pc:docMk/>
            <pc:sldMk cId="928734274" sldId="643"/>
            <ac:spMk id="6" creationId="{69A4872A-AAE8-419F-92C0-3085AC8EC3A6}"/>
          </ac:spMkLst>
        </pc:spChg>
        <pc:spChg chg="del mod">
          <ac:chgData name="Vu Phan" userId="73e9e9bd-e36e-465d-a473-d5808a927cc8" providerId="ADAL" clId="{755B3ABE-6F70-4C82-8E7F-2D492FB6D256}" dt="2022-02-28T20:47:17.354" v="1584" actId="478"/>
          <ac:spMkLst>
            <pc:docMk/>
            <pc:sldMk cId="928734274" sldId="643"/>
            <ac:spMk id="9" creationId="{CAC923C4-B05C-498C-B974-810A97642E15}"/>
          </ac:spMkLst>
        </pc:spChg>
        <pc:spChg chg="mod">
          <ac:chgData name="Vu Phan" userId="73e9e9bd-e36e-465d-a473-d5808a927cc8" providerId="ADAL" clId="{755B3ABE-6F70-4C82-8E7F-2D492FB6D256}" dt="2022-02-28T20:47:30.306" v="1629" actId="20577"/>
          <ac:spMkLst>
            <pc:docMk/>
            <pc:sldMk cId="928734274" sldId="643"/>
            <ac:spMk id="10" creationId="{787F6B66-B17C-40C0-B23C-426B28AF3BF2}"/>
          </ac:spMkLst>
        </pc:spChg>
        <pc:spChg chg="mod">
          <ac:chgData name="Vu Phan" userId="73e9e9bd-e36e-465d-a473-d5808a927cc8" providerId="ADAL" clId="{755B3ABE-6F70-4C82-8E7F-2D492FB6D256}" dt="2022-02-28T20:50:45.211" v="1644" actId="20577"/>
          <ac:spMkLst>
            <pc:docMk/>
            <pc:sldMk cId="928734274" sldId="643"/>
            <ac:spMk id="26" creationId="{7781307B-F881-4790-A070-12404546A51A}"/>
          </ac:spMkLst>
        </pc:spChg>
        <pc:graphicFrameChg chg="del">
          <ac:chgData name="Vu Phan" userId="73e9e9bd-e36e-465d-a473-d5808a927cc8" providerId="ADAL" clId="{755B3ABE-6F70-4C82-8E7F-2D492FB6D256}" dt="2022-02-28T20:41:44.828" v="1403" actId="478"/>
          <ac:graphicFrameMkLst>
            <pc:docMk/>
            <pc:sldMk cId="928734274" sldId="643"/>
            <ac:graphicFrameMk id="11" creationId="{3E3A30EB-4245-43F1-AC43-F8D04545710D}"/>
          </ac:graphicFrameMkLst>
        </pc:graphicFrameChg>
        <pc:graphicFrameChg chg="add mod">
          <ac:chgData name="Vu Phan" userId="73e9e9bd-e36e-465d-a473-d5808a927cc8" providerId="ADAL" clId="{755B3ABE-6F70-4C82-8E7F-2D492FB6D256}" dt="2022-02-28T20:46:43.974" v="1458" actId="1076"/>
          <ac:graphicFrameMkLst>
            <pc:docMk/>
            <pc:sldMk cId="928734274" sldId="643"/>
            <ac:graphicFrameMk id="12" creationId="{7B0C7224-9427-4BE9-AEFE-81E203D52F0D}"/>
          </ac:graphicFrameMkLst>
        </pc:graphicFrameChg>
      </pc:sldChg>
      <pc:sldChg chg="addSp delSp modSp add mod">
        <pc:chgData name="Vu Phan" userId="73e9e9bd-e36e-465d-a473-d5808a927cc8" providerId="ADAL" clId="{755B3ABE-6F70-4C82-8E7F-2D492FB6D256}" dt="2022-02-28T20:56:32.199" v="1673" actId="27614"/>
        <pc:sldMkLst>
          <pc:docMk/>
          <pc:sldMk cId="1240242985" sldId="644"/>
        </pc:sldMkLst>
        <pc:spChg chg="mod">
          <ac:chgData name="Vu Phan" userId="73e9e9bd-e36e-465d-a473-d5808a927cc8" providerId="ADAL" clId="{755B3ABE-6F70-4C82-8E7F-2D492FB6D256}" dt="2022-02-28T20:50:42.123" v="1643" actId="1076"/>
          <ac:spMkLst>
            <pc:docMk/>
            <pc:sldMk cId="1240242985" sldId="644"/>
            <ac:spMk id="26" creationId="{7781307B-F881-4790-A070-12404546A51A}"/>
          </ac:spMkLst>
        </pc:spChg>
        <pc:graphicFrameChg chg="del">
          <ac:chgData name="Vu Phan" userId="73e9e9bd-e36e-465d-a473-d5808a927cc8" providerId="ADAL" clId="{755B3ABE-6F70-4C82-8E7F-2D492FB6D256}" dt="2022-02-28T20:49:07.900" v="1633" actId="478"/>
          <ac:graphicFrameMkLst>
            <pc:docMk/>
            <pc:sldMk cId="1240242985" sldId="644"/>
            <ac:graphicFrameMk id="12" creationId="{7B0C7224-9427-4BE9-AEFE-81E203D52F0D}"/>
          </ac:graphicFrameMkLst>
        </pc:graphicFrameChg>
        <pc:picChg chg="add mod">
          <ac:chgData name="Vu Phan" userId="73e9e9bd-e36e-465d-a473-d5808a927cc8" providerId="ADAL" clId="{755B3ABE-6F70-4C82-8E7F-2D492FB6D256}" dt="2022-02-28T20:55:39.873" v="1669" actId="1076"/>
          <ac:picMkLst>
            <pc:docMk/>
            <pc:sldMk cId="1240242985" sldId="644"/>
            <ac:picMk id="5" creationId="{6981A876-EAE9-40F7-8C56-923BCC9BE564}"/>
          </ac:picMkLst>
        </pc:picChg>
        <pc:picChg chg="add mod">
          <ac:chgData name="Vu Phan" userId="73e9e9bd-e36e-465d-a473-d5808a927cc8" providerId="ADAL" clId="{755B3ABE-6F70-4C82-8E7F-2D492FB6D256}" dt="2022-02-28T20:50:39.570" v="1642" actId="1076"/>
          <ac:picMkLst>
            <pc:docMk/>
            <pc:sldMk cId="1240242985" sldId="644"/>
            <ac:picMk id="9" creationId="{932314A6-55AF-48B9-9CB8-E1DA4E15378B}"/>
          </ac:picMkLst>
        </pc:picChg>
        <pc:picChg chg="add mod">
          <ac:chgData name="Vu Phan" userId="73e9e9bd-e36e-465d-a473-d5808a927cc8" providerId="ADAL" clId="{755B3ABE-6F70-4C82-8E7F-2D492FB6D256}" dt="2022-02-28T20:50:39.570" v="1642" actId="1076"/>
          <ac:picMkLst>
            <pc:docMk/>
            <pc:sldMk cId="1240242985" sldId="644"/>
            <ac:picMk id="11" creationId="{0660D77C-BEBA-48C8-9375-5385279F4658}"/>
          </ac:picMkLst>
        </pc:picChg>
        <pc:picChg chg="add mod">
          <ac:chgData name="Vu Phan" userId="73e9e9bd-e36e-465d-a473-d5808a927cc8" providerId="ADAL" clId="{755B3ABE-6F70-4C82-8E7F-2D492FB6D256}" dt="2022-02-28T20:50:39.570" v="1642" actId="1076"/>
          <ac:picMkLst>
            <pc:docMk/>
            <pc:sldMk cId="1240242985" sldId="644"/>
            <ac:picMk id="13" creationId="{3F209682-84EB-4404-8EF2-C022850A9A20}"/>
          </ac:picMkLst>
        </pc:picChg>
        <pc:picChg chg="add mod">
          <ac:chgData name="Vu Phan" userId="73e9e9bd-e36e-465d-a473-d5808a927cc8" providerId="ADAL" clId="{755B3ABE-6F70-4C82-8E7F-2D492FB6D256}" dt="2022-02-28T20:55:36.707" v="1668" actId="1076"/>
          <ac:picMkLst>
            <pc:docMk/>
            <pc:sldMk cId="1240242985" sldId="644"/>
            <ac:picMk id="14" creationId="{D0998C62-A1DF-42B5-914A-284070BC2A3A}"/>
          </ac:picMkLst>
        </pc:picChg>
        <pc:picChg chg="add mod">
          <ac:chgData name="Vu Phan" userId="73e9e9bd-e36e-465d-a473-d5808a927cc8" providerId="ADAL" clId="{755B3ABE-6F70-4C82-8E7F-2D492FB6D256}" dt="2022-02-28T20:56:32.199" v="1673" actId="27614"/>
          <ac:picMkLst>
            <pc:docMk/>
            <pc:sldMk cId="1240242985" sldId="644"/>
            <ac:picMk id="16" creationId="{69B4273A-6C48-4457-9A1D-FB82716FF452}"/>
          </ac:picMkLst>
        </pc:picChg>
      </pc:sldChg>
      <pc:sldMasterChg chg="modSldLayout">
        <pc:chgData name="Vu Phan" userId="73e9e9bd-e36e-465d-a473-d5808a927cc8" providerId="ADAL" clId="{755B3ABE-6F70-4C82-8E7F-2D492FB6D256}" dt="2022-02-28T17:50:18.671" v="1323" actId="20577"/>
        <pc:sldMasterMkLst>
          <pc:docMk/>
          <pc:sldMasterMk cId="1526461409" sldId="2147483648"/>
        </pc:sldMasterMkLst>
        <pc:sldLayoutChg chg="modSp mod">
          <pc:chgData name="Vu Phan" userId="73e9e9bd-e36e-465d-a473-d5808a927cc8" providerId="ADAL" clId="{755B3ABE-6F70-4C82-8E7F-2D492FB6D256}" dt="2022-02-28T17:50:12.896" v="1321" actId="20577"/>
          <pc:sldLayoutMkLst>
            <pc:docMk/>
            <pc:sldMasterMk cId="1526461409" sldId="2147483648"/>
            <pc:sldLayoutMk cId="3883113626" sldId="2147483649"/>
          </pc:sldLayoutMkLst>
          <pc:spChg chg="mod">
            <ac:chgData name="Vu Phan" userId="73e9e9bd-e36e-465d-a473-d5808a927cc8" providerId="ADAL" clId="{755B3ABE-6F70-4C82-8E7F-2D492FB6D256}" dt="2022-02-28T17:50:12.896" v="1321" actId="20577"/>
            <ac:spMkLst>
              <pc:docMk/>
              <pc:sldMasterMk cId="1526461409" sldId="2147483648"/>
              <pc:sldLayoutMk cId="3883113626" sldId="2147483649"/>
              <ac:spMk id="6" creationId="{47948E36-56A0-4DE2-AFC7-83698431CA94}"/>
            </ac:spMkLst>
          </pc:spChg>
        </pc:sldLayoutChg>
        <pc:sldLayoutChg chg="modSp mod">
          <pc:chgData name="Vu Phan" userId="73e9e9bd-e36e-465d-a473-d5808a927cc8" providerId="ADAL" clId="{755B3ABE-6F70-4C82-8E7F-2D492FB6D256}" dt="2022-02-28T17:50:18.671" v="1323" actId="20577"/>
          <pc:sldLayoutMkLst>
            <pc:docMk/>
            <pc:sldMasterMk cId="1526461409" sldId="2147483648"/>
            <pc:sldLayoutMk cId="940578436" sldId="2147483650"/>
          </pc:sldLayoutMkLst>
          <pc:spChg chg="mod">
            <ac:chgData name="Vu Phan" userId="73e9e9bd-e36e-465d-a473-d5808a927cc8" providerId="ADAL" clId="{755B3ABE-6F70-4C82-8E7F-2D492FB6D256}" dt="2022-02-28T17:50:18.671" v="1323" actId="20577"/>
            <ac:spMkLst>
              <pc:docMk/>
              <pc:sldMasterMk cId="1526461409" sldId="2147483648"/>
              <pc:sldLayoutMk cId="940578436" sldId="2147483650"/>
              <ac:spMk id="6" creationId="{15C0A25B-0AD8-43E9-BDF8-54FC67122E11}"/>
            </ac:spMkLst>
          </pc:spChg>
        </pc:sldLayoutChg>
      </pc:sldMasterChg>
    </pc:docChg>
  </pc:docChgLst>
  <pc:docChgLst>
    <pc:chgData name="Vu Phan" userId="73e9e9bd-e36e-465d-a473-d5808a927cc8" providerId="ADAL" clId="{50A0187D-EA80-4860-8719-689E8728F46F}"/>
    <pc:docChg chg="undo custSel addSld delSld modSld modMainMaster">
      <pc:chgData name="Vu Phan" userId="73e9e9bd-e36e-465d-a473-d5808a927cc8" providerId="ADAL" clId="{50A0187D-EA80-4860-8719-689E8728F46F}" dt="2022-02-23T18:52:09.137" v="1100" actId="20577"/>
      <pc:docMkLst>
        <pc:docMk/>
      </pc:docMkLst>
      <pc:sldChg chg="modSp mod">
        <pc:chgData name="Vu Phan" userId="73e9e9bd-e36e-465d-a473-d5808a927cc8" providerId="ADAL" clId="{50A0187D-EA80-4860-8719-689E8728F46F}" dt="2022-02-23T18:01:23.371" v="37" actId="5793"/>
        <pc:sldMkLst>
          <pc:docMk/>
          <pc:sldMk cId="3291030164" sldId="256"/>
        </pc:sldMkLst>
        <pc:spChg chg="mod">
          <ac:chgData name="Vu Phan" userId="73e9e9bd-e36e-465d-a473-d5808a927cc8" providerId="ADAL" clId="{50A0187D-EA80-4860-8719-689E8728F46F}" dt="2022-02-23T18:01:23.371" v="37" actId="5793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" userId="73e9e9bd-e36e-465d-a473-d5808a927cc8" providerId="ADAL" clId="{50A0187D-EA80-4860-8719-689E8728F46F}" dt="2022-02-23T18:01:11.610" v="23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" userId="73e9e9bd-e36e-465d-a473-d5808a927cc8" providerId="ADAL" clId="{50A0187D-EA80-4860-8719-689E8728F46F}" dt="2022-02-23T18:01:36.491" v="54" actId="20577"/>
        <pc:sldMkLst>
          <pc:docMk/>
          <pc:sldMk cId="3874015804" sldId="259"/>
        </pc:sldMkLst>
        <pc:spChg chg="mod">
          <ac:chgData name="Vu Phan" userId="73e9e9bd-e36e-465d-a473-d5808a927cc8" providerId="ADAL" clId="{50A0187D-EA80-4860-8719-689E8728F46F}" dt="2022-02-23T18:01:36.491" v="54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50A0187D-EA80-4860-8719-689E8728F46F}" dt="2022-02-23T18:07:27.918" v="633" actId="20577"/>
        <pc:sldMkLst>
          <pc:docMk/>
          <pc:sldMk cId="369560521" sldId="280"/>
        </pc:sldMkLst>
        <pc:spChg chg="mod">
          <ac:chgData name="Vu Phan" userId="73e9e9bd-e36e-465d-a473-d5808a927cc8" providerId="ADAL" clId="{50A0187D-EA80-4860-8719-689E8728F46F}" dt="2022-02-23T18:07:27.918" v="633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50A0187D-EA80-4860-8719-689E8728F46F}" dt="2022-02-23T18:50:39.512" v="1095" actId="20577"/>
        <pc:sldMkLst>
          <pc:docMk/>
          <pc:sldMk cId="1436093343" sldId="287"/>
        </pc:sldMkLst>
        <pc:spChg chg="mod">
          <ac:chgData name="Vu Phan" userId="73e9e9bd-e36e-465d-a473-d5808a927cc8" providerId="ADAL" clId="{50A0187D-EA80-4860-8719-689E8728F46F}" dt="2022-02-23T18:50:39.512" v="1095" actId="20577"/>
          <ac:spMkLst>
            <pc:docMk/>
            <pc:sldMk cId="1436093343" sldId="287"/>
            <ac:spMk id="4" creationId="{E45FE0BF-0EB7-4287-ADE1-AF19EF72C3DD}"/>
          </ac:spMkLst>
        </pc:spChg>
        <pc:spChg chg="mod">
          <ac:chgData name="Vu Phan" userId="73e9e9bd-e36e-465d-a473-d5808a927cc8" providerId="ADAL" clId="{50A0187D-EA80-4860-8719-689E8728F46F}" dt="2022-02-23T18:31:04.029" v="1091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4050946906" sldId="469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2436873294" sldId="470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1510822128" sldId="476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2111087537" sldId="504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1360973241" sldId="505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3374487464" sldId="506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1276467576" sldId="507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1514517352" sldId="508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3442741553" sldId="509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1645000898" sldId="510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3011182791" sldId="512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3588654436" sldId="513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269839467" sldId="514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2511087346" sldId="515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2498598130" sldId="516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4145358629" sldId="517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2683304263" sldId="518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3541058267" sldId="519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22497935" sldId="520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2348203592" sldId="521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652265840" sldId="522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1189810296" sldId="523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363743898" sldId="524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2859538512" sldId="525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3426519882" sldId="526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4130129533" sldId="527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3740049468" sldId="528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2695103281" sldId="529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2564828081" sldId="530"/>
        </pc:sldMkLst>
      </pc:sldChg>
      <pc:sldChg chg="del">
        <pc:chgData name="Vu Phan" userId="73e9e9bd-e36e-465d-a473-d5808a927cc8" providerId="ADAL" clId="{50A0187D-EA80-4860-8719-689E8728F46F}" dt="2022-02-23T18:08:07.063" v="634" actId="47"/>
        <pc:sldMkLst>
          <pc:docMk/>
          <pc:sldMk cId="1069372973" sldId="531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728767008" sldId="549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3323497475" sldId="550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3847088014" sldId="554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3991913507" sldId="555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2594947475" sldId="556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934849825" sldId="557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3018428358" sldId="559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714612005" sldId="560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3939789465" sldId="561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3159638938" sldId="562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4139092829" sldId="591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979190585" sldId="594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2508180033" sldId="595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514783583" sldId="596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959564099" sldId="597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1754685556" sldId="599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3156736173" sldId="600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1387871864" sldId="603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2067546215" sldId="604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1301781713" sldId="605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463124386" sldId="606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3845629495" sldId="607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3306753283" sldId="608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1082583962" sldId="609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1694097138" sldId="610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1843343498" sldId="611"/>
        </pc:sldMkLst>
      </pc:sldChg>
      <pc:sldChg chg="add del">
        <pc:chgData name="Vu Phan" userId="73e9e9bd-e36e-465d-a473-d5808a927cc8" providerId="ADAL" clId="{50A0187D-EA80-4860-8719-689E8728F46F}" dt="2022-02-23T18:50:29.369" v="1094"/>
        <pc:sldMkLst>
          <pc:docMk/>
          <pc:sldMk cId="1356553477" sldId="612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260577352" sldId="613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2283360404" sldId="614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805741817" sldId="615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2645504935" sldId="616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3032330152" sldId="617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1810932561" sldId="618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3786020511" sldId="619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4275461872" sldId="620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1312107280" sldId="621"/>
        </pc:sldMkLst>
      </pc:sldChg>
      <pc:sldChg chg="add">
        <pc:chgData name="Vu Phan" userId="73e9e9bd-e36e-465d-a473-d5808a927cc8" providerId="ADAL" clId="{50A0187D-EA80-4860-8719-689E8728F46F}" dt="2022-02-23T18:50:59.053" v="1096"/>
        <pc:sldMkLst>
          <pc:docMk/>
          <pc:sldMk cId="3952145044" sldId="622"/>
        </pc:sldMkLst>
      </pc:sldChg>
      <pc:sldMasterChg chg="modSldLayout">
        <pc:chgData name="Vu Phan" userId="73e9e9bd-e36e-465d-a473-d5808a927cc8" providerId="ADAL" clId="{50A0187D-EA80-4860-8719-689E8728F46F}" dt="2022-02-23T18:52:09.137" v="1100" actId="20577"/>
        <pc:sldMasterMkLst>
          <pc:docMk/>
          <pc:sldMasterMk cId="1526461409" sldId="2147483648"/>
        </pc:sldMasterMkLst>
        <pc:sldLayoutChg chg="modSp mod">
          <pc:chgData name="Vu Phan" userId="73e9e9bd-e36e-465d-a473-d5808a927cc8" providerId="ADAL" clId="{50A0187D-EA80-4860-8719-689E8728F46F}" dt="2022-02-23T18:52:06.945" v="1098" actId="20577"/>
          <pc:sldLayoutMkLst>
            <pc:docMk/>
            <pc:sldMasterMk cId="1526461409" sldId="2147483648"/>
            <pc:sldLayoutMk cId="3883113626" sldId="2147483649"/>
          </pc:sldLayoutMkLst>
          <pc:spChg chg="mod">
            <ac:chgData name="Vu Phan" userId="73e9e9bd-e36e-465d-a473-d5808a927cc8" providerId="ADAL" clId="{50A0187D-EA80-4860-8719-689E8728F46F}" dt="2022-02-23T18:52:06.945" v="1098" actId="20577"/>
            <ac:spMkLst>
              <pc:docMk/>
              <pc:sldMasterMk cId="1526461409" sldId="2147483648"/>
              <pc:sldLayoutMk cId="3883113626" sldId="2147483649"/>
              <ac:spMk id="6" creationId="{47948E36-56A0-4DE2-AFC7-83698431CA94}"/>
            </ac:spMkLst>
          </pc:spChg>
        </pc:sldLayoutChg>
        <pc:sldLayoutChg chg="modSp mod">
          <pc:chgData name="Vu Phan" userId="73e9e9bd-e36e-465d-a473-d5808a927cc8" providerId="ADAL" clId="{50A0187D-EA80-4860-8719-689E8728F46F}" dt="2022-02-23T18:52:09.137" v="1100" actId="20577"/>
          <pc:sldLayoutMkLst>
            <pc:docMk/>
            <pc:sldMasterMk cId="1526461409" sldId="2147483648"/>
            <pc:sldLayoutMk cId="940578436" sldId="2147483650"/>
          </pc:sldLayoutMkLst>
          <pc:spChg chg="mod">
            <ac:chgData name="Vu Phan" userId="73e9e9bd-e36e-465d-a473-d5808a927cc8" providerId="ADAL" clId="{50A0187D-EA80-4860-8719-689E8728F46F}" dt="2022-02-23T18:52:09.137" v="1100" actId="20577"/>
            <ac:spMkLst>
              <pc:docMk/>
              <pc:sldMasterMk cId="1526461409" sldId="2147483648"/>
              <pc:sldLayoutMk cId="940578436" sldId="2147483650"/>
              <ac:spMk id="6" creationId="{15C0A25B-0AD8-43E9-BDF8-54FC67122E11}"/>
            </ac:spMkLst>
          </pc:spChg>
        </pc:sldLayoutChg>
      </pc:sldMasterChg>
    </pc:docChg>
  </pc:docChgLst>
  <pc:docChgLst>
    <pc:chgData name="Vu Phan (Student)" userId="73e9e9bd-e36e-465d-a473-d5808a927cc8" providerId="ADAL" clId="{15B00BCD-B8DF-4CB3-A55A-6FA16D9CE580}"/>
    <pc:docChg chg="undo custSel addSld delSld modSld">
      <pc:chgData name="Vu Phan (Student)" userId="73e9e9bd-e36e-465d-a473-d5808a927cc8" providerId="ADAL" clId="{15B00BCD-B8DF-4CB3-A55A-6FA16D9CE580}" dt="2021-11-29T21:00:56.652" v="2000" actId="27918"/>
      <pc:docMkLst>
        <pc:docMk/>
      </pc:docMkLst>
      <pc:sldChg chg="modSp mod">
        <pc:chgData name="Vu Phan (Student)" userId="73e9e9bd-e36e-465d-a473-d5808a927cc8" providerId="ADAL" clId="{15B00BCD-B8DF-4CB3-A55A-6FA16D9CE580}" dt="2021-11-29T19:57:42.566" v="91" actId="5793"/>
        <pc:sldMkLst>
          <pc:docMk/>
          <pc:sldMk cId="3291030164" sldId="256"/>
        </pc:sldMkLst>
        <pc:spChg chg="mod">
          <ac:chgData name="Vu Phan (Student)" userId="73e9e9bd-e36e-465d-a473-d5808a927cc8" providerId="ADAL" clId="{15B00BCD-B8DF-4CB3-A55A-6FA16D9CE580}" dt="2021-11-29T19:57:42.566" v="91" actId="5793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15B00BCD-B8DF-4CB3-A55A-6FA16D9CE580}" dt="2021-11-29T19:57:33.978" v="85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15B00BCD-B8DF-4CB3-A55A-6FA16D9CE580}" dt="2021-11-29T19:58:04.446" v="133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15B00BCD-B8DF-4CB3-A55A-6FA16D9CE580}" dt="2021-11-29T19:58:04.446" v="133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15B00BCD-B8DF-4CB3-A55A-6FA16D9CE580}" dt="2021-11-29T20:06:00.344" v="553" actId="207"/>
        <pc:sldMkLst>
          <pc:docMk/>
          <pc:sldMk cId="369560521" sldId="280"/>
        </pc:sldMkLst>
        <pc:spChg chg="mod">
          <ac:chgData name="Vu Phan (Student)" userId="73e9e9bd-e36e-465d-a473-d5808a927cc8" providerId="ADAL" clId="{15B00BCD-B8DF-4CB3-A55A-6FA16D9CE580}" dt="2021-11-29T20:06:00.344" v="553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15B00BCD-B8DF-4CB3-A55A-6FA16D9CE580}" dt="2021-11-29T20:28:08.029" v="1216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15B00BCD-B8DF-4CB3-A55A-6FA16D9CE580}" dt="2021-11-29T20:26:10.095" v="919" actId="20577"/>
          <ac:spMkLst>
            <pc:docMk/>
            <pc:sldMk cId="1436093343" sldId="287"/>
            <ac:spMk id="4" creationId="{E45FE0BF-0EB7-4287-ADE1-AF19EF72C3DD}"/>
          </ac:spMkLst>
        </pc:spChg>
        <pc:spChg chg="mod">
          <ac:chgData name="Vu Phan (Student)" userId="73e9e9bd-e36e-465d-a473-d5808a927cc8" providerId="ADAL" clId="{15B00BCD-B8DF-4CB3-A55A-6FA16D9CE580}" dt="2021-11-29T20:28:08.029" v="1216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addSp delSp modSp mod">
        <pc:chgData name="Vu Phan (Student)" userId="73e9e9bd-e36e-465d-a473-d5808a927cc8" providerId="ADAL" clId="{15B00BCD-B8DF-4CB3-A55A-6FA16D9CE580}" dt="2021-11-29T20:52:40.597" v="1724" actId="20577"/>
        <pc:sldMkLst>
          <pc:docMk/>
          <pc:sldMk cId="551180007" sldId="372"/>
        </pc:sldMkLst>
        <pc:spChg chg="add mod ord">
          <ac:chgData name="Vu Phan (Student)" userId="73e9e9bd-e36e-465d-a473-d5808a927cc8" providerId="ADAL" clId="{15B00BCD-B8DF-4CB3-A55A-6FA16D9CE580}" dt="2021-11-29T20:18:38.826" v="710" actId="1076"/>
          <ac:spMkLst>
            <pc:docMk/>
            <pc:sldMk cId="551180007" sldId="372"/>
            <ac:spMk id="2" creationId="{62BAECFE-29B9-48CC-9194-61110210F7D1}"/>
          </ac:spMkLst>
        </pc:spChg>
        <pc:spChg chg="mod">
          <ac:chgData name="Vu Phan (Student)" userId="73e9e9bd-e36e-465d-a473-d5808a927cc8" providerId="ADAL" clId="{15B00BCD-B8DF-4CB3-A55A-6FA16D9CE580}" dt="2021-11-29T20:07:01.753" v="606" actId="20577"/>
          <ac:spMkLst>
            <pc:docMk/>
            <pc:sldMk cId="551180007" sldId="372"/>
            <ac:spMk id="4" creationId="{E45FE0BF-0EB7-4287-ADE1-AF19EF72C3D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8" creationId="{0F37684B-738C-4514-AFB9-E361C4CA176E}"/>
          </ac:spMkLst>
        </pc:spChg>
        <pc:spChg chg="mod">
          <ac:chgData name="Vu Phan (Student)" userId="73e9e9bd-e36e-465d-a473-d5808a927cc8" providerId="ADAL" clId="{15B00BCD-B8DF-4CB3-A55A-6FA16D9CE580}" dt="2021-11-29T20:52:40.597" v="1724" actId="20577"/>
          <ac:spMkLst>
            <pc:docMk/>
            <pc:sldMk cId="551180007" sldId="372"/>
            <ac:spMk id="9" creationId="{1545A3EB-3FBA-4134-BE75-E5AB79BD24A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0" creationId="{447F839A-1F28-4EDB-B5FA-ABE28C5766B8}"/>
          </ac:spMkLst>
        </pc:spChg>
        <pc:spChg chg="del">
          <ac:chgData name="Vu Phan (Student)" userId="73e9e9bd-e36e-465d-a473-d5808a927cc8" providerId="ADAL" clId="{15B00BCD-B8DF-4CB3-A55A-6FA16D9CE580}" dt="2021-11-29T20:07:57.150" v="619" actId="478"/>
          <ac:spMkLst>
            <pc:docMk/>
            <pc:sldMk cId="551180007" sldId="372"/>
            <ac:spMk id="11" creationId="{D736CB3D-67EA-4D59-875D-01A4B3B4649C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2" creationId="{5299099B-D6A9-4184-AFF1-2CF6D1DCB25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3" creationId="{EDB58A2D-DDA0-424F-B768-849D5EBEA0C5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5" creationId="{900E7EDB-E996-4E5C-804D-C604CA80A0AB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6" creationId="{5D5BA54B-3877-4B1F-9BA4-1718FB5719EB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20" creationId="{19D9BC5E-551C-46B9-B644-4C634038417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21" creationId="{D3785AC5-F116-4CC1-A106-8AAAA23282B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23" creationId="{3BC117F5-2F8F-4155-A890-E405439FD721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24" creationId="{AA121383-D655-4B06-831F-67E5FB134B8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25" creationId="{EF980B0A-9FDB-4A81-A524-4416F00BC15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26" creationId="{32855FCF-B180-4F1F-8D46-E02AECBE2DA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28" creationId="{9BA2E602-2227-41BF-8721-C665834954F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29" creationId="{374BCE3D-95BE-4BD2-84F4-F4397A37EC1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30" creationId="{31062CE1-9A25-47B2-97FC-8493D7C0606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31" creationId="{5C0975C3-0AD8-45BD-9EED-CBADAA57DDCF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33" creationId="{DC567852-7BD1-43DD-8B7C-4D097695D9A1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34" creationId="{2311C93E-A5AA-4D6F-8FE9-A99C90FD7EA1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35" creationId="{147B2647-9C54-4FF6-919C-F0492FD5CE3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36" creationId="{8339BDCA-CA43-43E2-B6D1-EAE6FD984246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37" creationId="{FFC17F69-DAEB-4D05-9367-F252F714020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38" creationId="{F68FC0B8-77D1-45EB-85A5-E5EB07DA4ED7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39" creationId="{9CF2F44F-6CA4-4CFE-9DDE-6B47BA2220F6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40" creationId="{E16E1A21-5C31-40D4-99CA-170AB0826DF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41" creationId="{BEB77807-C4B9-44A9-82A9-5F824F7789AA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42" creationId="{8921E8EF-4FF2-4119-92C7-171FA99B37A1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43" creationId="{E4F81AF7-1F1B-44C9-94FB-E6E03D1BFF2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44" creationId="{BD87F64C-41F6-4513-AFEB-024D1C868CB0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45" creationId="{C410066A-5B7F-4809-9D3E-08A1E2B9F72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46" creationId="{343E6A53-1647-47DD-BE04-DDC529CD9EA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51" creationId="{70791ED4-88FD-4326-ADDD-F07ECC42A428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52" creationId="{00CFFDC8-EC26-4B95-944A-C79D48599081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53" creationId="{9962EE85-744B-4DB5-BE1F-EB5928BB647F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54" creationId="{9C1E2D67-D55E-4FC5-A1E2-1A7556777F5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55" creationId="{961D3239-A9DC-497D-AB00-E322EFCE72B8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56" creationId="{49765BAE-8F06-4663-8774-B41A63EACD80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57" creationId="{36EF2D60-9A85-4DE9-9213-37C7E4866A75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58" creationId="{DF3BB654-C49F-48D6-82D7-DD2A5FCE055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59" creationId="{F00597E4-1B6E-4762-AE62-93987FBBA45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60" creationId="{53629C18-B1CA-407F-B373-CC34C8C4BF3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61" creationId="{38C04A63-182E-40E5-BA7C-483EF7913FB5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62" creationId="{CEB48E76-A055-4364-A303-BBEDAD3998D6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63" creationId="{48B2547F-77A3-4C71-A04F-CDBA30B6C86F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64" creationId="{84BDE6D9-80D2-4AA9-83F2-009FCB4E050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65" creationId="{D915EE50-D1FE-49AC-8166-78DFF645E05F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66" creationId="{4B4B7D37-767A-4B0B-A50F-6CF3A59B50E8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67" creationId="{1331C6E5-0ED2-4DB6-BD28-E86D79E23AEB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68" creationId="{96A87715-E672-406C-AADA-A4F2F952394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69" creationId="{2AA8F443-D791-431E-ACDF-51BE8012209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70" creationId="{E3668A09-DF84-4B27-82E1-4A9E65CF183E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71" creationId="{06A5D34F-4A6B-454A-A3B7-E5685D05AD4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72" creationId="{944ECFA6-D2EA-48E5-85E3-C440D8A3AD3E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73" creationId="{1C6308CE-5A79-4B39-B3DF-FBFD13ED925B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74" creationId="{7569392C-C719-474E-86D3-42376474AAA0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75" creationId="{F689C6CA-5589-4AF8-87A8-8D9E81036EB1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76" creationId="{8E27910F-806F-4586-B107-592CAF96028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77" creationId="{9AEC399A-67D7-42D6-89C8-7DBC151891E3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78" creationId="{86089621-B291-4DE6-A1B7-B59BA5196E3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79" creationId="{AA34785D-A3CA-41F1-B877-D29E939A969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80" creationId="{5840CAED-DC3D-41E0-88E7-F66AD8B72511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81" creationId="{777FC5FA-0C18-4012-9781-D6228668325B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82" creationId="{3A23F795-4D48-451B-8DCE-23DD3441EBB1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83" creationId="{D0BEC451-2A69-4EB3-91C0-365E6808B3F6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84" creationId="{3263390A-A12E-4418-9CE2-1DFC2A504BC3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85" creationId="{9E838633-61B0-42FF-B8EA-A6771EB4F625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86" creationId="{CB7D9607-9ED0-43FA-9B30-3794B56AA80F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87" creationId="{08E5C648-FE7F-4926-9581-54C9971EE85E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88" creationId="{1CA72E76-C36C-4B57-9ADA-DAEB27E55680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90" creationId="{9E5F35FC-D84A-4739-88DE-361ABD07F60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91" creationId="{01CA4163-92DB-4B65-9F97-88666811495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92" creationId="{22EE3247-352D-4E92-91A6-35076111BA37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93" creationId="{91E90497-8FD6-4DD1-8249-C220DCEE3B2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94" creationId="{E86CFDC8-E203-4328-A02C-B1D3C7EA6C8E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95" creationId="{DDF86EC3-6C72-46C8-A55D-E59200FDCC87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96" creationId="{E3FCBD46-178D-4C5F-AA09-4350953FD1A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97" creationId="{3DA55960-99AE-4938-9FA8-4F0837867A7F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98" creationId="{5AF528C7-1881-4D30-AED4-6545E27446CA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99" creationId="{899416AB-B52F-4014-B132-EB8BBA4FEB70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00" creationId="{AA2B4A17-CD1E-45E2-8CDD-F6F7A9E76B7C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01" creationId="{94D1D784-26AE-4483-85BC-9FA0BDEBC14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02" creationId="{33EE90DB-B1E5-4B08-9A32-87184BA683FB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20" creationId="{3570C58A-A31E-4D12-A7A9-C023E1EF9DF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21" creationId="{62D321F5-06A0-4210-8715-3587E98A0E1E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23" creationId="{C4985549-CD7C-4648-8076-17FDC6BAEE91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24" creationId="{745C2E10-2D18-4492-B162-01A2A535D2C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25" creationId="{D1FBB674-DFCE-41B6-8C4C-60EDE9BCFD3B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26" creationId="{443F3705-AF72-494F-8EE5-ED2E4EE90E91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27" creationId="{2CC0D25E-1522-44FF-9167-32464151F87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28" creationId="{548E80D6-9DF3-4292-9748-2C905470EFE6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29" creationId="{3BD8F870-9CCC-4D4B-8C18-B45941234D6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30" creationId="{5FE19D4E-8689-441A-AED1-C1291106B8B0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31" creationId="{05091237-699F-4DB3-BD3E-F111B62F7ECE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32" creationId="{95E11BF7-A091-4A45-8F4D-570219F8549A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33" creationId="{E87308DD-3C01-41A8-846A-3B9BD3CEF65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34" creationId="{8F575207-0015-4700-8CEA-9F3791A4096C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35" creationId="{DDA32FCB-6C92-492B-AA8E-2CFD6E62404E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39" creationId="{CEB32592-03B6-4A7A-A164-43F1E0D860AA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40" creationId="{72AE9A78-68F8-46F5-833E-6E5540BD203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41" creationId="{DF51E3FD-BAB0-4984-BDD5-1D5241A813E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42" creationId="{E079CD45-926D-4F06-891B-B5D3C833343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44" creationId="{66EF7DA5-31B1-4A08-94CC-ED646450F597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45" creationId="{1469A8C2-661E-4F2B-8157-A7A2E44D0583}"/>
          </ac:spMkLst>
        </pc:spChg>
        <pc:spChg chg="add del mod">
          <ac:chgData name="Vu Phan (Student)" userId="73e9e9bd-e36e-465d-a473-d5808a927cc8" providerId="ADAL" clId="{15B00BCD-B8DF-4CB3-A55A-6FA16D9CE580}" dt="2021-11-29T20:08:50.337" v="630" actId="478"/>
          <ac:spMkLst>
            <pc:docMk/>
            <pc:sldMk cId="551180007" sldId="372"/>
            <ac:spMk id="148" creationId="{FEF171ED-03BD-410F-B723-F40A53A38DAC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49" creationId="{46666F7E-921C-4AFB-95C5-76E9CF509663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50" creationId="{5C48687F-9B40-45E9-A34B-45D4D84DFC1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52" creationId="{2DF32A9F-71AB-4B76-93DD-9581B09D59B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53" creationId="{EB2C3DCC-C846-48AD-97BA-7CC936DA142B}"/>
          </ac:spMkLst>
        </pc:spChg>
        <pc:spChg chg="add mod">
          <ac:chgData name="Vu Phan (Student)" userId="73e9e9bd-e36e-465d-a473-d5808a927cc8" providerId="ADAL" clId="{15B00BCD-B8DF-4CB3-A55A-6FA16D9CE580}" dt="2021-11-29T20:18:38.826" v="710" actId="1076"/>
          <ac:spMkLst>
            <pc:docMk/>
            <pc:sldMk cId="551180007" sldId="372"/>
            <ac:spMk id="154" creationId="{6C537123-7DE5-4B9F-A1B7-48FF0F89C78F}"/>
          </ac:spMkLst>
        </pc:spChg>
        <pc:spChg chg="add del mod">
          <ac:chgData name="Vu Phan (Student)" userId="73e9e9bd-e36e-465d-a473-d5808a927cc8" providerId="ADAL" clId="{15B00BCD-B8DF-4CB3-A55A-6FA16D9CE580}" dt="2021-11-29T20:48:53.470" v="1633" actId="478"/>
          <ac:spMkLst>
            <pc:docMk/>
            <pc:sldMk cId="551180007" sldId="372"/>
            <ac:spMk id="155" creationId="{0A582209-AB29-4722-AC5A-638F81E4F5EB}"/>
          </ac:spMkLst>
        </pc:spChg>
        <pc:spChg chg="add mod">
          <ac:chgData name="Vu Phan (Student)" userId="73e9e9bd-e36e-465d-a473-d5808a927cc8" providerId="ADAL" clId="{15B00BCD-B8DF-4CB3-A55A-6FA16D9CE580}" dt="2021-11-29T20:18:38.826" v="710" actId="1076"/>
          <ac:spMkLst>
            <pc:docMk/>
            <pc:sldMk cId="551180007" sldId="372"/>
            <ac:spMk id="156" creationId="{8CB99378-72A9-4685-90DE-D71017FBD313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57" creationId="{D8CB70BB-70F5-4E79-B098-4701614B6BA1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58" creationId="{7EDFC0FC-AB7D-4DE7-AA7D-9020A0A29F7F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59" creationId="{FB725909-5FF0-4BBA-9558-CB39A32BFC1E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60" creationId="{3B2FC375-B37A-4155-88EE-B464943AA93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61" creationId="{F94E7818-F5E9-4D4A-8A62-81AA125CF5B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62" creationId="{5EFBB5E4-E442-4A94-A83D-4025F2FFAB2A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63" creationId="{BE7C96E0-5E07-4810-BDE4-222AC9137D1A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64" creationId="{C23AB3AF-5FBE-4E7C-A53C-95AC4E24499B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65" creationId="{0729E8D4-661F-4280-B099-DF564EBBF79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66" creationId="{8E301864-C880-4CC6-A387-496C225C952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67" creationId="{3935F106-6E86-4814-9697-EF7D6E8AA512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68" creationId="{2DF8D063-92C1-496D-9ABF-085D0296BEBE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69" creationId="{D1AF8DB4-700C-4A2A-A0D6-F16974EAA774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70" creationId="{93AAA051-F850-481B-9296-B7EE29FB2CE8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71" creationId="{DF043C64-B07F-4690-B67F-BB6E6740CC3F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72" creationId="{0545F3F1-6A81-4318-A9BC-A4799E07EA27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73" creationId="{F18F8C12-43AF-47FB-9B78-0CA8136A1A43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74" creationId="{BA77AD4D-D126-4EF3-909D-9230125F6739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75" creationId="{7C37AD4E-8136-492C-9E99-2A89E8E567D6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76" creationId="{B7F8576D-6529-4385-BDC8-CA93BE87308E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77" creationId="{434572F5-B5FD-44A6-8653-F0793E5EBC46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78" creationId="{E1914722-B536-4EE0-A027-9AF2DBD7BDD6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79" creationId="{01F6DE88-A8CB-4C37-88AB-757910A2B29D}"/>
          </ac:spMkLst>
        </pc:spChg>
        <pc:spChg chg="del">
          <ac:chgData name="Vu Phan (Student)" userId="73e9e9bd-e36e-465d-a473-d5808a927cc8" providerId="ADAL" clId="{15B00BCD-B8DF-4CB3-A55A-6FA16D9CE580}" dt="2021-11-29T19:58:46.270" v="134" actId="478"/>
          <ac:spMkLst>
            <pc:docMk/>
            <pc:sldMk cId="551180007" sldId="372"/>
            <ac:spMk id="180" creationId="{5EB62386-4BB1-47FF-9B97-79982CB7186B}"/>
          </ac:spMkLst>
        </pc:spChg>
        <pc:spChg chg="add mod">
          <ac:chgData name="Vu Phan (Student)" userId="73e9e9bd-e36e-465d-a473-d5808a927cc8" providerId="ADAL" clId="{15B00BCD-B8DF-4CB3-A55A-6FA16D9CE580}" dt="2021-11-29T20:18:38.826" v="710" actId="1076"/>
          <ac:spMkLst>
            <pc:docMk/>
            <pc:sldMk cId="551180007" sldId="372"/>
            <ac:spMk id="181" creationId="{AA24578A-908D-4BBD-B99C-279BB9CD9996}"/>
          </ac:spMkLst>
        </pc:spChg>
        <pc:spChg chg="add mod">
          <ac:chgData name="Vu Phan (Student)" userId="73e9e9bd-e36e-465d-a473-d5808a927cc8" providerId="ADAL" clId="{15B00BCD-B8DF-4CB3-A55A-6FA16D9CE580}" dt="2021-11-29T20:15:14.169" v="644" actId="571"/>
          <ac:spMkLst>
            <pc:docMk/>
            <pc:sldMk cId="551180007" sldId="372"/>
            <ac:spMk id="182" creationId="{EC5954EE-CC8F-4274-9BED-FCD573D4DF3B}"/>
          </ac:spMkLst>
        </pc:spChg>
        <pc:spChg chg="add mod">
          <ac:chgData name="Vu Phan (Student)" userId="73e9e9bd-e36e-465d-a473-d5808a927cc8" providerId="ADAL" clId="{15B00BCD-B8DF-4CB3-A55A-6FA16D9CE580}" dt="2021-11-29T20:15:14.169" v="644" actId="571"/>
          <ac:spMkLst>
            <pc:docMk/>
            <pc:sldMk cId="551180007" sldId="372"/>
            <ac:spMk id="183" creationId="{1933C71B-EF78-4662-8B3F-DF7593B2C1D3}"/>
          </ac:spMkLst>
        </pc:spChg>
        <pc:spChg chg="add mod">
          <ac:chgData name="Vu Phan (Student)" userId="73e9e9bd-e36e-465d-a473-d5808a927cc8" providerId="ADAL" clId="{15B00BCD-B8DF-4CB3-A55A-6FA16D9CE580}" dt="2021-11-29T20:18:38.826" v="710" actId="1076"/>
          <ac:spMkLst>
            <pc:docMk/>
            <pc:sldMk cId="551180007" sldId="372"/>
            <ac:spMk id="184" creationId="{A040F071-1829-4B75-BE26-42C332F57ECF}"/>
          </ac:spMkLst>
        </pc:spChg>
        <pc:spChg chg="add mod">
          <ac:chgData name="Vu Phan (Student)" userId="73e9e9bd-e36e-465d-a473-d5808a927cc8" providerId="ADAL" clId="{15B00BCD-B8DF-4CB3-A55A-6FA16D9CE580}" dt="2021-11-29T20:18:38.826" v="710" actId="1076"/>
          <ac:spMkLst>
            <pc:docMk/>
            <pc:sldMk cId="551180007" sldId="372"/>
            <ac:spMk id="185" creationId="{26994509-94BE-4E45-9A6D-6AB284124A08}"/>
          </ac:spMkLst>
        </pc:spChg>
        <pc:spChg chg="add mod">
          <ac:chgData name="Vu Phan (Student)" userId="73e9e9bd-e36e-465d-a473-d5808a927cc8" providerId="ADAL" clId="{15B00BCD-B8DF-4CB3-A55A-6FA16D9CE580}" dt="2021-11-29T20:18:38.826" v="710" actId="1076"/>
          <ac:spMkLst>
            <pc:docMk/>
            <pc:sldMk cId="551180007" sldId="372"/>
            <ac:spMk id="186" creationId="{A3C83762-40C0-4505-A41B-2D60947237AA}"/>
          </ac:spMkLst>
        </pc:spChg>
        <pc:spChg chg="add mod">
          <ac:chgData name="Vu Phan (Student)" userId="73e9e9bd-e36e-465d-a473-d5808a927cc8" providerId="ADAL" clId="{15B00BCD-B8DF-4CB3-A55A-6FA16D9CE580}" dt="2021-11-29T20:18:38.826" v="710" actId="1076"/>
          <ac:spMkLst>
            <pc:docMk/>
            <pc:sldMk cId="551180007" sldId="372"/>
            <ac:spMk id="187" creationId="{21881EC9-1ADC-486C-A6DE-FB18C6AD991E}"/>
          </ac:spMkLst>
        </pc:spChg>
        <pc:spChg chg="add mod">
          <ac:chgData name="Vu Phan (Student)" userId="73e9e9bd-e36e-465d-a473-d5808a927cc8" providerId="ADAL" clId="{15B00BCD-B8DF-4CB3-A55A-6FA16D9CE580}" dt="2021-11-29T20:18:38.826" v="710" actId="1076"/>
          <ac:spMkLst>
            <pc:docMk/>
            <pc:sldMk cId="551180007" sldId="372"/>
            <ac:spMk id="188" creationId="{42CA3538-AB53-4F9B-AA03-BED1C81B3FA2}"/>
          </ac:spMkLst>
        </pc:spChg>
        <pc:spChg chg="add mod">
          <ac:chgData name="Vu Phan (Student)" userId="73e9e9bd-e36e-465d-a473-d5808a927cc8" providerId="ADAL" clId="{15B00BCD-B8DF-4CB3-A55A-6FA16D9CE580}" dt="2021-11-29T20:18:38.826" v="710" actId="1076"/>
          <ac:spMkLst>
            <pc:docMk/>
            <pc:sldMk cId="551180007" sldId="372"/>
            <ac:spMk id="189" creationId="{FEF1E31C-62FF-4CDB-84D3-B112EE9A6ECC}"/>
          </ac:spMkLst>
        </pc:spChg>
        <pc:spChg chg="add del mod">
          <ac:chgData name="Vu Phan (Student)" userId="73e9e9bd-e36e-465d-a473-d5808a927cc8" providerId="ADAL" clId="{15B00BCD-B8DF-4CB3-A55A-6FA16D9CE580}" dt="2021-11-29T20:48:54.248" v="1634" actId="478"/>
          <ac:spMkLst>
            <pc:docMk/>
            <pc:sldMk cId="551180007" sldId="372"/>
            <ac:spMk id="190" creationId="{BCEDDC09-92EE-47B8-8F07-8372BF91D028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191" creationId="{F17C39C7-1A45-4BC1-BF04-5D30F9681DA1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193" creationId="{5486684C-8924-4069-A002-3624CD499713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194" creationId="{23D99E49-EC02-476C-8AC9-E8957DB855EA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195" creationId="{3E7B5ACB-2B88-410E-82D5-893AFE0CC0B8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196" creationId="{202262CD-0508-47FD-B8CF-9A05386DE901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197" creationId="{195DFC66-56FB-4258-8BAF-95E39C81B791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198" creationId="{98D134AD-61BA-408D-B99B-EA169F801B6D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199" creationId="{98C6154F-0D60-4654-A846-AB14814BEA09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200" creationId="{686F17B8-C5A0-4C3C-9895-5F500CA085A1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201" creationId="{B9C6F38E-057E-43FB-8AB4-6DEEF0956A94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202" creationId="{A9E2780D-AB0E-49BE-9CF0-F96B5E1ABD0F}"/>
          </ac:spMkLst>
        </pc:spChg>
        <pc:spChg chg="add del mod">
          <ac:chgData name="Vu Phan (Student)" userId="73e9e9bd-e36e-465d-a473-d5808a927cc8" providerId="ADAL" clId="{15B00BCD-B8DF-4CB3-A55A-6FA16D9CE580}" dt="2021-11-29T20:18:33.948" v="709" actId="478"/>
          <ac:spMkLst>
            <pc:docMk/>
            <pc:sldMk cId="551180007" sldId="372"/>
            <ac:spMk id="203" creationId="{E2E96AA1-0F99-4326-8B43-05924AB66E40}"/>
          </ac:spMkLst>
        </pc:spChg>
        <pc:spChg chg="add mod">
          <ac:chgData name="Vu Phan (Student)" userId="73e9e9bd-e36e-465d-a473-d5808a927cc8" providerId="ADAL" clId="{15B00BCD-B8DF-4CB3-A55A-6FA16D9CE580}" dt="2021-11-29T20:48:56.188" v="1637" actId="20577"/>
          <ac:spMkLst>
            <pc:docMk/>
            <pc:sldMk cId="551180007" sldId="372"/>
            <ac:spMk id="204" creationId="{932CCA2E-5E96-4116-BC1F-1C59AB32E80F}"/>
          </ac:spMkLst>
        </pc:spChg>
        <pc:spChg chg="add mod">
          <ac:chgData name="Vu Phan (Student)" userId="73e9e9bd-e36e-465d-a473-d5808a927cc8" providerId="ADAL" clId="{15B00BCD-B8DF-4CB3-A55A-6FA16D9CE580}" dt="2021-11-29T20:19:13.713" v="753" actId="20577"/>
          <ac:spMkLst>
            <pc:docMk/>
            <pc:sldMk cId="551180007" sldId="372"/>
            <ac:spMk id="205" creationId="{860B652D-A283-47F9-9535-9C16DC9FC0AF}"/>
          </ac:spMkLst>
        </pc:spChg>
        <pc:spChg chg="add mod">
          <ac:chgData name="Vu Phan (Student)" userId="73e9e9bd-e36e-465d-a473-d5808a927cc8" providerId="ADAL" clId="{15B00BCD-B8DF-4CB3-A55A-6FA16D9CE580}" dt="2021-11-29T20:19:20.968" v="760" actId="20577"/>
          <ac:spMkLst>
            <pc:docMk/>
            <pc:sldMk cId="551180007" sldId="372"/>
            <ac:spMk id="206" creationId="{2951C5BF-0C38-4951-84FF-F39C193A7974}"/>
          </ac:spMkLst>
        </pc:spChg>
        <pc:spChg chg="add mod">
          <ac:chgData name="Vu Phan (Student)" userId="73e9e9bd-e36e-465d-a473-d5808a927cc8" providerId="ADAL" clId="{15B00BCD-B8DF-4CB3-A55A-6FA16D9CE580}" dt="2021-11-29T20:49:00.140" v="1644" actId="20577"/>
          <ac:spMkLst>
            <pc:docMk/>
            <pc:sldMk cId="551180007" sldId="372"/>
            <ac:spMk id="207" creationId="{1963EAC0-75A6-425E-8CFF-1E57555DFDE3}"/>
          </ac:spMkLst>
        </pc:spChg>
        <pc:spChg chg="add mod">
          <ac:chgData name="Vu Phan (Student)" userId="73e9e9bd-e36e-465d-a473-d5808a927cc8" providerId="ADAL" clId="{15B00BCD-B8DF-4CB3-A55A-6FA16D9CE580}" dt="2021-11-29T20:24:19.629" v="807" actId="14100"/>
          <ac:spMkLst>
            <pc:docMk/>
            <pc:sldMk cId="551180007" sldId="372"/>
            <ac:spMk id="211" creationId="{B84621B3-CEA0-46C0-81F9-106172A92EDF}"/>
          </ac:spMkLst>
        </pc:spChg>
        <pc:picChg chg="add mod modCrop">
          <ac:chgData name="Vu Phan (Student)" userId="73e9e9bd-e36e-465d-a473-d5808a927cc8" providerId="ADAL" clId="{15B00BCD-B8DF-4CB3-A55A-6FA16D9CE580}" dt="2021-11-29T20:18:38.826" v="710" actId="1076"/>
          <ac:picMkLst>
            <pc:docMk/>
            <pc:sldMk cId="551180007" sldId="372"/>
            <ac:picMk id="146" creationId="{071DB6BF-F8A6-48B1-9684-70B642C28328}"/>
          </ac:picMkLst>
        </pc:picChg>
        <pc:picChg chg="add del mod">
          <ac:chgData name="Vu Phan (Student)" userId="73e9e9bd-e36e-465d-a473-d5808a927cc8" providerId="ADAL" clId="{15B00BCD-B8DF-4CB3-A55A-6FA16D9CE580}" dt="2021-11-29T20:18:33.948" v="709" actId="478"/>
          <ac:picMkLst>
            <pc:docMk/>
            <pc:sldMk cId="551180007" sldId="372"/>
            <ac:picMk id="192" creationId="{D88D57F4-3068-42C9-85D7-9D8C86701F6A}"/>
          </ac:picMkLst>
        </pc:picChg>
        <pc:cxnChg chg="del mod">
          <ac:chgData name="Vu Phan (Student)" userId="73e9e9bd-e36e-465d-a473-d5808a927cc8" providerId="ADAL" clId="{15B00BCD-B8DF-4CB3-A55A-6FA16D9CE580}" dt="2021-11-29T19:58:46.270" v="134" actId="478"/>
          <ac:cxnSpMkLst>
            <pc:docMk/>
            <pc:sldMk cId="551180007" sldId="372"/>
            <ac:cxnSpMk id="14" creationId="{44DED131-1A67-405C-8028-93B9CC6D0029}"/>
          </ac:cxnSpMkLst>
        </pc:cxnChg>
        <pc:cxnChg chg="add mod">
          <ac:chgData name="Vu Phan (Student)" userId="73e9e9bd-e36e-465d-a473-d5808a927cc8" providerId="ADAL" clId="{15B00BCD-B8DF-4CB3-A55A-6FA16D9CE580}" dt="2021-11-29T20:18:48.389" v="713" actId="1582"/>
          <ac:cxnSpMkLst>
            <pc:docMk/>
            <pc:sldMk cId="551180007" sldId="372"/>
            <ac:cxnSpMk id="17" creationId="{9DE32F8C-D5A1-4C19-835E-C33414492358}"/>
          </ac:cxnSpMkLst>
        </pc:cxnChg>
        <pc:cxnChg chg="del mod">
          <ac:chgData name="Vu Phan (Student)" userId="73e9e9bd-e36e-465d-a473-d5808a927cc8" providerId="ADAL" clId="{15B00BCD-B8DF-4CB3-A55A-6FA16D9CE580}" dt="2021-11-29T19:58:46.270" v="134" actId="478"/>
          <ac:cxnSpMkLst>
            <pc:docMk/>
            <pc:sldMk cId="551180007" sldId="372"/>
            <ac:cxnSpMk id="22" creationId="{7894F9DC-EC21-4A73-A36E-D495A6527D7A}"/>
          </ac:cxnSpMkLst>
        </pc:cxnChg>
        <pc:cxnChg chg="del mod">
          <ac:chgData name="Vu Phan (Student)" userId="73e9e9bd-e36e-465d-a473-d5808a927cc8" providerId="ADAL" clId="{15B00BCD-B8DF-4CB3-A55A-6FA16D9CE580}" dt="2021-11-29T19:58:46.270" v="134" actId="478"/>
          <ac:cxnSpMkLst>
            <pc:docMk/>
            <pc:sldMk cId="551180007" sldId="372"/>
            <ac:cxnSpMk id="27" creationId="{6E835D18-1976-4FF0-9B67-DEFD335885F1}"/>
          </ac:cxnSpMkLst>
        </pc:cxnChg>
        <pc:cxnChg chg="del mod">
          <ac:chgData name="Vu Phan (Student)" userId="73e9e9bd-e36e-465d-a473-d5808a927cc8" providerId="ADAL" clId="{15B00BCD-B8DF-4CB3-A55A-6FA16D9CE580}" dt="2021-11-29T19:58:46.270" v="134" actId="478"/>
          <ac:cxnSpMkLst>
            <pc:docMk/>
            <pc:sldMk cId="551180007" sldId="372"/>
            <ac:cxnSpMk id="32" creationId="{3ABD574B-BCCC-4041-9B39-5B70B6F9AB2E}"/>
          </ac:cxnSpMkLst>
        </pc:cxnChg>
        <pc:cxnChg chg="del mod">
          <ac:chgData name="Vu Phan (Student)" userId="73e9e9bd-e36e-465d-a473-d5808a927cc8" providerId="ADAL" clId="{15B00BCD-B8DF-4CB3-A55A-6FA16D9CE580}" dt="2021-11-29T19:58:46.270" v="134" actId="478"/>
          <ac:cxnSpMkLst>
            <pc:docMk/>
            <pc:sldMk cId="551180007" sldId="372"/>
            <ac:cxnSpMk id="89" creationId="{C454A6FC-1678-470E-8E42-36C01564D8DC}"/>
          </ac:cxnSpMkLst>
        </pc:cxnChg>
        <pc:cxnChg chg="del mod">
          <ac:chgData name="Vu Phan (Student)" userId="73e9e9bd-e36e-465d-a473-d5808a927cc8" providerId="ADAL" clId="{15B00BCD-B8DF-4CB3-A55A-6FA16D9CE580}" dt="2021-11-29T19:58:46.270" v="134" actId="478"/>
          <ac:cxnSpMkLst>
            <pc:docMk/>
            <pc:sldMk cId="551180007" sldId="372"/>
            <ac:cxnSpMk id="122" creationId="{2A681746-4DFB-44C6-AAED-1CF6896BD849}"/>
          </ac:cxnSpMkLst>
        </pc:cxnChg>
        <pc:cxnChg chg="del mod">
          <ac:chgData name="Vu Phan (Student)" userId="73e9e9bd-e36e-465d-a473-d5808a927cc8" providerId="ADAL" clId="{15B00BCD-B8DF-4CB3-A55A-6FA16D9CE580}" dt="2021-11-29T19:58:46.270" v="134" actId="478"/>
          <ac:cxnSpMkLst>
            <pc:docMk/>
            <pc:sldMk cId="551180007" sldId="372"/>
            <ac:cxnSpMk id="143" creationId="{65F6667C-39F6-41D3-9F85-878A9FC8BCF3}"/>
          </ac:cxnSpMkLst>
        </pc:cxnChg>
        <pc:cxnChg chg="del mod">
          <ac:chgData name="Vu Phan (Student)" userId="73e9e9bd-e36e-465d-a473-d5808a927cc8" providerId="ADAL" clId="{15B00BCD-B8DF-4CB3-A55A-6FA16D9CE580}" dt="2021-11-29T19:58:46.270" v="134" actId="478"/>
          <ac:cxnSpMkLst>
            <pc:docMk/>
            <pc:sldMk cId="551180007" sldId="372"/>
            <ac:cxnSpMk id="151" creationId="{8EB24B3F-22E6-47B4-9F75-254516212560}"/>
          </ac:cxnSpMkLst>
        </pc:cxnChg>
        <pc:cxnChg chg="add mod">
          <ac:chgData name="Vu Phan (Student)" userId="73e9e9bd-e36e-465d-a473-d5808a927cc8" providerId="ADAL" clId="{15B00BCD-B8DF-4CB3-A55A-6FA16D9CE580}" dt="2021-11-29T20:23:29.701" v="780" actId="208"/>
          <ac:cxnSpMkLst>
            <pc:docMk/>
            <pc:sldMk cId="551180007" sldId="372"/>
            <ac:cxnSpMk id="208" creationId="{FFABF923-ED26-4962-A6B0-315FAD5D5B6A}"/>
          </ac:cxnSpMkLst>
        </pc:cxnChg>
        <pc:cxnChg chg="add mod">
          <ac:chgData name="Vu Phan (Student)" userId="73e9e9bd-e36e-465d-a473-d5808a927cc8" providerId="ADAL" clId="{15B00BCD-B8DF-4CB3-A55A-6FA16D9CE580}" dt="2021-11-29T20:23:42.117" v="784" actId="208"/>
          <ac:cxnSpMkLst>
            <pc:docMk/>
            <pc:sldMk cId="551180007" sldId="372"/>
            <ac:cxnSpMk id="209" creationId="{F2B07E37-C222-4196-A233-87A45000B424}"/>
          </ac:cxnSpMkLst>
        </pc:cxnChg>
        <pc:cxnChg chg="add mod">
          <ac:chgData name="Vu Phan (Student)" userId="73e9e9bd-e36e-465d-a473-d5808a927cc8" providerId="ADAL" clId="{15B00BCD-B8DF-4CB3-A55A-6FA16D9CE580}" dt="2021-11-29T20:23:53.750" v="789" actId="208"/>
          <ac:cxnSpMkLst>
            <pc:docMk/>
            <pc:sldMk cId="551180007" sldId="372"/>
            <ac:cxnSpMk id="210" creationId="{5FC86B18-5B96-4971-8989-71A04B2D6977}"/>
          </ac:cxnSpMkLst>
        </pc:cxnChg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1758294194" sldId="373"/>
        </pc:sldMkLst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2250354676" sldId="374"/>
        </pc:sldMkLst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1034807663" sldId="377"/>
        </pc:sldMkLst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2061345038" sldId="379"/>
        </pc:sldMkLst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1426313396" sldId="381"/>
        </pc:sldMkLst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3222194949" sldId="382"/>
        </pc:sldMkLst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618764785" sldId="383"/>
        </pc:sldMkLst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2502538828" sldId="384"/>
        </pc:sldMkLst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3811712534" sldId="385"/>
        </pc:sldMkLst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1236880044" sldId="386"/>
        </pc:sldMkLst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1446758358" sldId="387"/>
        </pc:sldMkLst>
      </pc:sldChg>
      <pc:sldChg chg="del">
        <pc:chgData name="Vu Phan (Student)" userId="73e9e9bd-e36e-465d-a473-d5808a927cc8" providerId="ADAL" clId="{15B00BCD-B8DF-4CB3-A55A-6FA16D9CE580}" dt="2021-11-29T20:26:07.001" v="918" actId="47"/>
        <pc:sldMkLst>
          <pc:docMk/>
          <pc:sldMk cId="2011668187" sldId="388"/>
        </pc:sldMkLst>
      </pc:sldChg>
      <pc:sldChg chg="addSp delSp modSp add del mod">
        <pc:chgData name="Vu Phan (Student)" userId="73e9e9bd-e36e-465d-a473-d5808a927cc8" providerId="ADAL" clId="{15B00BCD-B8DF-4CB3-A55A-6FA16D9CE580}" dt="2021-11-29T20:49:21.220" v="1649" actId="47"/>
        <pc:sldMkLst>
          <pc:docMk/>
          <pc:sldMk cId="1526624884" sldId="389"/>
        </pc:sldMkLst>
        <pc:spChg chg="add del mod">
          <ac:chgData name="Vu Phan (Student)" userId="73e9e9bd-e36e-465d-a473-d5808a927cc8" providerId="ADAL" clId="{15B00BCD-B8DF-4CB3-A55A-6FA16D9CE580}" dt="2021-11-29T20:24:24.280" v="809"/>
          <ac:spMkLst>
            <pc:docMk/>
            <pc:sldMk cId="1526624884" sldId="389"/>
            <ac:spMk id="10" creationId="{87969BE6-AE59-489C-843D-AB69DA52FE3D}"/>
          </ac:spMkLst>
        </pc:spChg>
        <pc:spChg chg="del">
          <ac:chgData name="Vu Phan (Student)" userId="73e9e9bd-e36e-465d-a473-d5808a927cc8" providerId="ADAL" clId="{15B00BCD-B8DF-4CB3-A55A-6FA16D9CE580}" dt="2021-11-29T20:07:09.700" v="609" actId="478"/>
          <ac:spMkLst>
            <pc:docMk/>
            <pc:sldMk cId="1526624884" sldId="389"/>
            <ac:spMk id="11" creationId="{D736CB3D-67EA-4D59-875D-01A4B3B4649C}"/>
          </ac:spMkLst>
        </pc:spChg>
        <pc:spChg chg="add del mod">
          <ac:chgData name="Vu Phan (Student)" userId="73e9e9bd-e36e-465d-a473-d5808a927cc8" providerId="ADAL" clId="{15B00BCD-B8DF-4CB3-A55A-6FA16D9CE580}" dt="2021-11-29T20:24:24.280" v="809"/>
          <ac:spMkLst>
            <pc:docMk/>
            <pc:sldMk cId="1526624884" sldId="389"/>
            <ac:spMk id="12" creationId="{A93E8E7C-02FB-4690-BE74-9EE61FA49973}"/>
          </ac:spMkLst>
        </pc:spChg>
        <pc:spChg chg="add mod">
          <ac:chgData name="Vu Phan (Student)" userId="73e9e9bd-e36e-465d-a473-d5808a927cc8" providerId="ADAL" clId="{15B00BCD-B8DF-4CB3-A55A-6FA16D9CE580}" dt="2021-11-29T20:24:36.797" v="841" actId="14100"/>
          <ac:spMkLst>
            <pc:docMk/>
            <pc:sldMk cId="1526624884" sldId="389"/>
            <ac:spMk id="13" creationId="{B4341477-B09F-4562-81E9-D4E7AA2BA30D}"/>
          </ac:spMkLst>
        </pc:spChg>
        <pc:spChg chg="add mod">
          <ac:chgData name="Vu Phan (Student)" userId="73e9e9bd-e36e-465d-a473-d5808a927cc8" providerId="ADAL" clId="{15B00BCD-B8DF-4CB3-A55A-6FA16D9CE580}" dt="2021-11-29T20:25:02.007" v="874" actId="20577"/>
          <ac:spMkLst>
            <pc:docMk/>
            <pc:sldMk cId="1526624884" sldId="389"/>
            <ac:spMk id="14" creationId="{689D16DB-B903-4E41-A52F-3859380FA73B}"/>
          </ac:spMkLst>
        </pc:spChg>
        <pc:picChg chg="del">
          <ac:chgData name="Vu Phan (Student)" userId="73e9e9bd-e36e-465d-a473-d5808a927cc8" providerId="ADAL" clId="{15B00BCD-B8DF-4CB3-A55A-6FA16D9CE580}" dt="2021-11-29T20:07:06.987" v="608" actId="478"/>
          <ac:picMkLst>
            <pc:docMk/>
            <pc:sldMk cId="1526624884" sldId="389"/>
            <ac:picMk id="146" creationId="{071DB6BF-F8A6-48B1-9684-70B642C28328}"/>
          </ac:picMkLst>
        </pc:picChg>
      </pc:sldChg>
      <pc:sldChg chg="modSp add del mod">
        <pc:chgData name="Vu Phan (Student)" userId="73e9e9bd-e36e-465d-a473-d5808a927cc8" providerId="ADAL" clId="{15B00BCD-B8DF-4CB3-A55A-6FA16D9CE580}" dt="2021-11-29T20:49:21.220" v="1649" actId="47"/>
        <pc:sldMkLst>
          <pc:docMk/>
          <pc:sldMk cId="546691221" sldId="390"/>
        </pc:sldMkLst>
        <pc:spChg chg="mod">
          <ac:chgData name="Vu Phan (Student)" userId="73e9e9bd-e36e-465d-a473-d5808a927cc8" providerId="ADAL" clId="{15B00BCD-B8DF-4CB3-A55A-6FA16D9CE580}" dt="2021-11-29T20:25:08.894" v="880" actId="20577"/>
          <ac:spMkLst>
            <pc:docMk/>
            <pc:sldMk cId="546691221" sldId="390"/>
            <ac:spMk id="14" creationId="{689D16DB-B903-4E41-A52F-3859380FA73B}"/>
          </ac:spMkLst>
        </pc:spChg>
      </pc:sldChg>
      <pc:sldChg chg="modSp add del mod">
        <pc:chgData name="Vu Phan (Student)" userId="73e9e9bd-e36e-465d-a473-d5808a927cc8" providerId="ADAL" clId="{15B00BCD-B8DF-4CB3-A55A-6FA16D9CE580}" dt="2021-11-29T20:49:21.220" v="1649" actId="47"/>
        <pc:sldMkLst>
          <pc:docMk/>
          <pc:sldMk cId="3370045776" sldId="391"/>
        </pc:sldMkLst>
        <pc:spChg chg="mod">
          <ac:chgData name="Vu Phan (Student)" userId="73e9e9bd-e36e-465d-a473-d5808a927cc8" providerId="ADAL" clId="{15B00BCD-B8DF-4CB3-A55A-6FA16D9CE580}" dt="2021-11-29T20:25:13.309" v="886" actId="20577"/>
          <ac:spMkLst>
            <pc:docMk/>
            <pc:sldMk cId="3370045776" sldId="391"/>
            <ac:spMk id="14" creationId="{689D16DB-B903-4E41-A52F-3859380FA73B}"/>
          </ac:spMkLst>
        </pc:spChg>
      </pc:sldChg>
      <pc:sldChg chg="modSp add del mod">
        <pc:chgData name="Vu Phan (Student)" userId="73e9e9bd-e36e-465d-a473-d5808a927cc8" providerId="ADAL" clId="{15B00BCD-B8DF-4CB3-A55A-6FA16D9CE580}" dt="2021-11-29T20:49:21.220" v="1649" actId="47"/>
        <pc:sldMkLst>
          <pc:docMk/>
          <pc:sldMk cId="1946094032" sldId="392"/>
        </pc:sldMkLst>
        <pc:spChg chg="mod">
          <ac:chgData name="Vu Phan (Student)" userId="73e9e9bd-e36e-465d-a473-d5808a927cc8" providerId="ADAL" clId="{15B00BCD-B8DF-4CB3-A55A-6FA16D9CE580}" dt="2021-11-29T20:25:17.446" v="891" actId="20577"/>
          <ac:spMkLst>
            <pc:docMk/>
            <pc:sldMk cId="1946094032" sldId="392"/>
            <ac:spMk id="14" creationId="{689D16DB-B903-4E41-A52F-3859380FA73B}"/>
          </ac:spMkLst>
        </pc:spChg>
      </pc:sldChg>
      <pc:sldChg chg="addSp delSp modSp add mod">
        <pc:chgData name="Vu Phan (Student)" userId="73e9e9bd-e36e-465d-a473-d5808a927cc8" providerId="ADAL" clId="{15B00BCD-B8DF-4CB3-A55A-6FA16D9CE580}" dt="2021-11-29T21:00:46.679" v="1994" actId="27918"/>
        <pc:sldMkLst>
          <pc:docMk/>
          <pc:sldMk cId="3594004903" sldId="393"/>
        </pc:sldMkLst>
        <pc:spChg chg="mod">
          <ac:chgData name="Vu Phan (Student)" userId="73e9e9bd-e36e-465d-a473-d5808a927cc8" providerId="ADAL" clId="{15B00BCD-B8DF-4CB3-A55A-6FA16D9CE580}" dt="2021-11-29T20:25:28.953" v="900" actId="20577"/>
          <ac:spMkLst>
            <pc:docMk/>
            <pc:sldMk cId="3594004903" sldId="393"/>
            <ac:spMk id="6" creationId="{69A4872A-AAE8-419F-92C0-3085AC8EC3A6}"/>
          </ac:spMkLst>
        </pc:spChg>
        <pc:spChg chg="del">
          <ac:chgData name="Vu Phan (Student)" userId="73e9e9bd-e36e-465d-a473-d5808a927cc8" providerId="ADAL" clId="{15B00BCD-B8DF-4CB3-A55A-6FA16D9CE580}" dt="2021-11-29T20:52:25.918" v="1693" actId="478"/>
          <ac:spMkLst>
            <pc:docMk/>
            <pc:sldMk cId="3594004903" sldId="393"/>
            <ac:spMk id="9" creationId="{1545A3EB-3FBA-4134-BE75-E5AB79BD24AD}"/>
          </ac:spMkLst>
        </pc:spChg>
        <pc:spChg chg="del">
          <ac:chgData name="Vu Phan (Student)" userId="73e9e9bd-e36e-465d-a473-d5808a927cc8" providerId="ADAL" clId="{15B00BCD-B8DF-4CB3-A55A-6FA16D9CE580}" dt="2021-11-29T20:25:26.659" v="893" actId="478"/>
          <ac:spMkLst>
            <pc:docMk/>
            <pc:sldMk cId="3594004903" sldId="393"/>
            <ac:spMk id="13" creationId="{B4341477-B09F-4562-81E9-D4E7AA2BA30D}"/>
          </ac:spMkLst>
        </pc:spChg>
        <pc:spChg chg="mod">
          <ac:chgData name="Vu Phan (Student)" userId="73e9e9bd-e36e-465d-a473-d5808a927cc8" providerId="ADAL" clId="{15B00BCD-B8DF-4CB3-A55A-6FA16D9CE580}" dt="2021-11-29T20:49:34.322" v="1651"/>
          <ac:spMkLst>
            <pc:docMk/>
            <pc:sldMk cId="3594004903" sldId="393"/>
            <ac:spMk id="14" creationId="{689D16DB-B903-4E41-A52F-3859380FA73B}"/>
          </ac:spMkLst>
        </pc:spChg>
        <pc:spChg chg="add mod">
          <ac:chgData name="Vu Phan (Student)" userId="73e9e9bd-e36e-465d-a473-d5808a927cc8" providerId="ADAL" clId="{15B00BCD-B8DF-4CB3-A55A-6FA16D9CE580}" dt="2021-11-29T20:53:24.796" v="1784" actId="20577"/>
          <ac:spMkLst>
            <pc:docMk/>
            <pc:sldMk cId="3594004903" sldId="393"/>
            <ac:spMk id="16" creationId="{2E795B06-B315-48C3-BAE1-824CE6E964EE}"/>
          </ac:spMkLst>
        </pc:spChg>
        <pc:graphicFrameChg chg="add mod">
          <ac:chgData name="Vu Phan (Student)" userId="73e9e9bd-e36e-465d-a473-d5808a927cc8" providerId="ADAL" clId="{15B00BCD-B8DF-4CB3-A55A-6FA16D9CE580}" dt="2021-11-29T20:50:27.983" v="1659"/>
          <ac:graphicFrameMkLst>
            <pc:docMk/>
            <pc:sldMk cId="3594004903" sldId="393"/>
            <ac:graphicFrameMk id="10" creationId="{CCA10B82-795C-434D-ACD7-1FE3F6BFC412}"/>
          </ac:graphicFrameMkLst>
        </pc:graphicFrameChg>
        <pc:graphicFrameChg chg="add mod">
          <ac:chgData name="Vu Phan (Student)" userId="73e9e9bd-e36e-465d-a473-d5808a927cc8" providerId="ADAL" clId="{15B00BCD-B8DF-4CB3-A55A-6FA16D9CE580}" dt="2021-11-29T20:52:00.625" v="1689" actId="1076"/>
          <ac:graphicFrameMkLst>
            <pc:docMk/>
            <pc:sldMk cId="3594004903" sldId="393"/>
            <ac:graphicFrameMk id="11" creationId="{1121DF65-CE4D-47D9-BDAB-2BB4C1C1E302}"/>
          </ac:graphicFrameMkLst>
        </pc:graphicFrameChg>
        <pc:graphicFrameChg chg="add mod">
          <ac:chgData name="Vu Phan (Student)" userId="73e9e9bd-e36e-465d-a473-d5808a927cc8" providerId="ADAL" clId="{15B00BCD-B8DF-4CB3-A55A-6FA16D9CE580}" dt="2021-11-29T20:52:04.326" v="1690" actId="1076"/>
          <ac:graphicFrameMkLst>
            <pc:docMk/>
            <pc:sldMk cId="3594004903" sldId="393"/>
            <ac:graphicFrameMk id="12" creationId="{9F1372B2-5AC7-400B-88E9-EECFEBB3958D}"/>
          </ac:graphicFrameMkLst>
        </pc:graphicFrameChg>
        <pc:cxnChg chg="add mod">
          <ac:chgData name="Vu Phan (Student)" userId="73e9e9bd-e36e-465d-a473-d5808a927cc8" providerId="ADAL" clId="{15B00BCD-B8DF-4CB3-A55A-6FA16D9CE580}" dt="2021-11-29T20:52:11.665" v="1692"/>
          <ac:cxnSpMkLst>
            <pc:docMk/>
            <pc:sldMk cId="3594004903" sldId="393"/>
            <ac:cxnSpMk id="15" creationId="{56E5C950-B059-4AF7-8E3B-3882CA90F2DA}"/>
          </ac:cxnSpMkLst>
        </pc:cxnChg>
      </pc:sldChg>
      <pc:sldChg chg="addSp modSp add mod">
        <pc:chgData name="Vu Phan (Student)" userId="73e9e9bd-e36e-465d-a473-d5808a927cc8" providerId="ADAL" clId="{15B00BCD-B8DF-4CB3-A55A-6FA16D9CE580}" dt="2021-11-29T21:00:56.652" v="2000" actId="27918"/>
        <pc:sldMkLst>
          <pc:docMk/>
          <pc:sldMk cId="3823261455" sldId="394"/>
        </pc:sldMkLst>
        <pc:spChg chg="mod">
          <ac:chgData name="Vu Phan (Student)" userId="73e9e9bd-e36e-465d-a473-d5808a927cc8" providerId="ADAL" clId="{15B00BCD-B8DF-4CB3-A55A-6FA16D9CE580}" dt="2021-11-29T20:53:10.492" v="1776" actId="20577"/>
          <ac:spMkLst>
            <pc:docMk/>
            <pc:sldMk cId="3823261455" sldId="394"/>
            <ac:spMk id="9" creationId="{1545A3EB-3FBA-4134-BE75-E5AB79BD24AD}"/>
          </ac:spMkLst>
        </pc:spChg>
        <pc:spChg chg="mod">
          <ac:chgData name="Vu Phan (Student)" userId="73e9e9bd-e36e-465d-a473-d5808a927cc8" providerId="ADAL" clId="{15B00BCD-B8DF-4CB3-A55A-6FA16D9CE580}" dt="2021-11-29T20:39:10.060" v="1239" actId="20577"/>
          <ac:spMkLst>
            <pc:docMk/>
            <pc:sldMk cId="3823261455" sldId="394"/>
            <ac:spMk id="14" creationId="{689D16DB-B903-4E41-A52F-3859380FA73B}"/>
          </ac:spMkLst>
        </pc:spChg>
        <pc:spChg chg="add mod">
          <ac:chgData name="Vu Phan (Student)" userId="73e9e9bd-e36e-465d-a473-d5808a927cc8" providerId="ADAL" clId="{15B00BCD-B8DF-4CB3-A55A-6FA16D9CE580}" dt="2021-11-29T20:54:34.834" v="1983" actId="20577"/>
          <ac:spMkLst>
            <pc:docMk/>
            <pc:sldMk cId="3823261455" sldId="394"/>
            <ac:spMk id="15" creationId="{B57E1153-7BF3-4566-ADE6-0E85784E9FFE}"/>
          </ac:spMkLst>
        </pc:spChg>
        <pc:graphicFrameChg chg="add mod">
          <ac:chgData name="Vu Phan (Student)" userId="73e9e9bd-e36e-465d-a473-d5808a927cc8" providerId="ADAL" clId="{15B00BCD-B8DF-4CB3-A55A-6FA16D9CE580}" dt="2021-11-29T20:41:24.157" v="1286" actId="20577"/>
          <ac:graphicFrameMkLst>
            <pc:docMk/>
            <pc:sldMk cId="3823261455" sldId="394"/>
            <ac:graphicFrameMk id="8" creationId="{33FFDB54-9676-4D5B-89FB-7A687153FADC}"/>
          </ac:graphicFrameMkLst>
        </pc:graphicFrameChg>
        <pc:graphicFrameChg chg="add mod">
          <ac:chgData name="Vu Phan (Student)" userId="73e9e9bd-e36e-465d-a473-d5808a927cc8" providerId="ADAL" clId="{15B00BCD-B8DF-4CB3-A55A-6FA16D9CE580}" dt="2021-11-29T20:41:28.891" v="1290" actId="20577"/>
          <ac:graphicFrameMkLst>
            <pc:docMk/>
            <pc:sldMk cId="3823261455" sldId="394"/>
            <ac:graphicFrameMk id="10" creationId="{5E0A62E5-D798-44F5-96CB-18CF3E8F2B97}"/>
          </ac:graphicFrameMkLst>
        </pc:graphicFrameChg>
        <pc:graphicFrameChg chg="add mod">
          <ac:chgData name="Vu Phan (Student)" userId="73e9e9bd-e36e-465d-a473-d5808a927cc8" providerId="ADAL" clId="{15B00BCD-B8DF-4CB3-A55A-6FA16D9CE580}" dt="2021-11-29T20:41:32.019" v="1294" actId="20577"/>
          <ac:graphicFrameMkLst>
            <pc:docMk/>
            <pc:sldMk cId="3823261455" sldId="394"/>
            <ac:graphicFrameMk id="11" creationId="{820D19E3-0E1E-4DCD-8D1D-70E7C02D6EE2}"/>
          </ac:graphicFrameMkLst>
        </pc:graphicFrameChg>
        <pc:graphicFrameChg chg="add mod">
          <ac:chgData name="Vu Phan (Student)" userId="73e9e9bd-e36e-465d-a473-d5808a927cc8" providerId="ADAL" clId="{15B00BCD-B8DF-4CB3-A55A-6FA16D9CE580}" dt="2021-11-29T20:41:41.737" v="1300" actId="1076"/>
          <ac:graphicFrameMkLst>
            <pc:docMk/>
            <pc:sldMk cId="3823261455" sldId="394"/>
            <ac:graphicFrameMk id="12" creationId="{6AF80B6D-0408-4B72-97E9-CBB9A4233923}"/>
          </ac:graphicFrameMkLst>
        </pc:graphicFrameChg>
        <pc:cxnChg chg="add mod">
          <ac:chgData name="Vu Phan (Student)" userId="73e9e9bd-e36e-465d-a473-d5808a927cc8" providerId="ADAL" clId="{15B00BCD-B8DF-4CB3-A55A-6FA16D9CE580}" dt="2021-11-29T20:42:09.844" v="1319" actId="1036"/>
          <ac:cxnSpMkLst>
            <pc:docMk/>
            <pc:sldMk cId="3823261455" sldId="394"/>
            <ac:cxnSpMk id="3" creationId="{323EC004-57BF-4A5D-92C9-9A8945318951}"/>
          </ac:cxnSpMkLst>
        </pc:cxnChg>
      </pc:sldChg>
      <pc:sldChg chg="addSp delSp modSp add mod">
        <pc:chgData name="Vu Phan (Student)" userId="73e9e9bd-e36e-465d-a473-d5808a927cc8" providerId="ADAL" clId="{15B00BCD-B8DF-4CB3-A55A-6FA16D9CE580}" dt="2021-11-29T20:55:27.182" v="1991" actId="27918"/>
        <pc:sldMkLst>
          <pc:docMk/>
          <pc:sldMk cId="3259149086" sldId="395"/>
        </pc:sldMkLst>
        <pc:spChg chg="del">
          <ac:chgData name="Vu Phan (Student)" userId="73e9e9bd-e36e-465d-a473-d5808a927cc8" providerId="ADAL" clId="{15B00BCD-B8DF-4CB3-A55A-6FA16D9CE580}" dt="2021-11-29T20:52:28.712" v="1695" actId="478"/>
          <ac:spMkLst>
            <pc:docMk/>
            <pc:sldMk cId="3259149086" sldId="395"/>
            <ac:spMk id="9" creationId="{1545A3EB-3FBA-4134-BE75-E5AB79BD24AD}"/>
          </ac:spMkLst>
        </pc:spChg>
        <pc:spChg chg="mod">
          <ac:chgData name="Vu Phan (Student)" userId="73e9e9bd-e36e-465d-a473-d5808a927cc8" providerId="ADAL" clId="{15B00BCD-B8DF-4CB3-A55A-6FA16D9CE580}" dt="2021-11-29T20:43:39.030" v="1339"/>
          <ac:spMkLst>
            <pc:docMk/>
            <pc:sldMk cId="3259149086" sldId="395"/>
            <ac:spMk id="14" creationId="{689D16DB-B903-4E41-A52F-3859380FA73B}"/>
          </ac:spMkLst>
        </pc:spChg>
        <pc:spChg chg="add mod">
          <ac:chgData name="Vu Phan (Student)" userId="73e9e9bd-e36e-465d-a473-d5808a927cc8" providerId="ADAL" clId="{15B00BCD-B8DF-4CB3-A55A-6FA16D9CE580}" dt="2021-11-29T20:53:15.416" v="1778" actId="20577"/>
          <ac:spMkLst>
            <pc:docMk/>
            <pc:sldMk cId="3259149086" sldId="395"/>
            <ac:spMk id="15" creationId="{2BBC9712-F4A0-4133-951B-0C3654B9F4DC}"/>
          </ac:spMkLst>
        </pc:spChg>
        <pc:graphicFrameChg chg="add mod">
          <ac:chgData name="Vu Phan (Student)" userId="73e9e9bd-e36e-465d-a473-d5808a927cc8" providerId="ADAL" clId="{15B00BCD-B8DF-4CB3-A55A-6FA16D9CE580}" dt="2021-11-29T20:43:34.520" v="1338"/>
          <ac:graphicFrameMkLst>
            <pc:docMk/>
            <pc:sldMk cId="3259149086" sldId="395"/>
            <ac:graphicFrameMk id="8" creationId="{E6CDC9B9-D0CC-4C0C-A89C-016C2DEF9FC4}"/>
          </ac:graphicFrameMkLst>
        </pc:graphicFrameChg>
        <pc:graphicFrameChg chg="add mod">
          <ac:chgData name="Vu Phan (Student)" userId="73e9e9bd-e36e-465d-a473-d5808a927cc8" providerId="ADAL" clId="{15B00BCD-B8DF-4CB3-A55A-6FA16D9CE580}" dt="2021-11-29T20:44:43.330" v="1356" actId="20577"/>
          <ac:graphicFrameMkLst>
            <pc:docMk/>
            <pc:sldMk cId="3259149086" sldId="395"/>
            <ac:graphicFrameMk id="10" creationId="{92689FE3-DD89-46E7-8C68-89EB98EF2340}"/>
          </ac:graphicFrameMkLst>
        </pc:graphicFrameChg>
        <pc:graphicFrameChg chg="add mod">
          <ac:chgData name="Vu Phan (Student)" userId="73e9e9bd-e36e-465d-a473-d5808a927cc8" providerId="ADAL" clId="{15B00BCD-B8DF-4CB3-A55A-6FA16D9CE580}" dt="2021-11-29T20:44:46.505" v="1360" actId="20577"/>
          <ac:graphicFrameMkLst>
            <pc:docMk/>
            <pc:sldMk cId="3259149086" sldId="395"/>
            <ac:graphicFrameMk id="11" creationId="{BFCA57B9-CD9F-4BB1-8C6C-2B9D37955AD6}"/>
          </ac:graphicFrameMkLst>
        </pc:graphicFrameChg>
        <pc:graphicFrameChg chg="add mod">
          <ac:chgData name="Vu Phan (Student)" userId="73e9e9bd-e36e-465d-a473-d5808a927cc8" providerId="ADAL" clId="{15B00BCD-B8DF-4CB3-A55A-6FA16D9CE580}" dt="2021-11-29T20:45:20.766" v="1371" actId="1076"/>
          <ac:graphicFrameMkLst>
            <pc:docMk/>
            <pc:sldMk cId="3259149086" sldId="395"/>
            <ac:graphicFrameMk id="12" creationId="{48C80FF3-0C68-4868-86D0-B33D90EF7D44}"/>
          </ac:graphicFrameMkLst>
        </pc:graphicFrameChg>
        <pc:cxnChg chg="add mod">
          <ac:chgData name="Vu Phan (Student)" userId="73e9e9bd-e36e-465d-a473-d5808a927cc8" providerId="ADAL" clId="{15B00BCD-B8DF-4CB3-A55A-6FA16D9CE580}" dt="2021-11-29T20:45:24.505" v="1372"/>
          <ac:cxnSpMkLst>
            <pc:docMk/>
            <pc:sldMk cId="3259149086" sldId="395"/>
            <ac:cxnSpMk id="13" creationId="{CFC8BF6A-F79C-4664-B2A0-7F3F29887823}"/>
          </ac:cxnSpMkLst>
        </pc:cxnChg>
      </pc:sldChg>
      <pc:sldChg chg="addSp delSp modSp add mod">
        <pc:chgData name="Vu Phan (Student)" userId="73e9e9bd-e36e-465d-a473-d5808a927cc8" providerId="ADAL" clId="{15B00BCD-B8DF-4CB3-A55A-6FA16D9CE580}" dt="2021-11-29T21:00:54.462" v="1996" actId="27918"/>
        <pc:sldMkLst>
          <pc:docMk/>
          <pc:sldMk cId="2481681172" sldId="396"/>
        </pc:sldMkLst>
        <pc:spChg chg="del">
          <ac:chgData name="Vu Phan (Student)" userId="73e9e9bd-e36e-465d-a473-d5808a927cc8" providerId="ADAL" clId="{15B00BCD-B8DF-4CB3-A55A-6FA16D9CE580}" dt="2021-11-29T20:52:27.292" v="1694" actId="478"/>
          <ac:spMkLst>
            <pc:docMk/>
            <pc:sldMk cId="2481681172" sldId="396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15B00BCD-B8DF-4CB3-A55A-6FA16D9CE580}" dt="2021-11-29T20:53:20.428" v="1780" actId="20577"/>
          <ac:spMkLst>
            <pc:docMk/>
            <pc:sldMk cId="2481681172" sldId="396"/>
            <ac:spMk id="12" creationId="{8E8BEF15-4DAE-476C-BD44-9008657AB1B3}"/>
          </ac:spMkLst>
        </pc:spChg>
        <pc:spChg chg="mod">
          <ac:chgData name="Vu Phan (Student)" userId="73e9e9bd-e36e-465d-a473-d5808a927cc8" providerId="ADAL" clId="{15B00BCD-B8DF-4CB3-A55A-6FA16D9CE580}" dt="2021-11-29T20:49:32.598" v="1650"/>
          <ac:spMkLst>
            <pc:docMk/>
            <pc:sldMk cId="2481681172" sldId="396"/>
            <ac:spMk id="14" creationId="{689D16DB-B903-4E41-A52F-3859380FA73B}"/>
          </ac:spMkLst>
        </pc:spChg>
        <pc:graphicFrameChg chg="add mod">
          <ac:chgData name="Vu Phan (Student)" userId="73e9e9bd-e36e-465d-a473-d5808a927cc8" providerId="ADAL" clId="{15B00BCD-B8DF-4CB3-A55A-6FA16D9CE580}" dt="2021-11-29T20:50:27.057" v="1657"/>
          <ac:graphicFrameMkLst>
            <pc:docMk/>
            <pc:sldMk cId="2481681172" sldId="396"/>
            <ac:graphicFrameMk id="8" creationId="{B82E1B63-4653-4ED8-888A-D0AC033CBA50}"/>
          </ac:graphicFrameMkLst>
        </pc:graphicFrameChg>
        <pc:graphicFrameChg chg="add mod">
          <ac:chgData name="Vu Phan (Student)" userId="73e9e9bd-e36e-465d-a473-d5808a927cc8" providerId="ADAL" clId="{15B00BCD-B8DF-4CB3-A55A-6FA16D9CE580}" dt="2021-11-29T20:51:32.467" v="1676" actId="20577"/>
          <ac:graphicFrameMkLst>
            <pc:docMk/>
            <pc:sldMk cId="2481681172" sldId="396"/>
            <ac:graphicFrameMk id="10" creationId="{A5263119-B153-441E-B2A9-E9D6794BDE8A}"/>
          </ac:graphicFrameMkLst>
        </pc:graphicFrameChg>
        <pc:cxnChg chg="add mod">
          <ac:chgData name="Vu Phan (Student)" userId="73e9e9bd-e36e-465d-a473-d5808a927cc8" providerId="ADAL" clId="{15B00BCD-B8DF-4CB3-A55A-6FA16D9CE580}" dt="2021-11-29T20:52:09.822" v="1691"/>
          <ac:cxnSpMkLst>
            <pc:docMk/>
            <pc:sldMk cId="2481681172" sldId="396"/>
            <ac:cxnSpMk id="11" creationId="{DD41DF3F-18F3-48EA-B0FF-0AD5FF2CDC35}"/>
          </ac:cxnSpMkLst>
        </pc:cxnChg>
      </pc:sldChg>
    </pc:docChg>
  </pc:docChgLst>
  <pc:docChgLst>
    <pc:chgData name="Vu Phan" userId="73e9e9bd-e36e-465d-a473-d5808a927cc8" providerId="ADAL" clId="{80D27FAC-A8A6-4929-94A6-D77756E362AB}"/>
    <pc:docChg chg="undo redo custSel addSld delSld modSld modMainMaster">
      <pc:chgData name="Vu Phan" userId="73e9e9bd-e36e-465d-a473-d5808a927cc8" providerId="ADAL" clId="{80D27FAC-A8A6-4929-94A6-D77756E362AB}" dt="2022-03-08T20:20:07.897" v="2513" actId="20577"/>
      <pc:docMkLst>
        <pc:docMk/>
      </pc:docMkLst>
      <pc:sldChg chg="modSp mod">
        <pc:chgData name="Vu Phan" userId="73e9e9bd-e36e-465d-a473-d5808a927cc8" providerId="ADAL" clId="{80D27FAC-A8A6-4929-94A6-D77756E362AB}" dt="2022-03-08T19:16:31.671" v="68" actId="5793"/>
        <pc:sldMkLst>
          <pc:docMk/>
          <pc:sldMk cId="3291030164" sldId="256"/>
        </pc:sldMkLst>
        <pc:spChg chg="mod">
          <ac:chgData name="Vu Phan" userId="73e9e9bd-e36e-465d-a473-d5808a927cc8" providerId="ADAL" clId="{80D27FAC-A8A6-4929-94A6-D77756E362AB}" dt="2022-03-08T19:16:31.671" v="68" actId="5793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" userId="73e9e9bd-e36e-465d-a473-d5808a927cc8" providerId="ADAL" clId="{80D27FAC-A8A6-4929-94A6-D77756E362AB}" dt="2022-03-08T19:16:22.964" v="55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" userId="73e9e9bd-e36e-465d-a473-d5808a927cc8" providerId="ADAL" clId="{80D27FAC-A8A6-4929-94A6-D77756E362AB}" dt="2022-03-08T19:16:10.416" v="19" actId="20577"/>
        <pc:sldMkLst>
          <pc:docMk/>
          <pc:sldMk cId="3874015804" sldId="259"/>
        </pc:sldMkLst>
        <pc:spChg chg="mod">
          <ac:chgData name="Vu Phan" userId="73e9e9bd-e36e-465d-a473-d5808a927cc8" providerId="ADAL" clId="{80D27FAC-A8A6-4929-94A6-D77756E362AB}" dt="2022-03-08T19:16:10.416" v="19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80D27FAC-A8A6-4929-94A6-D77756E362AB}" dt="2022-03-08T19:26:35.513" v="894" actId="207"/>
        <pc:sldMkLst>
          <pc:docMk/>
          <pc:sldMk cId="369560521" sldId="280"/>
        </pc:sldMkLst>
        <pc:spChg chg="mod">
          <ac:chgData name="Vu Phan" userId="73e9e9bd-e36e-465d-a473-d5808a927cc8" providerId="ADAL" clId="{80D27FAC-A8A6-4929-94A6-D77756E362AB}" dt="2022-03-08T19:26:35.513" v="894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80D27FAC-A8A6-4929-94A6-D77756E362AB}" dt="2022-03-08T20:20:07.897" v="2513" actId="20577"/>
        <pc:sldMkLst>
          <pc:docMk/>
          <pc:sldMk cId="1436093343" sldId="287"/>
        </pc:sldMkLst>
        <pc:spChg chg="mod">
          <ac:chgData name="Vu Phan" userId="73e9e9bd-e36e-465d-a473-d5808a927cc8" providerId="ADAL" clId="{80D27FAC-A8A6-4929-94A6-D77756E362AB}" dt="2022-03-08T19:31:53.512" v="1297" actId="20577"/>
          <ac:spMkLst>
            <pc:docMk/>
            <pc:sldMk cId="1436093343" sldId="287"/>
            <ac:spMk id="4" creationId="{E45FE0BF-0EB7-4287-ADE1-AF19EF72C3DD}"/>
          </ac:spMkLst>
        </pc:spChg>
        <pc:spChg chg="mod">
          <ac:chgData name="Vu Phan" userId="73e9e9bd-e36e-465d-a473-d5808a927cc8" providerId="ADAL" clId="{80D27FAC-A8A6-4929-94A6-D77756E362AB}" dt="2022-03-08T20:20:07.897" v="2513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3323497475" sldId="550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4139092829" sldId="591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959564099" sldId="597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1694097138" sldId="610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1843343498" sldId="611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1356553477" sldId="612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558885093" sldId="625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2057568580" sldId="626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149772434" sldId="627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4018568748" sldId="628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4237973272" sldId="629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4243110022" sldId="630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3592234719" sldId="631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483330654" sldId="632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1855817949" sldId="633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2176894498" sldId="634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3442948536" sldId="635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2772533118" sldId="636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3357476352" sldId="637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2438698185" sldId="638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728270087" sldId="639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1834360634" sldId="640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1684088844" sldId="641"/>
        </pc:sldMkLst>
      </pc:sldChg>
      <pc:sldChg chg="del">
        <pc:chgData name="Vu Phan" userId="73e9e9bd-e36e-465d-a473-d5808a927cc8" providerId="ADAL" clId="{80D27FAC-A8A6-4929-94A6-D77756E362AB}" dt="2022-03-08T19:16:48.436" v="69" actId="47"/>
        <pc:sldMkLst>
          <pc:docMk/>
          <pc:sldMk cId="1127498245" sldId="642"/>
        </pc:sldMkLst>
      </pc:sldChg>
      <pc:sldChg chg="addSp delSp modSp mod">
        <pc:chgData name="Vu Phan" userId="73e9e9bd-e36e-465d-a473-d5808a927cc8" providerId="ADAL" clId="{80D27FAC-A8A6-4929-94A6-D77756E362AB}" dt="2022-03-08T19:44:51.756" v="2331" actId="20577"/>
        <pc:sldMkLst>
          <pc:docMk/>
          <pc:sldMk cId="928734274" sldId="643"/>
        </pc:sldMkLst>
        <pc:spChg chg="mod">
          <ac:chgData name="Vu Phan" userId="73e9e9bd-e36e-465d-a473-d5808a927cc8" providerId="ADAL" clId="{80D27FAC-A8A6-4929-94A6-D77756E362AB}" dt="2022-03-08T19:17:03.288" v="106" actId="20577"/>
          <ac:spMkLst>
            <pc:docMk/>
            <pc:sldMk cId="928734274" sldId="643"/>
            <ac:spMk id="4" creationId="{E45FE0BF-0EB7-4287-ADE1-AF19EF72C3DD}"/>
          </ac:spMkLst>
        </pc:spChg>
        <pc:spChg chg="mod">
          <ac:chgData name="Vu Phan" userId="73e9e9bd-e36e-465d-a473-d5808a927cc8" providerId="ADAL" clId="{80D27FAC-A8A6-4929-94A6-D77756E362AB}" dt="2022-03-08T19:27:43.062" v="940" actId="14100"/>
          <ac:spMkLst>
            <pc:docMk/>
            <pc:sldMk cId="928734274" sldId="643"/>
            <ac:spMk id="6" creationId="{69A4872A-AAE8-419F-92C0-3085AC8EC3A6}"/>
          </ac:spMkLst>
        </pc:spChg>
        <pc:spChg chg="mod">
          <ac:chgData name="Vu Phan" userId="73e9e9bd-e36e-465d-a473-d5808a927cc8" providerId="ADAL" clId="{80D27FAC-A8A6-4929-94A6-D77756E362AB}" dt="2022-03-08T19:27:51.682" v="959" actId="20577"/>
          <ac:spMkLst>
            <pc:docMk/>
            <pc:sldMk cId="928734274" sldId="643"/>
            <ac:spMk id="10" creationId="{787F6B66-B17C-40C0-B23C-426B28AF3BF2}"/>
          </ac:spMkLst>
        </pc:spChg>
        <pc:spChg chg="add mod">
          <ac:chgData name="Vu Phan" userId="73e9e9bd-e36e-465d-a473-d5808a927cc8" providerId="ADAL" clId="{80D27FAC-A8A6-4929-94A6-D77756E362AB}" dt="2022-03-08T19:36:13.301" v="1837" actId="1076"/>
          <ac:spMkLst>
            <pc:docMk/>
            <pc:sldMk cId="928734274" sldId="643"/>
            <ac:spMk id="11" creationId="{5F856E4D-C25B-4E73-A949-DFDD6CF50777}"/>
          </ac:spMkLst>
        </pc:spChg>
        <pc:spChg chg="add del mod">
          <ac:chgData name="Vu Phan" userId="73e9e9bd-e36e-465d-a473-d5808a927cc8" providerId="ADAL" clId="{80D27FAC-A8A6-4929-94A6-D77756E362AB}" dt="2022-03-08T19:35:53.347" v="1828"/>
          <ac:spMkLst>
            <pc:docMk/>
            <pc:sldMk cId="928734274" sldId="643"/>
            <ac:spMk id="13" creationId="{A46A4E10-A17E-4A18-9C36-BFCE8E9F8A3D}"/>
          </ac:spMkLst>
        </pc:spChg>
        <pc:spChg chg="add mod">
          <ac:chgData name="Vu Phan" userId="73e9e9bd-e36e-465d-a473-d5808a927cc8" providerId="ADAL" clId="{80D27FAC-A8A6-4929-94A6-D77756E362AB}" dt="2022-03-08T19:36:29.814" v="1842" actId="20577"/>
          <ac:spMkLst>
            <pc:docMk/>
            <pc:sldMk cId="928734274" sldId="643"/>
            <ac:spMk id="14" creationId="{33EF7853-D512-41CE-90AE-7FD4B2995ED5}"/>
          </ac:spMkLst>
        </pc:spChg>
        <pc:spChg chg="add mod">
          <ac:chgData name="Vu Phan" userId="73e9e9bd-e36e-465d-a473-d5808a927cc8" providerId="ADAL" clId="{80D27FAC-A8A6-4929-94A6-D77756E362AB}" dt="2022-03-08T19:38:01.935" v="1979" actId="1076"/>
          <ac:spMkLst>
            <pc:docMk/>
            <pc:sldMk cId="928734274" sldId="643"/>
            <ac:spMk id="15" creationId="{DEE8CCFC-893C-41E0-84D2-7A893AE4D714}"/>
          </ac:spMkLst>
        </pc:spChg>
        <pc:spChg chg="add mod">
          <ac:chgData name="Vu Phan" userId="73e9e9bd-e36e-465d-a473-d5808a927cc8" providerId="ADAL" clId="{80D27FAC-A8A6-4929-94A6-D77756E362AB}" dt="2022-03-08T19:44:43.063" v="2328" actId="1076"/>
          <ac:spMkLst>
            <pc:docMk/>
            <pc:sldMk cId="928734274" sldId="643"/>
            <ac:spMk id="16" creationId="{F7A9F4EB-5C74-4394-839B-AD20A3AA6E37}"/>
          </ac:spMkLst>
        </pc:spChg>
        <pc:spChg chg="add mod">
          <ac:chgData name="Vu Phan" userId="73e9e9bd-e36e-465d-a473-d5808a927cc8" providerId="ADAL" clId="{80D27FAC-A8A6-4929-94A6-D77756E362AB}" dt="2022-03-08T19:44:51.756" v="2331" actId="20577"/>
          <ac:spMkLst>
            <pc:docMk/>
            <pc:sldMk cId="928734274" sldId="643"/>
            <ac:spMk id="17" creationId="{8A1FEAA5-33D5-4DB7-BE44-BA84F653D39C}"/>
          </ac:spMkLst>
        </pc:spChg>
        <pc:spChg chg="mod">
          <ac:chgData name="Vu Phan" userId="73e9e9bd-e36e-465d-a473-d5808a927cc8" providerId="ADAL" clId="{80D27FAC-A8A6-4929-94A6-D77756E362AB}" dt="2022-03-08T19:36:42.264" v="1854" actId="1038"/>
          <ac:spMkLst>
            <pc:docMk/>
            <pc:sldMk cId="928734274" sldId="643"/>
            <ac:spMk id="26" creationId="{7781307B-F881-4790-A070-12404546A51A}"/>
          </ac:spMkLst>
        </pc:spChg>
        <pc:graphicFrameChg chg="del">
          <ac:chgData name="Vu Phan" userId="73e9e9bd-e36e-465d-a473-d5808a927cc8" providerId="ADAL" clId="{80D27FAC-A8A6-4929-94A6-D77756E362AB}" dt="2022-03-08T19:27:53.421" v="960" actId="478"/>
          <ac:graphicFrameMkLst>
            <pc:docMk/>
            <pc:sldMk cId="928734274" sldId="643"/>
            <ac:graphicFrameMk id="12" creationId="{7B0C7224-9427-4BE9-AEFE-81E203D52F0D}"/>
          </ac:graphicFrameMkLst>
        </pc:graphicFrameChg>
        <pc:picChg chg="add mod">
          <ac:chgData name="Vu Phan" userId="73e9e9bd-e36e-465d-a473-d5808a927cc8" providerId="ADAL" clId="{80D27FAC-A8A6-4929-94A6-D77756E362AB}" dt="2022-03-08T19:36:09.952" v="1836" actId="1076"/>
          <ac:picMkLst>
            <pc:docMk/>
            <pc:sldMk cId="928734274" sldId="643"/>
            <ac:picMk id="5" creationId="{A4F68AC0-0CFE-4CCD-9DE8-41A02EC09AAD}"/>
          </ac:picMkLst>
        </pc:picChg>
      </pc:sldChg>
      <pc:sldChg chg="addSp delSp modSp add mod">
        <pc:chgData name="Vu Phan" userId="73e9e9bd-e36e-465d-a473-d5808a927cc8" providerId="ADAL" clId="{80D27FAC-A8A6-4929-94A6-D77756E362AB}" dt="2022-03-08T19:41:47.264" v="2222" actId="1076"/>
        <pc:sldMkLst>
          <pc:docMk/>
          <pc:sldMk cId="498517823" sldId="644"/>
        </pc:sldMkLst>
        <pc:spChg chg="mod">
          <ac:chgData name="Vu Phan" userId="73e9e9bd-e36e-465d-a473-d5808a927cc8" providerId="ADAL" clId="{80D27FAC-A8A6-4929-94A6-D77756E362AB}" dt="2022-03-08T19:28:28.304" v="977" actId="14100"/>
          <ac:spMkLst>
            <pc:docMk/>
            <pc:sldMk cId="498517823" sldId="644"/>
            <ac:spMk id="6" creationId="{69A4872A-AAE8-419F-92C0-3085AC8EC3A6}"/>
          </ac:spMkLst>
        </pc:spChg>
        <pc:spChg chg="add del mod">
          <ac:chgData name="Vu Phan" userId="73e9e9bd-e36e-465d-a473-d5808a927cc8" providerId="ADAL" clId="{80D27FAC-A8A6-4929-94A6-D77756E362AB}" dt="2022-03-08T19:28:33.653" v="979" actId="478"/>
          <ac:spMkLst>
            <pc:docMk/>
            <pc:sldMk cId="498517823" sldId="644"/>
            <ac:spMk id="8" creationId="{E6219372-4345-4D3D-90F7-082FBAA61AE1}"/>
          </ac:spMkLst>
        </pc:spChg>
        <pc:spChg chg="add mod">
          <ac:chgData name="Vu Phan" userId="73e9e9bd-e36e-465d-a473-d5808a927cc8" providerId="ADAL" clId="{80D27FAC-A8A6-4929-94A6-D77756E362AB}" dt="2022-03-08T19:29:08.391" v="1000" actId="14100"/>
          <ac:spMkLst>
            <pc:docMk/>
            <pc:sldMk cId="498517823" sldId="644"/>
            <ac:spMk id="9" creationId="{657FDB90-5968-4CAD-B943-2FBDAFFD2358}"/>
          </ac:spMkLst>
        </pc:spChg>
        <pc:spChg chg="mod">
          <ac:chgData name="Vu Phan" userId="73e9e9bd-e36e-465d-a473-d5808a927cc8" providerId="ADAL" clId="{80D27FAC-A8A6-4929-94A6-D77756E362AB}" dt="2022-03-08T19:29:14.812" v="1022" actId="20577"/>
          <ac:spMkLst>
            <pc:docMk/>
            <pc:sldMk cId="498517823" sldId="644"/>
            <ac:spMk id="10" creationId="{787F6B66-B17C-40C0-B23C-426B28AF3BF2}"/>
          </ac:spMkLst>
        </pc:spChg>
        <pc:spChg chg="add mod">
          <ac:chgData name="Vu Phan" userId="73e9e9bd-e36e-465d-a473-d5808a927cc8" providerId="ADAL" clId="{80D27FAC-A8A6-4929-94A6-D77756E362AB}" dt="2022-03-08T19:39:18.332" v="2076" actId="1037"/>
          <ac:spMkLst>
            <pc:docMk/>
            <pc:sldMk cId="498517823" sldId="644"/>
            <ac:spMk id="11" creationId="{676B1CC2-9454-4995-BDE7-03BE08E2D94F}"/>
          </ac:spMkLst>
        </pc:spChg>
        <pc:spChg chg="add mod">
          <ac:chgData name="Vu Phan" userId="73e9e9bd-e36e-465d-a473-d5808a927cc8" providerId="ADAL" clId="{80D27FAC-A8A6-4929-94A6-D77756E362AB}" dt="2022-03-08T19:38:43.413" v="2063" actId="20577"/>
          <ac:spMkLst>
            <pc:docMk/>
            <pc:sldMk cId="498517823" sldId="644"/>
            <ac:spMk id="12" creationId="{6CF9AF4E-F86E-4B30-9983-522E8730DBA8}"/>
          </ac:spMkLst>
        </pc:spChg>
        <pc:spChg chg="add mod">
          <ac:chgData name="Vu Phan" userId="73e9e9bd-e36e-465d-a473-d5808a927cc8" providerId="ADAL" clId="{80D27FAC-A8A6-4929-94A6-D77756E362AB}" dt="2022-03-08T19:39:13.963" v="2073" actId="1037"/>
          <ac:spMkLst>
            <pc:docMk/>
            <pc:sldMk cId="498517823" sldId="644"/>
            <ac:spMk id="14" creationId="{EBB1D629-4CB0-43B3-99B9-64A9BF154DA0}"/>
          </ac:spMkLst>
        </pc:spChg>
        <pc:spChg chg="add mod">
          <ac:chgData name="Vu Phan" userId="73e9e9bd-e36e-465d-a473-d5808a927cc8" providerId="ADAL" clId="{80D27FAC-A8A6-4929-94A6-D77756E362AB}" dt="2022-03-08T19:41:42.405" v="2221" actId="1076"/>
          <ac:spMkLst>
            <pc:docMk/>
            <pc:sldMk cId="498517823" sldId="644"/>
            <ac:spMk id="15" creationId="{F4458084-5668-47A3-A6E9-B204AB23E33A}"/>
          </ac:spMkLst>
        </pc:spChg>
        <pc:spChg chg="add mod">
          <ac:chgData name="Vu Phan" userId="73e9e9bd-e36e-465d-a473-d5808a927cc8" providerId="ADAL" clId="{80D27FAC-A8A6-4929-94A6-D77756E362AB}" dt="2022-03-08T19:41:47.264" v="2222" actId="1076"/>
          <ac:spMkLst>
            <pc:docMk/>
            <pc:sldMk cId="498517823" sldId="644"/>
            <ac:spMk id="20" creationId="{56CB1E17-E416-413F-B948-48FD804DC622}"/>
          </ac:spMkLst>
        </pc:spChg>
        <pc:spChg chg="add del mod">
          <ac:chgData name="Vu Phan" userId="73e9e9bd-e36e-465d-a473-d5808a927cc8" providerId="ADAL" clId="{80D27FAC-A8A6-4929-94A6-D77756E362AB}" dt="2022-03-08T19:40:50.441" v="2198"/>
          <ac:spMkLst>
            <pc:docMk/>
            <pc:sldMk cId="498517823" sldId="644"/>
            <ac:spMk id="21" creationId="{EA0F54DC-511D-4D34-8137-0EBF0AB69167}"/>
          </ac:spMkLst>
        </pc:spChg>
        <pc:spChg chg="del">
          <ac:chgData name="Vu Phan" userId="73e9e9bd-e36e-465d-a473-d5808a927cc8" providerId="ADAL" clId="{80D27FAC-A8A6-4929-94A6-D77756E362AB}" dt="2022-03-08T19:29:33.633" v="1055" actId="478"/>
          <ac:spMkLst>
            <pc:docMk/>
            <pc:sldMk cId="498517823" sldId="644"/>
            <ac:spMk id="26" creationId="{7781307B-F881-4790-A070-12404546A51A}"/>
          </ac:spMkLst>
        </pc:spChg>
        <pc:picChg chg="add mod">
          <ac:chgData name="Vu Phan" userId="73e9e9bd-e36e-465d-a473-d5808a927cc8" providerId="ADAL" clId="{80D27FAC-A8A6-4929-94A6-D77756E362AB}" dt="2022-03-08T19:38:17.872" v="1987" actId="1076"/>
          <ac:picMkLst>
            <pc:docMk/>
            <pc:sldMk cId="498517823" sldId="644"/>
            <ac:picMk id="5" creationId="{87D6D0DA-0C7C-4A8A-9898-68C91847E727}"/>
          </ac:picMkLst>
        </pc:picChg>
        <pc:cxnChg chg="add mod">
          <ac:chgData name="Vu Phan" userId="73e9e9bd-e36e-465d-a473-d5808a927cc8" providerId="ADAL" clId="{80D27FAC-A8A6-4929-94A6-D77756E362AB}" dt="2022-03-08T19:40:21.363" v="2149"/>
          <ac:cxnSpMkLst>
            <pc:docMk/>
            <pc:sldMk cId="498517823" sldId="644"/>
            <ac:cxnSpMk id="16" creationId="{8B996C13-ED45-4AF8-8E1E-1B89B060E863}"/>
          </ac:cxnSpMkLst>
        </pc:cxnChg>
        <pc:cxnChg chg="add mod">
          <ac:chgData name="Vu Phan" userId="73e9e9bd-e36e-465d-a473-d5808a927cc8" providerId="ADAL" clId="{80D27FAC-A8A6-4929-94A6-D77756E362AB}" dt="2022-03-08T19:40:25.394" v="2151" actId="1076"/>
          <ac:cxnSpMkLst>
            <pc:docMk/>
            <pc:sldMk cId="498517823" sldId="644"/>
            <ac:cxnSpMk id="18" creationId="{91C71AA9-8B45-4183-AB11-6751B69E8FBB}"/>
          </ac:cxnSpMkLst>
        </pc:cxnChg>
        <pc:cxnChg chg="add mod">
          <ac:chgData name="Vu Phan" userId="73e9e9bd-e36e-465d-a473-d5808a927cc8" providerId="ADAL" clId="{80D27FAC-A8A6-4929-94A6-D77756E362AB}" dt="2022-03-08T19:40:29.983" v="2153" actId="1076"/>
          <ac:cxnSpMkLst>
            <pc:docMk/>
            <pc:sldMk cId="498517823" sldId="644"/>
            <ac:cxnSpMk id="19" creationId="{1FA2351A-8B68-4A69-B83F-E3C91F693D6E}"/>
          </ac:cxnSpMkLst>
        </pc:cxnChg>
        <pc:cxnChg chg="add mod">
          <ac:chgData name="Vu Phan" userId="73e9e9bd-e36e-465d-a473-d5808a927cc8" providerId="ADAL" clId="{80D27FAC-A8A6-4929-94A6-D77756E362AB}" dt="2022-03-08T19:41:02.676" v="2202" actId="1076"/>
          <ac:cxnSpMkLst>
            <pc:docMk/>
            <pc:sldMk cId="498517823" sldId="644"/>
            <ac:cxnSpMk id="22" creationId="{9C80EE9F-0BD2-4FA6-88C0-B456E66B3BAE}"/>
          </ac:cxnSpMkLst>
        </pc:cxnChg>
        <pc:cxnChg chg="add mod">
          <ac:chgData name="Vu Phan" userId="73e9e9bd-e36e-465d-a473-d5808a927cc8" providerId="ADAL" clId="{80D27FAC-A8A6-4929-94A6-D77756E362AB}" dt="2022-03-08T19:41:06.932" v="2204" actId="1076"/>
          <ac:cxnSpMkLst>
            <pc:docMk/>
            <pc:sldMk cId="498517823" sldId="644"/>
            <ac:cxnSpMk id="24" creationId="{B65945A3-2111-4F1E-886F-B753416983B9}"/>
          </ac:cxnSpMkLst>
        </pc:cxnChg>
        <pc:cxnChg chg="add mod">
          <ac:chgData name="Vu Phan" userId="73e9e9bd-e36e-465d-a473-d5808a927cc8" providerId="ADAL" clId="{80D27FAC-A8A6-4929-94A6-D77756E362AB}" dt="2022-03-08T19:41:14.124" v="2208" actId="1076"/>
          <ac:cxnSpMkLst>
            <pc:docMk/>
            <pc:sldMk cId="498517823" sldId="644"/>
            <ac:cxnSpMk id="25" creationId="{BF45D61C-DF00-4466-B6EF-B8E564CE2141}"/>
          </ac:cxnSpMkLst>
        </pc:cxnChg>
        <pc:cxnChg chg="add mod">
          <ac:chgData name="Vu Phan" userId="73e9e9bd-e36e-465d-a473-d5808a927cc8" providerId="ADAL" clId="{80D27FAC-A8A6-4929-94A6-D77756E362AB}" dt="2022-03-08T19:41:17.784" v="2210" actId="1076"/>
          <ac:cxnSpMkLst>
            <pc:docMk/>
            <pc:sldMk cId="498517823" sldId="644"/>
            <ac:cxnSpMk id="27" creationId="{215C8171-3F34-40E9-AD87-A5DCE8F8F600}"/>
          </ac:cxnSpMkLst>
        </pc:cxnChg>
        <pc:cxnChg chg="add mod">
          <ac:chgData name="Vu Phan" userId="73e9e9bd-e36e-465d-a473-d5808a927cc8" providerId="ADAL" clId="{80D27FAC-A8A6-4929-94A6-D77756E362AB}" dt="2022-03-08T19:41:17.784" v="2210" actId="1076"/>
          <ac:cxnSpMkLst>
            <pc:docMk/>
            <pc:sldMk cId="498517823" sldId="644"/>
            <ac:cxnSpMk id="28" creationId="{CFE2A3B6-DA2C-47C0-9441-4367DF70CB5A}"/>
          </ac:cxnSpMkLst>
        </pc:cxnChg>
        <pc:cxnChg chg="add mod">
          <ac:chgData name="Vu Phan" userId="73e9e9bd-e36e-465d-a473-d5808a927cc8" providerId="ADAL" clId="{80D27FAC-A8A6-4929-94A6-D77756E362AB}" dt="2022-03-08T19:41:27.255" v="2213" actId="1076"/>
          <ac:cxnSpMkLst>
            <pc:docMk/>
            <pc:sldMk cId="498517823" sldId="644"/>
            <ac:cxnSpMk id="29" creationId="{4FA8E96F-C3FF-4625-BDF5-DCE24B2F2C4D}"/>
          </ac:cxnSpMkLst>
        </pc:cxnChg>
        <pc:cxnChg chg="add mod">
          <ac:chgData name="Vu Phan" userId="73e9e9bd-e36e-465d-a473-d5808a927cc8" providerId="ADAL" clId="{80D27FAC-A8A6-4929-94A6-D77756E362AB}" dt="2022-03-08T19:41:32.564" v="2218" actId="1037"/>
          <ac:cxnSpMkLst>
            <pc:docMk/>
            <pc:sldMk cId="498517823" sldId="644"/>
            <ac:cxnSpMk id="31" creationId="{F0B32BD2-3DF2-4453-ABD2-BBE3FB152DA4}"/>
          </ac:cxnSpMkLst>
        </pc:cxnChg>
        <pc:cxnChg chg="add mod">
          <ac:chgData name="Vu Phan" userId="73e9e9bd-e36e-465d-a473-d5808a927cc8" providerId="ADAL" clId="{80D27FAC-A8A6-4929-94A6-D77756E362AB}" dt="2022-03-08T19:41:36.378" v="2220" actId="1076"/>
          <ac:cxnSpMkLst>
            <pc:docMk/>
            <pc:sldMk cId="498517823" sldId="644"/>
            <ac:cxnSpMk id="32" creationId="{E90162D0-94CA-4229-B4AF-AF855F980399}"/>
          </ac:cxnSpMkLst>
        </pc:cxnChg>
      </pc:sldChg>
      <pc:sldChg chg="del">
        <pc:chgData name="Vu Phan" userId="73e9e9bd-e36e-465d-a473-d5808a927cc8" providerId="ADAL" clId="{80D27FAC-A8A6-4929-94A6-D77756E362AB}" dt="2022-03-08T19:17:07.514" v="107" actId="47"/>
        <pc:sldMkLst>
          <pc:docMk/>
          <pc:sldMk cId="1240242985" sldId="644"/>
        </pc:sldMkLst>
      </pc:sldChg>
      <pc:sldChg chg="addSp delSp modSp add mod">
        <pc:chgData name="Vu Phan" userId="73e9e9bd-e36e-465d-a473-d5808a927cc8" providerId="ADAL" clId="{80D27FAC-A8A6-4929-94A6-D77756E362AB}" dt="2022-03-08T19:42:30.952" v="2273" actId="20577"/>
        <pc:sldMkLst>
          <pc:docMk/>
          <pc:sldMk cId="2348501808" sldId="645"/>
        </pc:sldMkLst>
        <pc:spChg chg="mod">
          <ac:chgData name="Vu Phan" userId="73e9e9bd-e36e-465d-a473-d5808a927cc8" providerId="ADAL" clId="{80D27FAC-A8A6-4929-94A6-D77756E362AB}" dt="2022-03-08T19:29:29.245" v="1053" actId="20577"/>
          <ac:spMkLst>
            <pc:docMk/>
            <pc:sldMk cId="2348501808" sldId="645"/>
            <ac:spMk id="10" creationId="{787F6B66-B17C-40C0-B23C-426B28AF3BF2}"/>
          </ac:spMkLst>
        </pc:spChg>
        <pc:spChg chg="add mod">
          <ac:chgData name="Vu Phan" userId="73e9e9bd-e36e-465d-a473-d5808a927cc8" providerId="ADAL" clId="{80D27FAC-A8A6-4929-94A6-D77756E362AB}" dt="2022-03-08T19:42:30.952" v="2273" actId="20577"/>
          <ac:spMkLst>
            <pc:docMk/>
            <pc:sldMk cId="2348501808" sldId="645"/>
            <ac:spMk id="11" creationId="{569A4572-D2B8-48F0-8D46-528E742BE1F5}"/>
          </ac:spMkLst>
        </pc:spChg>
        <pc:spChg chg="del">
          <ac:chgData name="Vu Phan" userId="73e9e9bd-e36e-465d-a473-d5808a927cc8" providerId="ADAL" clId="{80D27FAC-A8A6-4929-94A6-D77756E362AB}" dt="2022-03-08T19:29:31.935" v="1054" actId="478"/>
          <ac:spMkLst>
            <pc:docMk/>
            <pc:sldMk cId="2348501808" sldId="645"/>
            <ac:spMk id="26" creationId="{7781307B-F881-4790-A070-12404546A51A}"/>
          </ac:spMkLst>
        </pc:spChg>
        <pc:picChg chg="add mod">
          <ac:chgData name="Vu Phan" userId="73e9e9bd-e36e-465d-a473-d5808a927cc8" providerId="ADAL" clId="{80D27FAC-A8A6-4929-94A6-D77756E362AB}" dt="2022-03-08T19:42:03.255" v="2228" actId="1076"/>
          <ac:picMkLst>
            <pc:docMk/>
            <pc:sldMk cId="2348501808" sldId="645"/>
            <ac:picMk id="5" creationId="{A960B498-8F58-49EA-9D55-635C3B754520}"/>
          </ac:picMkLst>
        </pc:picChg>
      </pc:sldChg>
      <pc:sldChg chg="addSp modSp add mod">
        <pc:chgData name="Vu Phan" userId="73e9e9bd-e36e-465d-a473-d5808a927cc8" providerId="ADAL" clId="{80D27FAC-A8A6-4929-94A6-D77756E362AB}" dt="2022-03-08T19:47:03.043" v="2461" actId="1035"/>
        <pc:sldMkLst>
          <pc:docMk/>
          <pc:sldMk cId="695113455" sldId="646"/>
        </pc:sldMkLst>
        <pc:spChg chg="add mod">
          <ac:chgData name="Vu Phan" userId="73e9e9bd-e36e-465d-a473-d5808a927cc8" providerId="ADAL" clId="{80D27FAC-A8A6-4929-94A6-D77756E362AB}" dt="2022-03-08T19:45:33.371" v="2353" actId="1076"/>
          <ac:spMkLst>
            <pc:docMk/>
            <pc:sldMk cId="695113455" sldId="646"/>
            <ac:spMk id="8" creationId="{1FF5CFC7-2308-474F-A9A3-13AA5C694574}"/>
          </ac:spMkLst>
        </pc:spChg>
        <pc:spChg chg="mod">
          <ac:chgData name="Vu Phan" userId="73e9e9bd-e36e-465d-a473-d5808a927cc8" providerId="ADAL" clId="{80D27FAC-A8A6-4929-94A6-D77756E362AB}" dt="2022-03-08T19:30:00.083" v="1104" actId="14100"/>
          <ac:spMkLst>
            <pc:docMk/>
            <pc:sldMk cId="695113455" sldId="646"/>
            <ac:spMk id="9" creationId="{657FDB90-5968-4CAD-B943-2FBDAFFD2358}"/>
          </ac:spMkLst>
        </pc:spChg>
        <pc:spChg chg="mod">
          <ac:chgData name="Vu Phan" userId="73e9e9bd-e36e-465d-a473-d5808a927cc8" providerId="ADAL" clId="{80D27FAC-A8A6-4929-94A6-D77756E362AB}" dt="2022-03-08T19:30:16.462" v="1143" actId="20577"/>
          <ac:spMkLst>
            <pc:docMk/>
            <pc:sldMk cId="695113455" sldId="646"/>
            <ac:spMk id="10" creationId="{787F6B66-B17C-40C0-B23C-426B28AF3BF2}"/>
          </ac:spMkLst>
        </pc:spChg>
        <pc:spChg chg="add mod">
          <ac:chgData name="Vu Phan" userId="73e9e9bd-e36e-465d-a473-d5808a927cc8" providerId="ADAL" clId="{80D27FAC-A8A6-4929-94A6-D77756E362AB}" dt="2022-03-08T19:47:03.043" v="2461" actId="1035"/>
          <ac:spMkLst>
            <pc:docMk/>
            <pc:sldMk cId="695113455" sldId="646"/>
            <ac:spMk id="11" creationId="{9585BF64-38D0-4C55-82D2-97B69E95F518}"/>
          </ac:spMkLst>
        </pc:spChg>
        <pc:spChg chg="add mod">
          <ac:chgData name="Vu Phan" userId="73e9e9bd-e36e-465d-a473-d5808a927cc8" providerId="ADAL" clId="{80D27FAC-A8A6-4929-94A6-D77756E362AB}" dt="2022-03-08T19:45:38.312" v="2359" actId="20577"/>
          <ac:spMkLst>
            <pc:docMk/>
            <pc:sldMk cId="695113455" sldId="646"/>
            <ac:spMk id="12" creationId="{CE48535E-37D1-4330-A90A-386832670B45}"/>
          </ac:spMkLst>
        </pc:spChg>
        <pc:spChg chg="add mod">
          <ac:chgData name="Vu Phan" userId="73e9e9bd-e36e-465d-a473-d5808a927cc8" providerId="ADAL" clId="{80D27FAC-A8A6-4929-94A6-D77756E362AB}" dt="2022-03-08T19:46:57.191" v="2449" actId="1035"/>
          <ac:spMkLst>
            <pc:docMk/>
            <pc:sldMk cId="695113455" sldId="646"/>
            <ac:spMk id="15" creationId="{A0DDF96C-37BE-4396-93C6-BE2F5E153ED9}"/>
          </ac:spMkLst>
        </pc:spChg>
        <pc:spChg chg="add mod">
          <ac:chgData name="Vu Phan" userId="73e9e9bd-e36e-465d-a473-d5808a927cc8" providerId="ADAL" clId="{80D27FAC-A8A6-4929-94A6-D77756E362AB}" dt="2022-03-08T19:46:39.145" v="2434" actId="1035"/>
          <ac:spMkLst>
            <pc:docMk/>
            <pc:sldMk cId="695113455" sldId="646"/>
            <ac:spMk id="16" creationId="{DB3038AD-E790-46B1-8814-D1A310D5C0F0}"/>
          </ac:spMkLst>
        </pc:spChg>
        <pc:picChg chg="add mod">
          <ac:chgData name="Vu Phan" userId="73e9e9bd-e36e-465d-a473-d5808a927cc8" providerId="ADAL" clId="{80D27FAC-A8A6-4929-94A6-D77756E362AB}" dt="2022-03-08T19:44:12.410" v="2309" actId="1076"/>
          <ac:picMkLst>
            <pc:docMk/>
            <pc:sldMk cId="695113455" sldId="646"/>
            <ac:picMk id="5" creationId="{915B52AA-8608-4443-AE3B-6E8839E1293A}"/>
          </ac:picMkLst>
        </pc:picChg>
        <pc:cxnChg chg="add mod">
          <ac:chgData name="Vu Phan" userId="73e9e9bd-e36e-465d-a473-d5808a927cc8" providerId="ADAL" clId="{80D27FAC-A8A6-4929-94A6-D77756E362AB}" dt="2022-03-08T19:45:49.682" v="2362" actId="1582"/>
          <ac:cxnSpMkLst>
            <pc:docMk/>
            <pc:sldMk cId="695113455" sldId="646"/>
            <ac:cxnSpMk id="14" creationId="{32482933-4246-465E-BF4B-8B5A83A3415A}"/>
          </ac:cxnSpMkLst>
        </pc:cxnChg>
      </pc:sldChg>
      <pc:sldMasterChg chg="modSldLayout">
        <pc:chgData name="Vu Phan" userId="73e9e9bd-e36e-465d-a473-d5808a927cc8" providerId="ADAL" clId="{80D27FAC-A8A6-4929-94A6-D77756E362AB}" dt="2022-03-08T19:47:17.635" v="2463" actId="20577"/>
        <pc:sldMasterMkLst>
          <pc:docMk/>
          <pc:sldMasterMk cId="1526461409" sldId="2147483648"/>
        </pc:sldMasterMkLst>
        <pc:sldLayoutChg chg="modSp mod">
          <pc:chgData name="Vu Phan" userId="73e9e9bd-e36e-465d-a473-d5808a927cc8" providerId="ADAL" clId="{80D27FAC-A8A6-4929-94A6-D77756E362AB}" dt="2022-03-08T19:47:13.023" v="2462" actId="20577"/>
          <pc:sldLayoutMkLst>
            <pc:docMk/>
            <pc:sldMasterMk cId="1526461409" sldId="2147483648"/>
            <pc:sldLayoutMk cId="3883113626" sldId="2147483649"/>
          </pc:sldLayoutMkLst>
          <pc:spChg chg="mod">
            <ac:chgData name="Vu Phan" userId="73e9e9bd-e36e-465d-a473-d5808a927cc8" providerId="ADAL" clId="{80D27FAC-A8A6-4929-94A6-D77756E362AB}" dt="2022-03-08T19:47:13.023" v="2462" actId="20577"/>
            <ac:spMkLst>
              <pc:docMk/>
              <pc:sldMasterMk cId="1526461409" sldId="2147483648"/>
              <pc:sldLayoutMk cId="3883113626" sldId="2147483649"/>
              <ac:spMk id="6" creationId="{47948E36-56A0-4DE2-AFC7-83698431CA94}"/>
            </ac:spMkLst>
          </pc:spChg>
        </pc:sldLayoutChg>
        <pc:sldLayoutChg chg="modSp mod">
          <pc:chgData name="Vu Phan" userId="73e9e9bd-e36e-465d-a473-d5808a927cc8" providerId="ADAL" clId="{80D27FAC-A8A6-4929-94A6-D77756E362AB}" dt="2022-03-08T19:47:17.635" v="2463" actId="20577"/>
          <pc:sldLayoutMkLst>
            <pc:docMk/>
            <pc:sldMasterMk cId="1526461409" sldId="2147483648"/>
            <pc:sldLayoutMk cId="940578436" sldId="2147483650"/>
          </pc:sldLayoutMkLst>
          <pc:spChg chg="mod">
            <ac:chgData name="Vu Phan" userId="73e9e9bd-e36e-465d-a473-d5808a927cc8" providerId="ADAL" clId="{80D27FAC-A8A6-4929-94A6-D77756E362AB}" dt="2022-03-08T19:47:17.635" v="2463" actId="20577"/>
            <ac:spMkLst>
              <pc:docMk/>
              <pc:sldMasterMk cId="1526461409" sldId="2147483648"/>
              <pc:sldLayoutMk cId="940578436" sldId="2147483650"/>
              <ac:spMk id="6" creationId="{15C0A25B-0AD8-43E9-BDF8-54FC67122E11}"/>
            </ac:spMkLst>
          </pc:spChg>
        </pc:sldLayoutChg>
      </pc:sldMasterChg>
    </pc:docChg>
  </pc:docChgLst>
  <pc:docChgLst>
    <pc:chgData name="Vu Phan" userId="73e9e9bd-e36e-465d-a473-d5808a927cc8" providerId="ADAL" clId="{C136ABD5-C37E-4560-86D9-0E60E84AF717}"/>
    <pc:docChg chg="undo custSel addSld delSld modSld">
      <pc:chgData name="Vu Phan" userId="73e9e9bd-e36e-465d-a473-d5808a927cc8" providerId="ADAL" clId="{C136ABD5-C37E-4560-86D9-0E60E84AF717}" dt="2022-01-24T18:43:41.347" v="1903" actId="20577"/>
      <pc:docMkLst>
        <pc:docMk/>
      </pc:docMkLst>
      <pc:sldChg chg="modSp mod">
        <pc:chgData name="Vu Phan" userId="73e9e9bd-e36e-465d-a473-d5808a927cc8" providerId="ADAL" clId="{C136ABD5-C37E-4560-86D9-0E60E84AF717}" dt="2022-01-24T18:43:41.347" v="1903" actId="20577"/>
        <pc:sldMkLst>
          <pc:docMk/>
          <pc:sldMk cId="3291030164" sldId="256"/>
        </pc:sldMkLst>
        <pc:spChg chg="mod">
          <ac:chgData name="Vu Phan" userId="73e9e9bd-e36e-465d-a473-d5808a927cc8" providerId="ADAL" clId="{C136ABD5-C37E-4560-86D9-0E60E84AF717}" dt="2022-01-24T18:43:41.347" v="1903" actId="20577"/>
          <ac:spMkLst>
            <pc:docMk/>
            <pc:sldMk cId="3291030164" sldId="256"/>
            <ac:spMk id="9" creationId="{8B72932E-0FCD-4A45-BC97-4CF2356E7B1A}"/>
          </ac:spMkLst>
        </pc:spChg>
      </pc:sldChg>
      <pc:sldChg chg="modSp mod">
        <pc:chgData name="Vu Phan" userId="73e9e9bd-e36e-465d-a473-d5808a927cc8" providerId="ADAL" clId="{C136ABD5-C37E-4560-86D9-0E60E84AF717}" dt="2022-01-24T16:42:39.307" v="569" actId="20577"/>
        <pc:sldMkLst>
          <pc:docMk/>
          <pc:sldMk cId="369560521" sldId="280"/>
        </pc:sldMkLst>
        <pc:spChg chg="mod">
          <ac:chgData name="Vu Phan" userId="73e9e9bd-e36e-465d-a473-d5808a927cc8" providerId="ADAL" clId="{C136ABD5-C37E-4560-86D9-0E60E84AF717}" dt="2022-01-24T16:42:39.307" v="569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C136ABD5-C37E-4560-86D9-0E60E84AF717}" dt="2022-01-24T16:36:54.001" v="105" actId="20577"/>
        <pc:sldMkLst>
          <pc:docMk/>
          <pc:sldMk cId="1436093343" sldId="287"/>
        </pc:sldMkLst>
        <pc:spChg chg="mod">
          <ac:chgData name="Vu Phan" userId="73e9e9bd-e36e-465d-a473-d5808a927cc8" providerId="ADAL" clId="{C136ABD5-C37E-4560-86D9-0E60E84AF717}" dt="2022-01-24T16:36:54.001" v="105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addSp delSp modSp mod">
        <pc:chgData name="Vu Phan" userId="73e9e9bd-e36e-465d-a473-d5808a927cc8" providerId="ADAL" clId="{C136ABD5-C37E-4560-86D9-0E60E84AF717}" dt="2022-01-24T17:20:21.349" v="1523" actId="114"/>
        <pc:sldMkLst>
          <pc:docMk/>
          <pc:sldMk cId="196420734" sldId="445"/>
        </pc:sldMkLst>
        <pc:spChg chg="mod">
          <ac:chgData name="Vu Phan" userId="73e9e9bd-e36e-465d-a473-d5808a927cc8" providerId="ADAL" clId="{C136ABD5-C37E-4560-86D9-0E60E84AF717}" dt="2022-01-24T16:36:07.710" v="27" actId="20577"/>
          <ac:spMkLst>
            <pc:docMk/>
            <pc:sldMk cId="196420734" sldId="445"/>
            <ac:spMk id="4" creationId="{E45FE0BF-0EB7-4287-ADE1-AF19EF72C3DD}"/>
          </ac:spMkLst>
        </pc:spChg>
        <pc:spChg chg="mod">
          <ac:chgData name="Vu Phan" userId="73e9e9bd-e36e-465d-a473-d5808a927cc8" providerId="ADAL" clId="{C136ABD5-C37E-4560-86D9-0E60E84AF717}" dt="2022-01-24T16:52:47.156" v="932" actId="14100"/>
          <ac:spMkLst>
            <pc:docMk/>
            <pc:sldMk cId="196420734" sldId="445"/>
            <ac:spMk id="6" creationId="{69A4872A-AAE8-419F-92C0-3085AC8EC3A6}"/>
          </ac:spMkLst>
        </pc:spChg>
        <pc:spChg chg="add mod">
          <ac:chgData name="Vu Phan" userId="73e9e9bd-e36e-465d-a473-d5808a927cc8" providerId="ADAL" clId="{C136ABD5-C37E-4560-86D9-0E60E84AF717}" dt="2022-01-24T17:16:15.017" v="1432" actId="1038"/>
          <ac:spMkLst>
            <pc:docMk/>
            <pc:sldMk cId="196420734" sldId="445"/>
            <ac:spMk id="8" creationId="{28F6ED69-F9E9-4EE2-B7DC-2F938B025568}"/>
          </ac:spMkLst>
        </pc:spChg>
        <pc:spChg chg="add mod">
          <ac:chgData name="Vu Phan" userId="73e9e9bd-e36e-465d-a473-d5808a927cc8" providerId="ADAL" clId="{C136ABD5-C37E-4560-86D9-0E60E84AF717}" dt="2022-01-24T17:16:15.017" v="1432" actId="1038"/>
          <ac:spMkLst>
            <pc:docMk/>
            <pc:sldMk cId="196420734" sldId="445"/>
            <ac:spMk id="11" creationId="{DF44B287-0BCD-4F9B-9266-7539880118BD}"/>
          </ac:spMkLst>
        </pc:spChg>
        <pc:spChg chg="mod">
          <ac:chgData name="Vu Phan" userId="73e9e9bd-e36e-465d-a473-d5808a927cc8" providerId="ADAL" clId="{C136ABD5-C37E-4560-86D9-0E60E84AF717}" dt="2022-01-24T16:53:07.474" v="963" actId="20577"/>
          <ac:spMkLst>
            <pc:docMk/>
            <pc:sldMk cId="196420734" sldId="445"/>
            <ac:spMk id="13" creationId="{7A1FF475-BFB0-4EB1-BBBD-F088565A9AFE}"/>
          </ac:spMkLst>
        </pc:spChg>
        <pc:spChg chg="mod">
          <ac:chgData name="Vu Phan" userId="73e9e9bd-e36e-465d-a473-d5808a927cc8" providerId="ADAL" clId="{C136ABD5-C37E-4560-86D9-0E60E84AF717}" dt="2022-01-24T16:52:53.124" v="933" actId="1076"/>
          <ac:spMkLst>
            <pc:docMk/>
            <pc:sldMk cId="196420734" sldId="445"/>
            <ac:spMk id="15" creationId="{38CB10FE-6077-4642-A10A-9718E9D91FD9}"/>
          </ac:spMkLst>
        </pc:spChg>
        <pc:spChg chg="add mod">
          <ac:chgData name="Vu Phan" userId="73e9e9bd-e36e-465d-a473-d5808a927cc8" providerId="ADAL" clId="{C136ABD5-C37E-4560-86D9-0E60E84AF717}" dt="2022-01-24T17:16:15.017" v="1432" actId="1038"/>
          <ac:spMkLst>
            <pc:docMk/>
            <pc:sldMk cId="196420734" sldId="445"/>
            <ac:spMk id="16" creationId="{56F641A6-09E2-468A-A426-FA061B3DF767}"/>
          </ac:spMkLst>
        </pc:spChg>
        <pc:spChg chg="add mod">
          <ac:chgData name="Vu Phan" userId="73e9e9bd-e36e-465d-a473-d5808a927cc8" providerId="ADAL" clId="{C136ABD5-C37E-4560-86D9-0E60E84AF717}" dt="2022-01-24T17:02:53.668" v="1114" actId="1035"/>
          <ac:spMkLst>
            <pc:docMk/>
            <pc:sldMk cId="196420734" sldId="445"/>
            <ac:spMk id="22" creationId="{3BB17B74-70BB-4AD2-9801-F219DD436580}"/>
          </ac:spMkLst>
        </pc:spChg>
        <pc:spChg chg="add mod">
          <ac:chgData name="Vu Phan" userId="73e9e9bd-e36e-465d-a473-d5808a927cc8" providerId="ADAL" clId="{C136ABD5-C37E-4560-86D9-0E60E84AF717}" dt="2022-01-24T17:02:25.219" v="1089" actId="20577"/>
          <ac:spMkLst>
            <pc:docMk/>
            <pc:sldMk cId="196420734" sldId="445"/>
            <ac:spMk id="23" creationId="{7191A9F2-F12F-4B90-AF25-FE55691045FF}"/>
          </ac:spMkLst>
        </pc:spChg>
        <pc:spChg chg="add mod">
          <ac:chgData name="Vu Phan" userId="73e9e9bd-e36e-465d-a473-d5808a927cc8" providerId="ADAL" clId="{C136ABD5-C37E-4560-86D9-0E60E84AF717}" dt="2022-01-24T17:16:32.932" v="1437" actId="1076"/>
          <ac:spMkLst>
            <pc:docMk/>
            <pc:sldMk cId="196420734" sldId="445"/>
            <ac:spMk id="24" creationId="{5B4E0305-59BA-49BC-A8FA-DAFE26272A8E}"/>
          </ac:spMkLst>
        </pc:spChg>
        <pc:spChg chg="add mod">
          <ac:chgData name="Vu Phan" userId="73e9e9bd-e36e-465d-a473-d5808a927cc8" providerId="ADAL" clId="{C136ABD5-C37E-4560-86D9-0E60E84AF717}" dt="2022-01-24T17:04:38.477" v="1170" actId="207"/>
          <ac:spMkLst>
            <pc:docMk/>
            <pc:sldMk cId="196420734" sldId="445"/>
            <ac:spMk id="31" creationId="{A9C3D9E4-1CD4-4B13-AAE6-A295164FBBF6}"/>
          </ac:spMkLst>
        </pc:spChg>
        <pc:spChg chg="add mod">
          <ac:chgData name="Vu Phan" userId="73e9e9bd-e36e-465d-a473-d5808a927cc8" providerId="ADAL" clId="{C136ABD5-C37E-4560-86D9-0E60E84AF717}" dt="2022-01-24T17:16:15.017" v="1432" actId="1038"/>
          <ac:spMkLst>
            <pc:docMk/>
            <pc:sldMk cId="196420734" sldId="445"/>
            <ac:spMk id="32" creationId="{46EF79AB-D674-47C0-8433-0FA9CF1C67E8}"/>
          </ac:spMkLst>
        </pc:spChg>
        <pc:spChg chg="add mod">
          <ac:chgData name="Vu Phan" userId="73e9e9bd-e36e-465d-a473-d5808a927cc8" providerId="ADAL" clId="{C136ABD5-C37E-4560-86D9-0E60E84AF717}" dt="2022-01-24T17:06:01.989" v="1263" actId="122"/>
          <ac:spMkLst>
            <pc:docMk/>
            <pc:sldMk cId="196420734" sldId="445"/>
            <ac:spMk id="41" creationId="{9379DE3C-7065-4113-8F48-E4EC64EF36D4}"/>
          </ac:spMkLst>
        </pc:spChg>
        <pc:spChg chg="add mod">
          <ac:chgData name="Vu Phan" userId="73e9e9bd-e36e-465d-a473-d5808a927cc8" providerId="ADAL" clId="{C136ABD5-C37E-4560-86D9-0E60E84AF717}" dt="2022-01-24T17:16:15.017" v="1432" actId="1038"/>
          <ac:spMkLst>
            <pc:docMk/>
            <pc:sldMk cId="196420734" sldId="445"/>
            <ac:spMk id="42" creationId="{C7FF6B3E-A432-4770-9BF6-A8F4040EBF99}"/>
          </ac:spMkLst>
        </pc:spChg>
        <pc:spChg chg="add mod">
          <ac:chgData name="Vu Phan" userId="73e9e9bd-e36e-465d-a473-d5808a927cc8" providerId="ADAL" clId="{C136ABD5-C37E-4560-86D9-0E60E84AF717}" dt="2022-01-24T17:18:12.893" v="1474" actId="1076"/>
          <ac:spMkLst>
            <pc:docMk/>
            <pc:sldMk cId="196420734" sldId="445"/>
            <ac:spMk id="45" creationId="{1642343F-F1FC-4998-BB0E-D5CB265CED74}"/>
          </ac:spMkLst>
        </pc:spChg>
        <pc:spChg chg="add mod">
          <ac:chgData name="Vu Phan" userId="73e9e9bd-e36e-465d-a473-d5808a927cc8" providerId="ADAL" clId="{C136ABD5-C37E-4560-86D9-0E60E84AF717}" dt="2022-01-24T17:18:12.893" v="1474" actId="1076"/>
          <ac:spMkLst>
            <pc:docMk/>
            <pc:sldMk cId="196420734" sldId="445"/>
            <ac:spMk id="46" creationId="{D3850657-80DC-4CE5-AFE9-12097435737F}"/>
          </ac:spMkLst>
        </pc:spChg>
        <pc:spChg chg="add mod">
          <ac:chgData name="Vu Phan" userId="73e9e9bd-e36e-465d-a473-d5808a927cc8" providerId="ADAL" clId="{C136ABD5-C37E-4560-86D9-0E60E84AF717}" dt="2022-01-24T17:18:12.893" v="1474" actId="1076"/>
          <ac:spMkLst>
            <pc:docMk/>
            <pc:sldMk cId="196420734" sldId="445"/>
            <ac:spMk id="47" creationId="{9E8C1FB6-5918-40FC-BE12-406C3289DF20}"/>
          </ac:spMkLst>
        </pc:spChg>
        <pc:spChg chg="add mod">
          <ac:chgData name="Vu Phan" userId="73e9e9bd-e36e-465d-a473-d5808a927cc8" providerId="ADAL" clId="{C136ABD5-C37E-4560-86D9-0E60E84AF717}" dt="2022-01-24T17:18:12.893" v="1474" actId="1076"/>
          <ac:spMkLst>
            <pc:docMk/>
            <pc:sldMk cId="196420734" sldId="445"/>
            <ac:spMk id="48" creationId="{9DC1E666-C9D8-4F50-A34C-1DC5A1D5328B}"/>
          </ac:spMkLst>
        </pc:spChg>
        <pc:spChg chg="add mod">
          <ac:chgData name="Vu Phan" userId="73e9e9bd-e36e-465d-a473-d5808a927cc8" providerId="ADAL" clId="{C136ABD5-C37E-4560-86D9-0E60E84AF717}" dt="2022-01-24T17:20:21.349" v="1523" actId="114"/>
          <ac:spMkLst>
            <pc:docMk/>
            <pc:sldMk cId="196420734" sldId="445"/>
            <ac:spMk id="49" creationId="{0291F8E0-85E7-498A-9361-6B04848FF9F1}"/>
          </ac:spMkLst>
        </pc:spChg>
        <pc:graphicFrameChg chg="del">
          <ac:chgData name="Vu Phan" userId="73e9e9bd-e36e-465d-a473-d5808a927cc8" providerId="ADAL" clId="{C136ABD5-C37E-4560-86D9-0E60E84AF717}" dt="2022-01-24T16:36:12.911" v="28" actId="478"/>
          <ac:graphicFrameMkLst>
            <pc:docMk/>
            <pc:sldMk cId="196420734" sldId="445"/>
            <ac:graphicFrameMk id="17" creationId="{51B91E0B-E360-4005-A242-06D3972DD0BE}"/>
          </ac:graphicFrameMkLst>
        </pc:graphicFrameChg>
        <pc:graphicFrameChg chg="del">
          <ac:chgData name="Vu Phan" userId="73e9e9bd-e36e-465d-a473-d5808a927cc8" providerId="ADAL" clId="{C136ABD5-C37E-4560-86D9-0E60E84AF717}" dt="2022-01-24T16:36:12.911" v="28" actId="478"/>
          <ac:graphicFrameMkLst>
            <pc:docMk/>
            <pc:sldMk cId="196420734" sldId="445"/>
            <ac:graphicFrameMk id="18" creationId="{8CBFA0D4-EEB3-4121-B4BF-3C525514B445}"/>
          </ac:graphicFrameMkLst>
        </pc:graphicFrameChg>
        <pc:picChg chg="add mod">
          <ac:chgData name="Vu Phan" userId="73e9e9bd-e36e-465d-a473-d5808a927cc8" providerId="ADAL" clId="{C136ABD5-C37E-4560-86D9-0E60E84AF717}" dt="2022-01-24T16:59:48.972" v="1001" actId="1076"/>
          <ac:picMkLst>
            <pc:docMk/>
            <pc:sldMk cId="196420734" sldId="445"/>
            <ac:picMk id="3" creationId="{6F77B227-0AF6-4CCE-A88D-58DD163F3FD8}"/>
          </ac:picMkLst>
        </pc:picChg>
        <pc:picChg chg="add mod">
          <ac:chgData name="Vu Phan" userId="73e9e9bd-e36e-465d-a473-d5808a927cc8" providerId="ADAL" clId="{C136ABD5-C37E-4560-86D9-0E60E84AF717}" dt="2022-01-24T16:59:50.980" v="1002" actId="1076"/>
          <ac:picMkLst>
            <pc:docMk/>
            <pc:sldMk cId="196420734" sldId="445"/>
            <ac:picMk id="10" creationId="{2C9396CF-A54A-419B-A582-6A4F6BF2E497}"/>
          </ac:picMkLst>
        </pc:picChg>
        <pc:picChg chg="add del mod">
          <ac:chgData name="Vu Phan" userId="73e9e9bd-e36e-465d-a473-d5808a927cc8" providerId="ADAL" clId="{C136ABD5-C37E-4560-86D9-0E60E84AF717}" dt="2022-01-24T17:03:32.425" v="1118" actId="478"/>
          <ac:picMkLst>
            <pc:docMk/>
            <pc:sldMk cId="196420734" sldId="445"/>
            <ac:picMk id="26" creationId="{096ECB56-9684-4F07-8146-7B75B0A202B5}"/>
          </ac:picMkLst>
        </pc:picChg>
        <pc:picChg chg="add mod">
          <ac:chgData name="Vu Phan" userId="73e9e9bd-e36e-465d-a473-d5808a927cc8" providerId="ADAL" clId="{C136ABD5-C37E-4560-86D9-0E60E84AF717}" dt="2022-01-24T17:16:15.017" v="1432" actId="1038"/>
          <ac:picMkLst>
            <pc:docMk/>
            <pc:sldMk cId="196420734" sldId="445"/>
            <ac:picMk id="28" creationId="{1169D41C-42DE-496F-93D7-35F12D554126}"/>
          </ac:picMkLst>
        </pc:picChg>
        <pc:cxnChg chg="add mod">
          <ac:chgData name="Vu Phan" userId="73e9e9bd-e36e-465d-a473-d5808a927cc8" providerId="ADAL" clId="{C136ABD5-C37E-4560-86D9-0E60E84AF717}" dt="2022-01-24T17:16:22.214" v="1434" actId="14100"/>
          <ac:cxnSpMkLst>
            <pc:docMk/>
            <pc:sldMk cId="196420734" sldId="445"/>
            <ac:cxnSpMk id="14" creationId="{230DA4D3-5AB6-4331-A6F7-43A8E91D5121}"/>
          </ac:cxnSpMkLst>
        </pc:cxnChg>
        <pc:cxnChg chg="add mod">
          <ac:chgData name="Vu Phan" userId="73e9e9bd-e36e-465d-a473-d5808a927cc8" providerId="ADAL" clId="{C136ABD5-C37E-4560-86D9-0E60E84AF717}" dt="2022-01-24T17:01:32.466" v="1042" actId="14100"/>
          <ac:cxnSpMkLst>
            <pc:docMk/>
            <pc:sldMk cId="196420734" sldId="445"/>
            <ac:cxnSpMk id="20" creationId="{CCD987AD-A558-48C6-B60B-2ED68DA8D58B}"/>
          </ac:cxnSpMkLst>
        </pc:cxnChg>
        <pc:cxnChg chg="add mod">
          <ac:chgData name="Vu Phan" userId="73e9e9bd-e36e-465d-a473-d5808a927cc8" providerId="ADAL" clId="{C136ABD5-C37E-4560-86D9-0E60E84AF717}" dt="2022-01-24T17:16:20.106" v="1433" actId="14100"/>
          <ac:cxnSpMkLst>
            <pc:docMk/>
            <pc:sldMk cId="196420734" sldId="445"/>
            <ac:cxnSpMk id="30" creationId="{E2C98DA4-D766-4056-8CC2-18EDD4DADAC6}"/>
          </ac:cxnSpMkLst>
        </pc:cxnChg>
        <pc:cxnChg chg="add del mod">
          <ac:chgData name="Vu Phan" userId="73e9e9bd-e36e-465d-a473-d5808a927cc8" providerId="ADAL" clId="{C136ABD5-C37E-4560-86D9-0E60E84AF717}" dt="2022-01-24T17:05:28.720" v="1243" actId="478"/>
          <ac:cxnSpMkLst>
            <pc:docMk/>
            <pc:sldMk cId="196420734" sldId="445"/>
            <ac:cxnSpMk id="34" creationId="{BAFF3E01-B786-41BD-99CA-DE8D60914E52}"/>
          </ac:cxnSpMkLst>
        </pc:cxnChg>
        <pc:cxnChg chg="add mod">
          <ac:chgData name="Vu Phan" userId="73e9e9bd-e36e-465d-a473-d5808a927cc8" providerId="ADAL" clId="{C136ABD5-C37E-4560-86D9-0E60E84AF717}" dt="2022-01-24T17:16:15.017" v="1432" actId="1038"/>
          <ac:cxnSpMkLst>
            <pc:docMk/>
            <pc:sldMk cId="196420734" sldId="445"/>
            <ac:cxnSpMk id="35" creationId="{FB5A07AE-CBF9-46F0-9943-E2D0ECF38A35}"/>
          </ac:cxnSpMkLst>
        </pc:cxnChg>
        <pc:cxnChg chg="add mod">
          <ac:chgData name="Vu Phan" userId="73e9e9bd-e36e-465d-a473-d5808a927cc8" providerId="ADAL" clId="{C136ABD5-C37E-4560-86D9-0E60E84AF717}" dt="2022-01-24T17:16:15.017" v="1432" actId="1038"/>
          <ac:cxnSpMkLst>
            <pc:docMk/>
            <pc:sldMk cId="196420734" sldId="445"/>
            <ac:cxnSpMk id="38" creationId="{06F57E0A-9C49-4104-AFF6-B1CF19203987}"/>
          </ac:cxnSpMkLst>
        </pc:cxnChg>
        <pc:cxnChg chg="add mod">
          <ac:chgData name="Vu Phan" userId="73e9e9bd-e36e-465d-a473-d5808a927cc8" providerId="ADAL" clId="{C136ABD5-C37E-4560-86D9-0E60E84AF717}" dt="2022-01-24T17:20:08.734" v="1507" actId="20577"/>
          <ac:cxnSpMkLst>
            <pc:docMk/>
            <pc:sldMk cId="196420734" sldId="445"/>
            <ac:cxnSpMk id="51" creationId="{2F61D9D7-3E75-4491-ABD8-D045CB2F1F73}"/>
          </ac:cxnSpMkLst>
        </pc:cxnChg>
        <pc:cxnChg chg="add mod">
          <ac:chgData name="Vu Phan" userId="73e9e9bd-e36e-465d-a473-d5808a927cc8" providerId="ADAL" clId="{C136ABD5-C37E-4560-86D9-0E60E84AF717}" dt="2022-01-24T17:20:08.734" v="1507" actId="20577"/>
          <ac:cxnSpMkLst>
            <pc:docMk/>
            <pc:sldMk cId="196420734" sldId="445"/>
            <ac:cxnSpMk id="53" creationId="{0EC428EF-697B-483D-B9DC-1E5765D5AE7B}"/>
          </ac:cxnSpMkLst>
        </pc:cxnChg>
      </pc:sldChg>
      <pc:sldChg chg="del">
        <pc:chgData name="Vu Phan" userId="73e9e9bd-e36e-465d-a473-d5808a927cc8" providerId="ADAL" clId="{C136ABD5-C37E-4560-86D9-0E60E84AF717}" dt="2022-01-24T16:37:44.453" v="107" actId="47"/>
        <pc:sldMkLst>
          <pc:docMk/>
          <pc:sldMk cId="939410017" sldId="447"/>
        </pc:sldMkLst>
      </pc:sldChg>
      <pc:sldChg chg="del">
        <pc:chgData name="Vu Phan" userId="73e9e9bd-e36e-465d-a473-d5808a927cc8" providerId="ADAL" clId="{C136ABD5-C37E-4560-86D9-0E60E84AF717}" dt="2022-01-24T16:37:44.453" v="107" actId="47"/>
        <pc:sldMkLst>
          <pc:docMk/>
          <pc:sldMk cId="335364634" sldId="449"/>
        </pc:sldMkLst>
      </pc:sldChg>
      <pc:sldChg chg="del">
        <pc:chgData name="Vu Phan" userId="73e9e9bd-e36e-465d-a473-d5808a927cc8" providerId="ADAL" clId="{C136ABD5-C37E-4560-86D9-0E60E84AF717}" dt="2022-01-24T16:37:44.453" v="107" actId="47"/>
        <pc:sldMkLst>
          <pc:docMk/>
          <pc:sldMk cId="1908633004" sldId="450"/>
        </pc:sldMkLst>
      </pc:sldChg>
      <pc:sldChg chg="addSp delSp modSp mod">
        <pc:chgData name="Vu Phan" userId="73e9e9bd-e36e-465d-a473-d5808a927cc8" providerId="ADAL" clId="{C136ABD5-C37E-4560-86D9-0E60E84AF717}" dt="2022-01-24T16:47:34.716" v="715" actId="207"/>
        <pc:sldMkLst>
          <pc:docMk/>
          <pc:sldMk cId="2751887861" sldId="451"/>
        </pc:sldMkLst>
        <pc:spChg chg="del mod">
          <ac:chgData name="Vu Phan" userId="73e9e9bd-e36e-465d-a473-d5808a927cc8" providerId="ADAL" clId="{C136ABD5-C37E-4560-86D9-0E60E84AF717}" dt="2022-01-24T16:42:46.386" v="570" actId="478"/>
          <ac:spMkLst>
            <pc:docMk/>
            <pc:sldMk cId="2751887861" sldId="451"/>
            <ac:spMk id="2" creationId="{7BF5F433-1988-47ED-B6D7-33F3F5C31960}"/>
          </ac:spMkLst>
        </pc:spChg>
        <pc:spChg chg="mod">
          <ac:chgData name="Vu Phan" userId="73e9e9bd-e36e-465d-a473-d5808a927cc8" providerId="ADAL" clId="{C136ABD5-C37E-4560-86D9-0E60E84AF717}" dt="2022-01-24T16:44:01.897" v="598" actId="6549"/>
          <ac:spMkLst>
            <pc:docMk/>
            <pc:sldMk cId="2751887861" sldId="451"/>
            <ac:spMk id="9" creationId="{2ED7CA64-90E6-43BB-9374-4DFF9F0CDDFA}"/>
          </ac:spMkLst>
        </pc:spChg>
        <pc:spChg chg="del">
          <ac:chgData name="Vu Phan" userId="73e9e9bd-e36e-465d-a473-d5808a927cc8" providerId="ADAL" clId="{C136ABD5-C37E-4560-86D9-0E60E84AF717}" dt="2022-01-24T16:37:49" v="108" actId="478"/>
          <ac:spMkLst>
            <pc:docMk/>
            <pc:sldMk cId="2751887861" sldId="451"/>
            <ac:spMk id="10" creationId="{5AC6E294-78D1-496B-A9F6-42203494F2CD}"/>
          </ac:spMkLst>
        </pc:spChg>
        <pc:spChg chg="mod">
          <ac:chgData name="Vu Phan" userId="73e9e9bd-e36e-465d-a473-d5808a927cc8" providerId="ADAL" clId="{C136ABD5-C37E-4560-86D9-0E60E84AF717}" dt="2022-01-24T16:42:53.092" v="572" actId="1076"/>
          <ac:spMkLst>
            <pc:docMk/>
            <pc:sldMk cId="2751887861" sldId="451"/>
            <ac:spMk id="11" creationId="{DA25F537-74CE-42EB-9709-24865F88816C}"/>
          </ac:spMkLst>
        </pc:spChg>
        <pc:spChg chg="mod">
          <ac:chgData name="Vu Phan" userId="73e9e9bd-e36e-465d-a473-d5808a927cc8" providerId="ADAL" clId="{C136ABD5-C37E-4560-86D9-0E60E84AF717}" dt="2022-01-24T16:42:48.718" v="571" actId="1076"/>
          <ac:spMkLst>
            <pc:docMk/>
            <pc:sldMk cId="2751887861" sldId="451"/>
            <ac:spMk id="12" creationId="{31B2BBEA-F38C-403E-9EFF-DB3F16E334CD}"/>
          </ac:spMkLst>
        </pc:spChg>
        <pc:spChg chg="del">
          <ac:chgData name="Vu Phan" userId="73e9e9bd-e36e-465d-a473-d5808a927cc8" providerId="ADAL" clId="{C136ABD5-C37E-4560-86D9-0E60E84AF717}" dt="2022-01-24T16:37:49" v="108" actId="478"/>
          <ac:spMkLst>
            <pc:docMk/>
            <pc:sldMk cId="2751887861" sldId="451"/>
            <ac:spMk id="13" creationId="{7DFFE39B-2A75-4ED2-AC31-ED9EC6594C99}"/>
          </ac:spMkLst>
        </pc:spChg>
        <pc:spChg chg="mod">
          <ac:chgData name="Vu Phan" userId="73e9e9bd-e36e-465d-a473-d5808a927cc8" providerId="ADAL" clId="{C136ABD5-C37E-4560-86D9-0E60E84AF717}" dt="2022-01-24T16:37:54.454" v="109" actId="1076"/>
          <ac:spMkLst>
            <pc:docMk/>
            <pc:sldMk cId="2751887861" sldId="451"/>
            <ac:spMk id="14" creationId="{19E2E401-C41A-42A1-B2FC-0626A30BFA7F}"/>
          </ac:spMkLst>
        </pc:spChg>
        <pc:spChg chg="mod">
          <ac:chgData name="Vu Phan" userId="73e9e9bd-e36e-465d-a473-d5808a927cc8" providerId="ADAL" clId="{C136ABD5-C37E-4560-86D9-0E60E84AF717}" dt="2022-01-24T16:43:43.265" v="581" actId="20577"/>
          <ac:spMkLst>
            <pc:docMk/>
            <pc:sldMk cId="2751887861" sldId="451"/>
            <ac:spMk id="16" creationId="{0FAB1883-B25A-4C55-89FA-6E4BF0393F73}"/>
          </ac:spMkLst>
        </pc:spChg>
        <pc:spChg chg="mod">
          <ac:chgData name="Vu Phan" userId="73e9e9bd-e36e-465d-a473-d5808a927cc8" providerId="ADAL" clId="{C136ABD5-C37E-4560-86D9-0E60E84AF717}" dt="2022-01-24T16:46:06.070" v="665" actId="1076"/>
          <ac:spMkLst>
            <pc:docMk/>
            <pc:sldMk cId="2751887861" sldId="451"/>
            <ac:spMk id="22" creationId="{120EE3C6-E672-45E4-950F-4700B192941A}"/>
          </ac:spMkLst>
        </pc:spChg>
        <pc:spChg chg="add mod">
          <ac:chgData name="Vu Phan" userId="73e9e9bd-e36e-465d-a473-d5808a927cc8" providerId="ADAL" clId="{C136ABD5-C37E-4560-86D9-0E60E84AF717}" dt="2022-01-24T16:47:34.716" v="715" actId="207"/>
          <ac:spMkLst>
            <pc:docMk/>
            <pc:sldMk cId="2751887861" sldId="451"/>
            <ac:spMk id="25" creationId="{82DE4300-B22A-43A5-9E36-AE8E7E8153A1}"/>
          </ac:spMkLst>
        </pc:spChg>
        <pc:spChg chg="add mod">
          <ac:chgData name="Vu Phan" userId="73e9e9bd-e36e-465d-a473-d5808a927cc8" providerId="ADAL" clId="{C136ABD5-C37E-4560-86D9-0E60E84AF717}" dt="2022-01-24T16:45:57.396" v="663" actId="207"/>
          <ac:spMkLst>
            <pc:docMk/>
            <pc:sldMk cId="2751887861" sldId="451"/>
            <ac:spMk id="26" creationId="{2883BAC6-97D7-48D8-A059-ECB31965D25E}"/>
          </ac:spMkLst>
        </pc:spChg>
        <pc:spChg chg="del">
          <ac:chgData name="Vu Phan" userId="73e9e9bd-e36e-465d-a473-d5808a927cc8" providerId="ADAL" clId="{C136ABD5-C37E-4560-86D9-0E60E84AF717}" dt="2022-01-24T16:37:49" v="108" actId="478"/>
          <ac:spMkLst>
            <pc:docMk/>
            <pc:sldMk cId="2751887861" sldId="451"/>
            <ac:spMk id="27" creationId="{AB3DE04C-3817-44E8-8A57-6DE32E468E98}"/>
          </ac:spMkLst>
        </pc:spChg>
        <pc:spChg chg="add mod">
          <ac:chgData name="Vu Phan" userId="73e9e9bd-e36e-465d-a473-d5808a927cc8" providerId="ADAL" clId="{C136ABD5-C37E-4560-86D9-0E60E84AF717}" dt="2022-01-24T16:46:35.337" v="681" actId="14100"/>
          <ac:spMkLst>
            <pc:docMk/>
            <pc:sldMk cId="2751887861" sldId="451"/>
            <ac:spMk id="28" creationId="{7D0B62E9-E160-4F8C-8048-E2073B9AB6ED}"/>
          </ac:spMkLst>
        </pc:spChg>
        <pc:cxnChg chg="del mod">
          <ac:chgData name="Vu Phan" userId="73e9e9bd-e36e-465d-a473-d5808a927cc8" providerId="ADAL" clId="{C136ABD5-C37E-4560-86D9-0E60E84AF717}" dt="2022-01-24T16:37:49" v="108" actId="478"/>
          <ac:cxnSpMkLst>
            <pc:docMk/>
            <pc:sldMk cId="2751887861" sldId="451"/>
            <ac:cxnSpMk id="3" creationId="{829A990A-0E75-4098-9435-E54D40C14E0F}"/>
          </ac:cxnSpMkLst>
        </pc:cxnChg>
        <pc:cxnChg chg="mod">
          <ac:chgData name="Vu Phan" userId="73e9e9bd-e36e-465d-a473-d5808a927cc8" providerId="ADAL" clId="{C136ABD5-C37E-4560-86D9-0E60E84AF717}" dt="2022-01-24T16:42:53.092" v="572" actId="1076"/>
          <ac:cxnSpMkLst>
            <pc:docMk/>
            <pc:sldMk cId="2751887861" sldId="451"/>
            <ac:cxnSpMk id="15" creationId="{431DDC9D-E072-4408-B95E-93B20190DE1C}"/>
          </ac:cxnSpMkLst>
        </pc:cxnChg>
        <pc:cxnChg chg="mod">
          <ac:chgData name="Vu Phan" userId="73e9e9bd-e36e-465d-a473-d5808a927cc8" providerId="ADAL" clId="{C136ABD5-C37E-4560-86D9-0E60E84AF717}" dt="2022-01-24T16:42:48.718" v="571" actId="1076"/>
          <ac:cxnSpMkLst>
            <pc:docMk/>
            <pc:sldMk cId="2751887861" sldId="451"/>
            <ac:cxnSpMk id="18" creationId="{E47FBA83-84FF-4FC0-BB47-DDFB6A3059BF}"/>
          </ac:cxnSpMkLst>
        </pc:cxnChg>
        <pc:cxnChg chg="del mod">
          <ac:chgData name="Vu Phan" userId="73e9e9bd-e36e-465d-a473-d5808a927cc8" providerId="ADAL" clId="{C136ABD5-C37E-4560-86D9-0E60E84AF717}" dt="2022-01-24T16:37:49" v="108" actId="478"/>
          <ac:cxnSpMkLst>
            <pc:docMk/>
            <pc:sldMk cId="2751887861" sldId="451"/>
            <ac:cxnSpMk id="21" creationId="{94FA28CC-E6C0-454D-BF2B-52B0CB9AAE08}"/>
          </ac:cxnSpMkLst>
        </pc:cxnChg>
        <pc:cxnChg chg="mod">
          <ac:chgData name="Vu Phan" userId="73e9e9bd-e36e-465d-a473-d5808a927cc8" providerId="ADAL" clId="{C136ABD5-C37E-4560-86D9-0E60E84AF717}" dt="2022-01-24T16:37:54.454" v="109" actId="1076"/>
          <ac:cxnSpMkLst>
            <pc:docMk/>
            <pc:sldMk cId="2751887861" sldId="451"/>
            <ac:cxnSpMk id="23" creationId="{4CC40718-88C6-4B0E-B2C7-097D9D7649FD}"/>
          </ac:cxnSpMkLst>
        </pc:cxnChg>
        <pc:cxnChg chg="del mod">
          <ac:chgData name="Vu Phan" userId="73e9e9bd-e36e-465d-a473-d5808a927cc8" providerId="ADAL" clId="{C136ABD5-C37E-4560-86D9-0E60E84AF717}" dt="2022-01-24T16:37:49" v="108" actId="478"/>
          <ac:cxnSpMkLst>
            <pc:docMk/>
            <pc:sldMk cId="2751887861" sldId="451"/>
            <ac:cxnSpMk id="24" creationId="{5C947A51-CA27-41B8-8A8C-657254E126BF}"/>
          </ac:cxnSpMkLst>
        </pc:cxnChg>
      </pc:sldChg>
      <pc:sldChg chg="del">
        <pc:chgData name="Vu Phan" userId="73e9e9bd-e36e-465d-a473-d5808a927cc8" providerId="ADAL" clId="{C136ABD5-C37E-4560-86D9-0E60E84AF717}" dt="2022-01-24T16:37:44.453" v="107" actId="47"/>
        <pc:sldMkLst>
          <pc:docMk/>
          <pc:sldMk cId="1781814391" sldId="460"/>
        </pc:sldMkLst>
      </pc:sldChg>
      <pc:sldChg chg="modSp mod">
        <pc:chgData name="Vu Phan" userId="73e9e9bd-e36e-465d-a473-d5808a927cc8" providerId="ADAL" clId="{C136ABD5-C37E-4560-86D9-0E60E84AF717}" dt="2022-01-24T16:44:09.787" v="606" actId="20577"/>
        <pc:sldMkLst>
          <pc:docMk/>
          <pc:sldMk cId="474766102" sldId="461"/>
        </pc:sldMkLst>
        <pc:spChg chg="mod">
          <ac:chgData name="Vu Phan" userId="73e9e9bd-e36e-465d-a473-d5808a927cc8" providerId="ADAL" clId="{C136ABD5-C37E-4560-86D9-0E60E84AF717}" dt="2022-01-24T16:44:09.787" v="606" actId="20577"/>
          <ac:spMkLst>
            <pc:docMk/>
            <pc:sldMk cId="474766102" sldId="461"/>
            <ac:spMk id="16" creationId="{0FAB1883-B25A-4C55-89FA-6E4BF0393F73}"/>
          </ac:spMkLst>
        </pc:spChg>
      </pc:sldChg>
      <pc:sldChg chg="addSp delSp modSp mod">
        <pc:chgData name="Vu Phan" userId="73e9e9bd-e36e-465d-a473-d5808a927cc8" providerId="ADAL" clId="{C136ABD5-C37E-4560-86D9-0E60E84AF717}" dt="2022-01-24T18:43:21.544" v="1896" actId="693"/>
        <pc:sldMkLst>
          <pc:docMk/>
          <pc:sldMk cId="3910942071" sldId="462"/>
        </pc:sldMkLst>
        <pc:spChg chg="add mod">
          <ac:chgData name="Vu Phan" userId="73e9e9bd-e36e-465d-a473-d5808a927cc8" providerId="ADAL" clId="{C136ABD5-C37E-4560-86D9-0E60E84AF717}" dt="2022-01-24T18:41:16.794" v="1803" actId="14100"/>
          <ac:spMkLst>
            <pc:docMk/>
            <pc:sldMk cId="3910942071" sldId="462"/>
            <ac:spMk id="2" creationId="{EE752793-00D9-4587-AE19-3881B4701AF3}"/>
          </ac:spMkLst>
        </pc:spChg>
        <pc:spChg chg="add mod">
          <ac:chgData name="Vu Phan" userId="73e9e9bd-e36e-465d-a473-d5808a927cc8" providerId="ADAL" clId="{C136ABD5-C37E-4560-86D9-0E60E84AF717}" dt="2022-01-24T18:41:16.794" v="1803" actId="14100"/>
          <ac:spMkLst>
            <pc:docMk/>
            <pc:sldMk cId="3910942071" sldId="462"/>
            <ac:spMk id="3" creationId="{F5ABCAE0-CC35-400B-845A-F96BF0B96929}"/>
          </ac:spMkLst>
        </pc:spChg>
        <pc:spChg chg="add mod">
          <ac:chgData name="Vu Phan" userId="73e9e9bd-e36e-465d-a473-d5808a927cc8" providerId="ADAL" clId="{C136ABD5-C37E-4560-86D9-0E60E84AF717}" dt="2022-01-24T18:41:16.794" v="1803" actId="14100"/>
          <ac:spMkLst>
            <pc:docMk/>
            <pc:sldMk cId="3910942071" sldId="462"/>
            <ac:spMk id="6" creationId="{21A2BF05-CE2F-4086-89D8-32826A0A8BA9}"/>
          </ac:spMkLst>
        </pc:spChg>
        <pc:spChg chg="mod">
          <ac:chgData name="Vu Phan" userId="73e9e9bd-e36e-465d-a473-d5808a927cc8" providerId="ADAL" clId="{C136ABD5-C37E-4560-86D9-0E60E84AF717}" dt="2022-01-24T16:44:33.157" v="625" actId="14100"/>
          <ac:spMkLst>
            <pc:docMk/>
            <pc:sldMk cId="3910942071" sldId="462"/>
            <ac:spMk id="16" creationId="{0FAB1883-B25A-4C55-89FA-6E4BF0393F73}"/>
          </ac:spMkLst>
        </pc:spChg>
        <pc:spChg chg="add mod">
          <ac:chgData name="Vu Phan" userId="73e9e9bd-e36e-465d-a473-d5808a927cc8" providerId="ADAL" clId="{C136ABD5-C37E-4560-86D9-0E60E84AF717}" dt="2022-01-24T18:42:03.507" v="1815" actId="208"/>
          <ac:spMkLst>
            <pc:docMk/>
            <pc:sldMk cId="3910942071" sldId="462"/>
            <ac:spMk id="17" creationId="{DCC7D511-6293-4E4A-B919-D48413EE3761}"/>
          </ac:spMkLst>
        </pc:spChg>
        <pc:spChg chg="add mod">
          <ac:chgData name="Vu Phan" userId="73e9e9bd-e36e-465d-a473-d5808a927cc8" providerId="ADAL" clId="{C136ABD5-C37E-4560-86D9-0E60E84AF717}" dt="2022-01-24T18:43:10.473" v="1893" actId="1076"/>
          <ac:spMkLst>
            <pc:docMk/>
            <pc:sldMk cId="3910942071" sldId="462"/>
            <ac:spMk id="18" creationId="{7730265B-9E63-4A29-92A8-4AE28E74D43D}"/>
          </ac:spMkLst>
        </pc:spChg>
        <pc:graphicFrameChg chg="del">
          <ac:chgData name="Vu Phan" userId="73e9e9bd-e36e-465d-a473-d5808a927cc8" providerId="ADAL" clId="{C136ABD5-C37E-4560-86D9-0E60E84AF717}" dt="2022-01-24T16:37:13.310" v="106" actId="478"/>
          <ac:graphicFrameMkLst>
            <pc:docMk/>
            <pc:sldMk cId="3910942071" sldId="462"/>
            <ac:graphicFrameMk id="10" creationId="{26FEB4F9-25F7-4507-8427-F2BDE36BBD2E}"/>
          </ac:graphicFrameMkLst>
        </pc:graphicFrameChg>
        <pc:graphicFrameChg chg="add del mod">
          <ac:chgData name="Vu Phan" userId="73e9e9bd-e36e-465d-a473-d5808a927cc8" providerId="ADAL" clId="{C136ABD5-C37E-4560-86D9-0E60E84AF717}" dt="2022-01-24T18:38:04.009" v="1761" actId="478"/>
          <ac:graphicFrameMkLst>
            <pc:docMk/>
            <pc:sldMk cId="3910942071" sldId="462"/>
            <ac:graphicFrameMk id="11" creationId="{E531170C-4D13-4D89-B4F8-D98B46A1425F}"/>
          </ac:graphicFrameMkLst>
        </pc:graphicFrameChg>
        <pc:graphicFrameChg chg="add mod">
          <ac:chgData name="Vu Phan" userId="73e9e9bd-e36e-465d-a473-d5808a927cc8" providerId="ADAL" clId="{C136ABD5-C37E-4560-86D9-0E60E84AF717}" dt="2022-01-24T18:41:29.938" v="1806"/>
          <ac:graphicFrameMkLst>
            <pc:docMk/>
            <pc:sldMk cId="3910942071" sldId="462"/>
            <ac:graphicFrameMk id="12" creationId="{E531170C-4D13-4D89-B4F8-D98B46A1425F}"/>
          </ac:graphicFrameMkLst>
        </pc:graphicFrameChg>
        <pc:graphicFrameChg chg="add mod">
          <ac:chgData name="Vu Phan" userId="73e9e9bd-e36e-465d-a473-d5808a927cc8" providerId="ADAL" clId="{C136ABD5-C37E-4560-86D9-0E60E84AF717}" dt="2022-01-24T18:41:16.794" v="1803" actId="14100"/>
          <ac:graphicFrameMkLst>
            <pc:docMk/>
            <pc:sldMk cId="3910942071" sldId="462"/>
            <ac:graphicFrameMk id="13" creationId="{37F9F1FC-030F-45B0-A102-9AD248A4FC9D}"/>
          </ac:graphicFrameMkLst>
        </pc:graphicFrameChg>
        <pc:graphicFrameChg chg="add mod">
          <ac:chgData name="Vu Phan" userId="73e9e9bd-e36e-465d-a473-d5808a927cc8" providerId="ADAL" clId="{C136ABD5-C37E-4560-86D9-0E60E84AF717}" dt="2022-01-24T18:41:41.219" v="1807"/>
          <ac:graphicFrameMkLst>
            <pc:docMk/>
            <pc:sldMk cId="3910942071" sldId="462"/>
            <ac:graphicFrameMk id="14" creationId="{89BA8191-B05A-4EA9-BD45-A1C0B50BD23E}"/>
          </ac:graphicFrameMkLst>
        </pc:graphicFrameChg>
        <pc:graphicFrameChg chg="add mod">
          <ac:chgData name="Vu Phan" userId="73e9e9bd-e36e-465d-a473-d5808a927cc8" providerId="ADAL" clId="{C136ABD5-C37E-4560-86D9-0E60E84AF717}" dt="2022-01-24T18:41:44.204" v="1808"/>
          <ac:graphicFrameMkLst>
            <pc:docMk/>
            <pc:sldMk cId="3910942071" sldId="462"/>
            <ac:graphicFrameMk id="15" creationId="{B7C34722-D7EB-432B-8417-699E514CAEE5}"/>
          </ac:graphicFrameMkLst>
        </pc:graphicFrameChg>
        <pc:cxnChg chg="add mod">
          <ac:chgData name="Vu Phan" userId="73e9e9bd-e36e-465d-a473-d5808a927cc8" providerId="ADAL" clId="{C136ABD5-C37E-4560-86D9-0E60E84AF717}" dt="2022-01-24T18:43:21.544" v="1896" actId="693"/>
          <ac:cxnSpMkLst>
            <pc:docMk/>
            <pc:sldMk cId="3910942071" sldId="462"/>
            <ac:cxnSpMk id="20" creationId="{F52D1FE7-D38D-441F-A44E-DF59CD9D9C0C}"/>
          </ac:cxnSpMkLst>
        </pc:cxnChg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921396264" sldId="463"/>
        </pc:sldMkLst>
      </pc:sldChg>
      <pc:sldChg chg="addSp modSp add mod">
        <pc:chgData name="Vu Phan" userId="73e9e9bd-e36e-465d-a473-d5808a927cc8" providerId="ADAL" clId="{C136ABD5-C37E-4560-86D9-0E60E84AF717}" dt="2022-01-24T16:49:40.320" v="861" actId="1035"/>
        <pc:sldMkLst>
          <pc:docMk/>
          <pc:sldMk cId="1398605643" sldId="463"/>
        </pc:sldMkLst>
        <pc:spChg chg="add mod">
          <ac:chgData name="Vu Phan" userId="73e9e9bd-e36e-465d-a473-d5808a927cc8" providerId="ADAL" clId="{C136ABD5-C37E-4560-86D9-0E60E84AF717}" dt="2022-01-24T16:49:32.471" v="849" actId="1076"/>
          <ac:spMkLst>
            <pc:docMk/>
            <pc:sldMk cId="1398605643" sldId="463"/>
            <ac:spMk id="2" creationId="{618A8046-E655-4A3E-B248-1BE10B95E3AA}"/>
          </ac:spMkLst>
        </pc:spChg>
        <pc:spChg chg="add mod">
          <ac:chgData name="Vu Phan" userId="73e9e9bd-e36e-465d-a473-d5808a927cc8" providerId="ADAL" clId="{C136ABD5-C37E-4560-86D9-0E60E84AF717}" dt="2022-01-24T16:47:52.021" v="716"/>
          <ac:spMkLst>
            <pc:docMk/>
            <pc:sldMk cId="1398605643" sldId="463"/>
            <ac:spMk id="10" creationId="{68C4ADCD-64C3-4B08-BE0E-0B3921B4FDDA}"/>
          </ac:spMkLst>
        </pc:spChg>
        <pc:spChg chg="add mod">
          <ac:chgData name="Vu Phan" userId="73e9e9bd-e36e-465d-a473-d5808a927cc8" providerId="ADAL" clId="{C136ABD5-C37E-4560-86D9-0E60E84AF717}" dt="2022-01-24T16:49:40.320" v="861" actId="1035"/>
          <ac:spMkLst>
            <pc:docMk/>
            <pc:sldMk cId="1398605643" sldId="463"/>
            <ac:spMk id="11" creationId="{F93C6E21-5A08-4177-A0F6-604D52D988BF}"/>
          </ac:spMkLst>
        </pc:spChg>
        <pc:spChg chg="add mod">
          <ac:chgData name="Vu Phan" userId="73e9e9bd-e36e-465d-a473-d5808a927cc8" providerId="ADAL" clId="{C136ABD5-C37E-4560-86D9-0E60E84AF717}" dt="2022-01-24T16:47:52.021" v="716"/>
          <ac:spMkLst>
            <pc:docMk/>
            <pc:sldMk cId="1398605643" sldId="463"/>
            <ac:spMk id="12" creationId="{F4D2A682-2BBC-4877-AD73-5E960433856B}"/>
          </ac:spMkLst>
        </pc:spChg>
        <pc:spChg chg="mod">
          <ac:chgData name="Vu Phan" userId="73e9e9bd-e36e-465d-a473-d5808a927cc8" providerId="ADAL" clId="{C136ABD5-C37E-4560-86D9-0E60E84AF717}" dt="2022-01-24T16:44:26.665" v="623" actId="20577"/>
          <ac:spMkLst>
            <pc:docMk/>
            <pc:sldMk cId="1398605643" sldId="463"/>
            <ac:spMk id="16" creationId="{0FAB1883-B25A-4C55-89FA-6E4BF0393F73}"/>
          </ac:spMkLst>
        </pc:spChg>
        <pc:spChg chg="add mod">
          <ac:chgData name="Vu Phan" userId="73e9e9bd-e36e-465d-a473-d5808a927cc8" providerId="ADAL" clId="{C136ABD5-C37E-4560-86D9-0E60E84AF717}" dt="2022-01-24T16:49:21.596" v="847" actId="20577"/>
          <ac:spMkLst>
            <pc:docMk/>
            <pc:sldMk cId="1398605643" sldId="463"/>
            <ac:spMk id="17" creationId="{5C665924-A735-4DE9-A0F1-217E4E21C5AB}"/>
          </ac:spMkLst>
        </pc:spChg>
        <pc:spChg chg="add mod">
          <ac:chgData name="Vu Phan" userId="73e9e9bd-e36e-465d-a473-d5808a927cc8" providerId="ADAL" clId="{C136ABD5-C37E-4560-86D9-0E60E84AF717}" dt="2022-01-24T16:49:10.893" v="821" actId="20577"/>
          <ac:spMkLst>
            <pc:docMk/>
            <pc:sldMk cId="1398605643" sldId="463"/>
            <ac:spMk id="18" creationId="{0F04F70D-3842-4659-A393-3AB15B52C5D2}"/>
          </ac:spMkLst>
        </pc:spChg>
        <pc:spChg chg="add mod">
          <ac:chgData name="Vu Phan" userId="73e9e9bd-e36e-465d-a473-d5808a927cc8" providerId="ADAL" clId="{C136ABD5-C37E-4560-86D9-0E60E84AF717}" dt="2022-01-24T16:49:40.320" v="861" actId="1035"/>
          <ac:spMkLst>
            <pc:docMk/>
            <pc:sldMk cId="1398605643" sldId="463"/>
            <ac:spMk id="19" creationId="{4DD49C25-D840-442A-93B2-97A92E9CDD03}"/>
          </ac:spMkLst>
        </pc:spChg>
        <pc:spChg chg="add mod">
          <ac:chgData name="Vu Phan" userId="73e9e9bd-e36e-465d-a473-d5808a927cc8" providerId="ADAL" clId="{C136ABD5-C37E-4560-86D9-0E60E84AF717}" dt="2022-01-24T16:47:52.021" v="716"/>
          <ac:spMkLst>
            <pc:docMk/>
            <pc:sldMk cId="1398605643" sldId="463"/>
            <ac:spMk id="20" creationId="{68ADD930-5988-40CA-8CC4-D2F819C12708}"/>
          </ac:spMkLst>
        </pc:spChg>
        <pc:cxnChg chg="add mod">
          <ac:chgData name="Vu Phan" userId="73e9e9bd-e36e-465d-a473-d5808a927cc8" providerId="ADAL" clId="{C136ABD5-C37E-4560-86D9-0E60E84AF717}" dt="2022-01-24T16:47:52.021" v="716"/>
          <ac:cxnSpMkLst>
            <pc:docMk/>
            <pc:sldMk cId="1398605643" sldId="463"/>
            <ac:cxnSpMk id="13" creationId="{C8C12545-95BB-453B-8EA3-BBE0FD56B47E}"/>
          </ac:cxnSpMkLst>
        </pc:cxnChg>
        <pc:cxnChg chg="add mod">
          <ac:chgData name="Vu Phan" userId="73e9e9bd-e36e-465d-a473-d5808a927cc8" providerId="ADAL" clId="{C136ABD5-C37E-4560-86D9-0E60E84AF717}" dt="2022-01-24T16:49:40.320" v="861" actId="1035"/>
          <ac:cxnSpMkLst>
            <pc:docMk/>
            <pc:sldMk cId="1398605643" sldId="463"/>
            <ac:cxnSpMk id="14" creationId="{961B3571-C810-4CEA-B766-81EC1B8A82AB}"/>
          </ac:cxnSpMkLst>
        </pc:cxnChg>
        <pc:cxnChg chg="add mod">
          <ac:chgData name="Vu Phan" userId="73e9e9bd-e36e-465d-a473-d5808a927cc8" providerId="ADAL" clId="{C136ABD5-C37E-4560-86D9-0E60E84AF717}" dt="2022-01-24T16:47:52.021" v="716"/>
          <ac:cxnSpMkLst>
            <pc:docMk/>
            <pc:sldMk cId="1398605643" sldId="463"/>
            <ac:cxnSpMk id="15" creationId="{CEDD1E3A-954A-4775-93E2-857F450BD843}"/>
          </ac:cxnSpMkLst>
        </pc:cxnChg>
      </pc:sldChg>
      <pc:sldChg chg="addSp modSp add mod modAnim">
        <pc:chgData name="Vu Phan" userId="73e9e9bd-e36e-465d-a473-d5808a927cc8" providerId="ADAL" clId="{C136ABD5-C37E-4560-86D9-0E60E84AF717}" dt="2022-01-24T16:57:24.297" v="980" actId="1076"/>
        <pc:sldMkLst>
          <pc:docMk/>
          <pc:sldMk cId="1593579041" sldId="464"/>
        </pc:sldMkLst>
        <pc:picChg chg="add mod">
          <ac:chgData name="Vu Phan" userId="73e9e9bd-e36e-465d-a473-d5808a927cc8" providerId="ADAL" clId="{C136ABD5-C37E-4560-86D9-0E60E84AF717}" dt="2022-01-24T16:57:24.297" v="980" actId="1076"/>
          <ac:picMkLst>
            <pc:docMk/>
            <pc:sldMk cId="1593579041" sldId="464"/>
            <ac:picMk id="2" creationId="{C7BD264A-9816-4215-A46B-B1D7BF89D2F4}"/>
          </ac:picMkLst>
        </pc:picChg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3627745261" sldId="464"/>
        </pc:sldMkLst>
      </pc:sldChg>
      <pc:sldChg chg="addSp delSp modSp add mod">
        <pc:chgData name="Vu Phan" userId="73e9e9bd-e36e-465d-a473-d5808a927cc8" providerId="ADAL" clId="{C136ABD5-C37E-4560-86D9-0E60E84AF717}" dt="2022-01-24T17:25:06.718" v="1757" actId="1036"/>
        <pc:sldMkLst>
          <pc:docMk/>
          <pc:sldMk cId="3896623779" sldId="465"/>
        </pc:sldMkLst>
        <pc:spChg chg="add mod">
          <ac:chgData name="Vu Phan" userId="73e9e9bd-e36e-465d-a473-d5808a927cc8" providerId="ADAL" clId="{C136ABD5-C37E-4560-86D9-0E60E84AF717}" dt="2022-01-24T17:25:02.273" v="1751" actId="1035"/>
          <ac:spMkLst>
            <pc:docMk/>
            <pc:sldMk cId="3896623779" sldId="465"/>
            <ac:spMk id="2" creationId="{19F2CC9F-9AE8-41BC-A343-06311521EAEF}"/>
          </ac:spMkLst>
        </pc:spChg>
        <pc:spChg chg="add mod">
          <ac:chgData name="Vu Phan" userId="73e9e9bd-e36e-465d-a473-d5808a927cc8" providerId="ADAL" clId="{C136ABD5-C37E-4560-86D9-0E60E84AF717}" dt="2022-01-24T17:25:02.273" v="1751" actId="1035"/>
          <ac:spMkLst>
            <pc:docMk/>
            <pc:sldMk cId="3896623779" sldId="465"/>
            <ac:spMk id="9" creationId="{1A1CB7F8-0C32-45BF-BAA3-9DBA2BA4DC7E}"/>
          </ac:spMkLst>
        </pc:spChg>
        <pc:spChg chg="add mod">
          <ac:chgData name="Vu Phan" userId="73e9e9bd-e36e-465d-a473-d5808a927cc8" providerId="ADAL" clId="{C136ABD5-C37E-4560-86D9-0E60E84AF717}" dt="2022-01-24T17:25:02.273" v="1751" actId="1035"/>
          <ac:spMkLst>
            <pc:docMk/>
            <pc:sldMk cId="3896623779" sldId="465"/>
            <ac:spMk id="10" creationId="{76263E0C-1DD7-4FE4-9472-3DA9C3117794}"/>
          </ac:spMkLst>
        </pc:spChg>
        <pc:spChg chg="add mod">
          <ac:chgData name="Vu Phan" userId="73e9e9bd-e36e-465d-a473-d5808a927cc8" providerId="ADAL" clId="{C136ABD5-C37E-4560-86D9-0E60E84AF717}" dt="2022-01-24T17:25:02.273" v="1751" actId="1035"/>
          <ac:spMkLst>
            <pc:docMk/>
            <pc:sldMk cId="3896623779" sldId="465"/>
            <ac:spMk id="11" creationId="{CE629902-19EA-438A-B673-A58AD4CB9737}"/>
          </ac:spMkLst>
        </pc:spChg>
        <pc:spChg chg="add mod">
          <ac:chgData name="Vu Phan" userId="73e9e9bd-e36e-465d-a473-d5808a927cc8" providerId="ADAL" clId="{C136ABD5-C37E-4560-86D9-0E60E84AF717}" dt="2022-01-24T17:24:32.744" v="1730" actId="1036"/>
          <ac:spMkLst>
            <pc:docMk/>
            <pc:sldMk cId="3896623779" sldId="465"/>
            <ac:spMk id="12" creationId="{AB0D68E4-EAFD-4A20-ADF0-2F0BAE2FF336}"/>
          </ac:spMkLst>
        </pc:spChg>
        <pc:spChg chg="mod">
          <ac:chgData name="Vu Phan" userId="73e9e9bd-e36e-465d-a473-d5808a927cc8" providerId="ADAL" clId="{C136ABD5-C37E-4560-86D9-0E60E84AF717}" dt="2022-01-24T17:06:58.190" v="1297" actId="5793"/>
          <ac:spMkLst>
            <pc:docMk/>
            <pc:sldMk cId="3896623779" sldId="465"/>
            <ac:spMk id="13" creationId="{7A1FF475-BFB0-4EB1-BBBD-F088565A9AFE}"/>
          </ac:spMkLst>
        </pc:spChg>
        <pc:spChg chg="add mod">
          <ac:chgData name="Vu Phan" userId="73e9e9bd-e36e-465d-a473-d5808a927cc8" providerId="ADAL" clId="{C136ABD5-C37E-4560-86D9-0E60E84AF717}" dt="2022-01-24T17:24:32.744" v="1730" actId="1036"/>
          <ac:spMkLst>
            <pc:docMk/>
            <pc:sldMk cId="3896623779" sldId="465"/>
            <ac:spMk id="14" creationId="{50CECAD6-FE38-4819-9C1E-12F324A6CF2D}"/>
          </ac:spMkLst>
        </pc:spChg>
        <pc:spChg chg="mod">
          <ac:chgData name="Vu Phan" userId="73e9e9bd-e36e-465d-a473-d5808a927cc8" providerId="ADAL" clId="{C136ABD5-C37E-4560-86D9-0E60E84AF717}" dt="2022-01-24T16:55:40.843" v="975" actId="14100"/>
          <ac:spMkLst>
            <pc:docMk/>
            <pc:sldMk cId="3896623779" sldId="465"/>
            <ac:spMk id="15" creationId="{38CB10FE-6077-4642-A10A-9718E9D91FD9}"/>
          </ac:spMkLst>
        </pc:spChg>
        <pc:spChg chg="add mod">
          <ac:chgData name="Vu Phan" userId="73e9e9bd-e36e-465d-a473-d5808a927cc8" providerId="ADAL" clId="{C136ABD5-C37E-4560-86D9-0E60E84AF717}" dt="2022-01-24T17:24:32.744" v="1730" actId="1036"/>
          <ac:spMkLst>
            <pc:docMk/>
            <pc:sldMk cId="3896623779" sldId="465"/>
            <ac:spMk id="16" creationId="{4DAF7D58-D005-423B-AC37-42B2D00B7C05}"/>
          </ac:spMkLst>
        </pc:spChg>
        <pc:spChg chg="add mod">
          <ac:chgData name="Vu Phan" userId="73e9e9bd-e36e-465d-a473-d5808a927cc8" providerId="ADAL" clId="{C136ABD5-C37E-4560-86D9-0E60E84AF717}" dt="2022-01-24T17:24:32.744" v="1730" actId="1036"/>
          <ac:spMkLst>
            <pc:docMk/>
            <pc:sldMk cId="3896623779" sldId="465"/>
            <ac:spMk id="17" creationId="{2A9745C3-E81F-424A-8581-4BEA642618F3}"/>
          </ac:spMkLst>
        </pc:spChg>
        <pc:spChg chg="add del mod">
          <ac:chgData name="Vu Phan" userId="73e9e9bd-e36e-465d-a473-d5808a927cc8" providerId="ADAL" clId="{C136ABD5-C37E-4560-86D9-0E60E84AF717}" dt="2022-01-24T17:13:19.553" v="1326"/>
          <ac:spMkLst>
            <pc:docMk/>
            <pc:sldMk cId="3896623779" sldId="465"/>
            <ac:spMk id="18" creationId="{8E2D3270-C0CF-4400-A9F4-5F5CB5189235}"/>
          </ac:spMkLst>
        </pc:spChg>
        <pc:spChg chg="add del mod">
          <ac:chgData name="Vu Phan" userId="73e9e9bd-e36e-465d-a473-d5808a927cc8" providerId="ADAL" clId="{C136ABD5-C37E-4560-86D9-0E60E84AF717}" dt="2022-01-24T17:13:19.553" v="1326"/>
          <ac:spMkLst>
            <pc:docMk/>
            <pc:sldMk cId="3896623779" sldId="465"/>
            <ac:spMk id="19" creationId="{74FA76E0-AE37-4CAD-96CA-B80B9AC45D93}"/>
          </ac:spMkLst>
        </pc:spChg>
        <pc:spChg chg="add mod">
          <ac:chgData name="Vu Phan" userId="73e9e9bd-e36e-465d-a473-d5808a927cc8" providerId="ADAL" clId="{C136ABD5-C37E-4560-86D9-0E60E84AF717}" dt="2022-01-24T17:24:32.744" v="1730" actId="1036"/>
          <ac:spMkLst>
            <pc:docMk/>
            <pc:sldMk cId="3896623779" sldId="465"/>
            <ac:spMk id="21" creationId="{4524ABF9-2B74-406C-AF72-7D11AE5DA497}"/>
          </ac:spMkLst>
        </pc:spChg>
        <pc:spChg chg="add mod">
          <ac:chgData name="Vu Phan" userId="73e9e9bd-e36e-465d-a473-d5808a927cc8" providerId="ADAL" clId="{C136ABD5-C37E-4560-86D9-0E60E84AF717}" dt="2022-01-24T17:25:02.273" v="1751" actId="1035"/>
          <ac:spMkLst>
            <pc:docMk/>
            <pc:sldMk cId="3896623779" sldId="465"/>
            <ac:spMk id="22" creationId="{C2E0557F-4B7A-4A03-B1C7-292DAD55BFC2}"/>
          </ac:spMkLst>
        </pc:spChg>
        <pc:spChg chg="add mod">
          <ac:chgData name="Vu Phan" userId="73e9e9bd-e36e-465d-a473-d5808a927cc8" providerId="ADAL" clId="{C136ABD5-C37E-4560-86D9-0E60E84AF717}" dt="2022-01-24T17:24:32.744" v="1730" actId="1036"/>
          <ac:spMkLst>
            <pc:docMk/>
            <pc:sldMk cId="3896623779" sldId="465"/>
            <ac:spMk id="23" creationId="{309A1ECB-3576-45AA-A197-AB3EFCB2A3F3}"/>
          </ac:spMkLst>
        </pc:spChg>
        <pc:spChg chg="add mod">
          <ac:chgData name="Vu Phan" userId="73e9e9bd-e36e-465d-a473-d5808a927cc8" providerId="ADAL" clId="{C136ABD5-C37E-4560-86D9-0E60E84AF717}" dt="2022-01-24T17:24:32.744" v="1730" actId="1036"/>
          <ac:spMkLst>
            <pc:docMk/>
            <pc:sldMk cId="3896623779" sldId="465"/>
            <ac:spMk id="26" creationId="{B56BE057-70A1-45FA-B2CF-5C7D25EB3515}"/>
          </ac:spMkLst>
        </pc:spChg>
        <pc:spChg chg="add mod">
          <ac:chgData name="Vu Phan" userId="73e9e9bd-e36e-465d-a473-d5808a927cc8" providerId="ADAL" clId="{C136ABD5-C37E-4560-86D9-0E60E84AF717}" dt="2022-01-24T17:24:32.744" v="1730" actId="1036"/>
          <ac:spMkLst>
            <pc:docMk/>
            <pc:sldMk cId="3896623779" sldId="465"/>
            <ac:spMk id="30" creationId="{9DDB6ED3-D6A7-4194-B394-25FB99CBC749}"/>
          </ac:spMkLst>
        </pc:spChg>
        <pc:spChg chg="add mod">
          <ac:chgData name="Vu Phan" userId="73e9e9bd-e36e-465d-a473-d5808a927cc8" providerId="ADAL" clId="{C136ABD5-C37E-4560-86D9-0E60E84AF717}" dt="2022-01-24T17:24:32.744" v="1730" actId="1036"/>
          <ac:spMkLst>
            <pc:docMk/>
            <pc:sldMk cId="3896623779" sldId="465"/>
            <ac:spMk id="31" creationId="{A0308D55-5800-4045-907C-B3B127636B99}"/>
          </ac:spMkLst>
        </pc:spChg>
        <pc:spChg chg="add del mod">
          <ac:chgData name="Vu Phan" userId="73e9e9bd-e36e-465d-a473-d5808a927cc8" providerId="ADAL" clId="{C136ABD5-C37E-4560-86D9-0E60E84AF717}" dt="2022-01-24T17:23:04.923" v="1582" actId="478"/>
          <ac:spMkLst>
            <pc:docMk/>
            <pc:sldMk cId="3896623779" sldId="465"/>
            <ac:spMk id="32" creationId="{5687B5A3-6836-4A1F-A238-B37E2EB10CAE}"/>
          </ac:spMkLst>
        </pc:spChg>
        <pc:spChg chg="add mod">
          <ac:chgData name="Vu Phan" userId="73e9e9bd-e36e-465d-a473-d5808a927cc8" providerId="ADAL" clId="{C136ABD5-C37E-4560-86D9-0E60E84AF717}" dt="2022-01-24T17:25:06.718" v="1757" actId="1036"/>
          <ac:spMkLst>
            <pc:docMk/>
            <pc:sldMk cId="3896623779" sldId="465"/>
            <ac:spMk id="33" creationId="{6B76388F-C406-4CA1-B8BB-7D728A8D783E}"/>
          </ac:spMkLst>
        </pc:spChg>
        <pc:picChg chg="add mod">
          <ac:chgData name="Vu Phan" userId="73e9e9bd-e36e-465d-a473-d5808a927cc8" providerId="ADAL" clId="{C136ABD5-C37E-4560-86D9-0E60E84AF717}" dt="2022-01-24T17:24:32.744" v="1730" actId="1036"/>
          <ac:picMkLst>
            <pc:docMk/>
            <pc:sldMk cId="3896623779" sldId="465"/>
            <ac:picMk id="8" creationId="{5B04CE16-E8BE-48AF-BB87-F2594F88775E}"/>
          </ac:picMkLst>
        </pc:picChg>
        <pc:cxnChg chg="add mod">
          <ac:chgData name="Vu Phan" userId="73e9e9bd-e36e-465d-a473-d5808a927cc8" providerId="ADAL" clId="{C136ABD5-C37E-4560-86D9-0E60E84AF717}" dt="2022-01-24T17:24:32.744" v="1730" actId="1036"/>
          <ac:cxnSpMkLst>
            <pc:docMk/>
            <pc:sldMk cId="3896623779" sldId="465"/>
            <ac:cxnSpMk id="20" creationId="{30C6C3AF-0D50-4FF6-8AF9-B1E9A85E2587}"/>
          </ac:cxnSpMkLst>
        </pc:cxnChg>
        <pc:cxnChg chg="add mod">
          <ac:chgData name="Vu Phan" userId="73e9e9bd-e36e-465d-a473-d5808a927cc8" providerId="ADAL" clId="{C136ABD5-C37E-4560-86D9-0E60E84AF717}" dt="2022-01-24T17:24:32.744" v="1730" actId="1036"/>
          <ac:cxnSpMkLst>
            <pc:docMk/>
            <pc:sldMk cId="3896623779" sldId="465"/>
            <ac:cxnSpMk id="24" creationId="{104E5718-6552-40B6-8A76-19C1C8FC5336}"/>
          </ac:cxnSpMkLst>
        </pc:cxnChg>
        <pc:cxnChg chg="add mod">
          <ac:chgData name="Vu Phan" userId="73e9e9bd-e36e-465d-a473-d5808a927cc8" providerId="ADAL" clId="{C136ABD5-C37E-4560-86D9-0E60E84AF717}" dt="2022-01-24T17:24:32.744" v="1730" actId="1036"/>
          <ac:cxnSpMkLst>
            <pc:docMk/>
            <pc:sldMk cId="3896623779" sldId="465"/>
            <ac:cxnSpMk id="27" creationId="{398964E5-6695-41E8-A896-E1254BDB220E}"/>
          </ac:cxnSpMkLst>
        </pc:cxnChg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4186149348" sldId="465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3835698748" sldId="466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1285337895" sldId="467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2980297058" sldId="468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2811265272" sldId="469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2227485044" sldId="470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4127748756" sldId="471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2625934818" sldId="472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1178029684" sldId="473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3251996175" sldId="474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2181102752" sldId="475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2693659799" sldId="476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478252697" sldId="477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4170780695" sldId="478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3970781778" sldId="479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489203633" sldId="480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3084470471" sldId="481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623937904" sldId="482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702000796" sldId="483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1905987831" sldId="484"/>
        </pc:sldMkLst>
      </pc:sldChg>
      <pc:sldChg chg="del">
        <pc:chgData name="Vu Phan" userId="73e9e9bd-e36e-465d-a473-d5808a927cc8" providerId="ADAL" clId="{C136ABD5-C37E-4560-86D9-0E60E84AF717}" dt="2022-01-24T16:36:23.207" v="29" actId="47"/>
        <pc:sldMkLst>
          <pc:docMk/>
          <pc:sldMk cId="888820246" sldId="485"/>
        </pc:sldMkLst>
      </pc:sldChg>
    </pc:docChg>
  </pc:docChgLst>
  <pc:docChgLst>
    <pc:chgData name="Vu Phan (Student)" userId="73e9e9bd-e36e-465d-a473-d5808a927cc8" providerId="ADAL" clId="{5893AEB9-BDCC-4998-8129-2702F810FCF9}"/>
    <pc:docChg chg="custSel delSld modSld">
      <pc:chgData name="Vu Phan (Student)" userId="73e9e9bd-e36e-465d-a473-d5808a927cc8" providerId="ADAL" clId="{5893AEB9-BDCC-4998-8129-2702F810FCF9}" dt="2021-11-15T20:48:54.865" v="150" actId="6549"/>
      <pc:docMkLst>
        <pc:docMk/>
      </pc:docMkLst>
      <pc:sldChg chg="modSp mod">
        <pc:chgData name="Vu Phan (Student)" userId="73e9e9bd-e36e-465d-a473-d5808a927cc8" providerId="ADAL" clId="{5893AEB9-BDCC-4998-8129-2702F810FCF9}" dt="2021-11-15T20:48:54.865" v="150" actId="6549"/>
        <pc:sldMkLst>
          <pc:docMk/>
          <pc:sldMk cId="369560521" sldId="280"/>
        </pc:sldMkLst>
        <pc:spChg chg="mod">
          <ac:chgData name="Vu Phan (Student)" userId="73e9e9bd-e36e-465d-a473-d5808a927cc8" providerId="ADAL" clId="{5893AEB9-BDCC-4998-8129-2702F810FCF9}" dt="2021-11-15T20:48:54.865" v="150" actId="6549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5893AEB9-BDCC-4998-8129-2702F810FCF9}" dt="2021-11-15T17:40:35.209" v="8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5893AEB9-BDCC-4998-8129-2702F810FCF9}" dt="2021-11-15T17:40:35.209" v="8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 (Student)" userId="73e9e9bd-e36e-465d-a473-d5808a927cc8" providerId="ADAL" clId="{5893AEB9-BDCC-4998-8129-2702F810FCF9}" dt="2021-11-15T17:40:07.947" v="3" actId="47"/>
        <pc:sldMkLst>
          <pc:docMk/>
          <pc:sldMk cId="896618427" sldId="369"/>
        </pc:sldMkLst>
      </pc:sldChg>
      <pc:sldChg chg="del">
        <pc:chgData name="Vu Phan (Student)" userId="73e9e9bd-e36e-465d-a473-d5808a927cc8" providerId="ADAL" clId="{5893AEB9-BDCC-4998-8129-2702F810FCF9}" dt="2021-11-15T17:40:07.254" v="2" actId="47"/>
        <pc:sldMkLst>
          <pc:docMk/>
          <pc:sldMk cId="1818418599" sldId="370"/>
        </pc:sldMkLst>
      </pc:sldChg>
      <pc:sldChg chg="del">
        <pc:chgData name="Vu Phan (Student)" userId="73e9e9bd-e36e-465d-a473-d5808a927cc8" providerId="ADAL" clId="{5893AEB9-BDCC-4998-8129-2702F810FCF9}" dt="2021-11-15T17:40:06.388" v="1" actId="47"/>
        <pc:sldMkLst>
          <pc:docMk/>
          <pc:sldMk cId="1748464705" sldId="371"/>
        </pc:sldMkLst>
      </pc:sldChg>
      <pc:sldChg chg="modSp mod">
        <pc:chgData name="Vu Phan (Student)" userId="73e9e9bd-e36e-465d-a473-d5808a927cc8" providerId="ADAL" clId="{5893AEB9-BDCC-4998-8129-2702F810FCF9}" dt="2021-11-15T17:41:07.341" v="13" actId="20577"/>
        <pc:sldMkLst>
          <pc:docMk/>
          <pc:sldMk cId="551180007" sldId="372"/>
        </pc:sldMkLst>
        <pc:spChg chg="mod">
          <ac:chgData name="Vu Phan (Student)" userId="73e9e9bd-e36e-465d-a473-d5808a927cc8" providerId="ADAL" clId="{5893AEB9-BDCC-4998-8129-2702F810FCF9}" dt="2021-11-15T17:41:07.341" v="13" actId="20577"/>
          <ac:spMkLst>
            <pc:docMk/>
            <pc:sldMk cId="551180007" sldId="372"/>
            <ac:spMk id="9" creationId="{1545A3EB-3FBA-4134-BE75-E5AB79BD24AD}"/>
          </ac:spMkLst>
        </pc:spChg>
      </pc:sldChg>
      <pc:sldChg chg="modSp mod">
        <pc:chgData name="Vu Phan (Student)" userId="73e9e9bd-e36e-465d-a473-d5808a927cc8" providerId="ADAL" clId="{5893AEB9-BDCC-4998-8129-2702F810FCF9}" dt="2021-11-15T17:41:12.659" v="15" actId="20577"/>
        <pc:sldMkLst>
          <pc:docMk/>
          <pc:sldMk cId="1758294194" sldId="373"/>
        </pc:sldMkLst>
        <pc:spChg chg="mod">
          <ac:chgData name="Vu Phan (Student)" userId="73e9e9bd-e36e-465d-a473-d5808a927cc8" providerId="ADAL" clId="{5893AEB9-BDCC-4998-8129-2702F810FCF9}" dt="2021-11-15T17:41:12.659" v="15" actId="20577"/>
          <ac:spMkLst>
            <pc:docMk/>
            <pc:sldMk cId="1758294194" sldId="373"/>
            <ac:spMk id="9" creationId="{1545A3EB-3FBA-4134-BE75-E5AB79BD24AD}"/>
          </ac:spMkLst>
        </pc:spChg>
      </pc:sldChg>
      <pc:sldChg chg="modSp mod">
        <pc:chgData name="Vu Phan (Student)" userId="73e9e9bd-e36e-465d-a473-d5808a927cc8" providerId="ADAL" clId="{5893AEB9-BDCC-4998-8129-2702F810FCF9}" dt="2021-11-15T17:41:15.307" v="16" actId="20577"/>
        <pc:sldMkLst>
          <pc:docMk/>
          <pc:sldMk cId="2250354676" sldId="374"/>
        </pc:sldMkLst>
        <pc:spChg chg="mod">
          <ac:chgData name="Vu Phan (Student)" userId="73e9e9bd-e36e-465d-a473-d5808a927cc8" providerId="ADAL" clId="{5893AEB9-BDCC-4998-8129-2702F810FCF9}" dt="2021-11-15T17:41:15.307" v="16" actId="20577"/>
          <ac:spMkLst>
            <pc:docMk/>
            <pc:sldMk cId="2250354676" sldId="374"/>
            <ac:spMk id="9" creationId="{1545A3EB-3FBA-4134-BE75-E5AB79BD24AD}"/>
          </ac:spMkLst>
        </pc:spChg>
      </pc:sldChg>
      <pc:sldChg chg="del">
        <pc:chgData name="Vu Phan (Student)" userId="73e9e9bd-e36e-465d-a473-d5808a927cc8" providerId="ADAL" clId="{5893AEB9-BDCC-4998-8129-2702F810FCF9}" dt="2021-11-15T17:40:01.689" v="0" actId="47"/>
        <pc:sldMkLst>
          <pc:docMk/>
          <pc:sldMk cId="3719080539" sldId="376"/>
        </pc:sldMkLst>
      </pc:sldChg>
      <pc:sldChg chg="addSp delSp modSp mod">
        <pc:chgData name="Vu Phan (Student)" userId="73e9e9bd-e36e-465d-a473-d5808a927cc8" providerId="ADAL" clId="{5893AEB9-BDCC-4998-8129-2702F810FCF9}" dt="2021-11-15T17:43:27.610" v="76" actId="20577"/>
        <pc:sldMkLst>
          <pc:docMk/>
          <pc:sldMk cId="1034807663" sldId="377"/>
        </pc:sldMkLst>
        <pc:spChg chg="mod">
          <ac:chgData name="Vu Phan (Student)" userId="73e9e9bd-e36e-465d-a473-d5808a927cc8" providerId="ADAL" clId="{5893AEB9-BDCC-4998-8129-2702F810FCF9}" dt="2021-11-15T17:43:23.400" v="71" actId="20577"/>
          <ac:spMkLst>
            <pc:docMk/>
            <pc:sldMk cId="1034807663" sldId="377"/>
            <ac:spMk id="8" creationId="{828BC1A7-4E03-4E47-AA77-DE73B6C346DB}"/>
          </ac:spMkLst>
        </pc:spChg>
        <pc:spChg chg="mod">
          <ac:chgData name="Vu Phan (Student)" userId="73e9e9bd-e36e-465d-a473-d5808a927cc8" providerId="ADAL" clId="{5893AEB9-BDCC-4998-8129-2702F810FCF9}" dt="2021-11-15T17:43:27.610" v="76" actId="20577"/>
          <ac:spMkLst>
            <pc:docMk/>
            <pc:sldMk cId="1034807663" sldId="377"/>
            <ac:spMk id="9" creationId="{1545A3EB-3FBA-4134-BE75-E5AB79BD24AD}"/>
          </ac:spMkLst>
        </pc:spChg>
        <pc:spChg chg="del">
          <ac:chgData name="Vu Phan (Student)" userId="73e9e9bd-e36e-465d-a473-d5808a927cc8" providerId="ADAL" clId="{5893AEB9-BDCC-4998-8129-2702F810FCF9}" dt="2021-11-15T17:41:02.083" v="12" actId="478"/>
          <ac:spMkLst>
            <pc:docMk/>
            <pc:sldMk cId="1034807663" sldId="377"/>
            <ac:spMk id="12" creationId="{F34982A3-96B6-44C0-94C2-F247ACE09F13}"/>
          </ac:spMkLst>
        </pc:spChg>
        <pc:graphicFrameChg chg="del">
          <ac:chgData name="Vu Phan (Student)" userId="73e9e9bd-e36e-465d-a473-d5808a927cc8" providerId="ADAL" clId="{5893AEB9-BDCC-4998-8129-2702F810FCF9}" dt="2021-11-15T17:41:02.083" v="12" actId="478"/>
          <ac:graphicFrameMkLst>
            <pc:docMk/>
            <pc:sldMk cId="1034807663" sldId="377"/>
            <ac:graphicFrameMk id="11" creationId="{33FFDB54-9676-4D5B-89FB-7A687153FADC}"/>
          </ac:graphicFrameMkLst>
        </pc:graphicFrameChg>
        <pc:graphicFrameChg chg="add mod">
          <ac:chgData name="Vu Phan (Student)" userId="73e9e9bd-e36e-465d-a473-d5808a927cc8" providerId="ADAL" clId="{5893AEB9-BDCC-4998-8129-2702F810FCF9}" dt="2021-11-15T17:42:32.200" v="31" actId="1076"/>
          <ac:graphicFrameMkLst>
            <pc:docMk/>
            <pc:sldMk cId="1034807663" sldId="377"/>
            <ac:graphicFrameMk id="13" creationId="{3B0C47AB-CA79-4646-A5AB-7AA142528B67}"/>
          </ac:graphicFrameMkLst>
        </pc:graphicFrameChg>
        <pc:graphicFrameChg chg="add mod">
          <ac:chgData name="Vu Phan (Student)" userId="73e9e9bd-e36e-465d-a473-d5808a927cc8" providerId="ADAL" clId="{5893AEB9-BDCC-4998-8129-2702F810FCF9}" dt="2021-11-15T17:43:07.109" v="66" actId="1038"/>
          <ac:graphicFrameMkLst>
            <pc:docMk/>
            <pc:sldMk cId="1034807663" sldId="377"/>
            <ac:graphicFrameMk id="14" creationId="{384E0D6A-FE88-4318-B830-B1AA48BA65C4}"/>
          </ac:graphicFrameMkLst>
        </pc:graphicFrameChg>
      </pc:sldChg>
      <pc:sldChg chg="delSp modSp del mod">
        <pc:chgData name="Vu Phan (Student)" userId="73e9e9bd-e36e-465d-a473-d5808a927cc8" providerId="ADAL" clId="{5893AEB9-BDCC-4998-8129-2702F810FCF9}" dt="2021-11-15T17:42:26.229" v="29" actId="47"/>
        <pc:sldMkLst>
          <pc:docMk/>
          <pc:sldMk cId="924655537" sldId="378"/>
        </pc:sldMkLst>
        <pc:spChg chg="mod">
          <ac:chgData name="Vu Phan (Student)" userId="73e9e9bd-e36e-465d-a473-d5808a927cc8" providerId="ADAL" clId="{5893AEB9-BDCC-4998-8129-2702F810FCF9}" dt="2021-11-15T17:41:21.687" v="18" actId="20577"/>
          <ac:spMkLst>
            <pc:docMk/>
            <pc:sldMk cId="924655537" sldId="378"/>
            <ac:spMk id="12" creationId="{31CE3D6F-345C-4C13-A85C-60B544E64BCB}"/>
          </ac:spMkLst>
        </pc:spChg>
        <pc:spChg chg="del">
          <ac:chgData name="Vu Phan (Student)" userId="73e9e9bd-e36e-465d-a473-d5808a927cc8" providerId="ADAL" clId="{5893AEB9-BDCC-4998-8129-2702F810FCF9}" dt="2021-11-15T17:40:59.288" v="11" actId="478"/>
          <ac:spMkLst>
            <pc:docMk/>
            <pc:sldMk cId="924655537" sldId="378"/>
            <ac:spMk id="13" creationId="{455DDE49-9126-4186-A889-65D057281E17}"/>
          </ac:spMkLst>
        </pc:spChg>
        <pc:graphicFrameChg chg="del">
          <ac:chgData name="Vu Phan (Student)" userId="73e9e9bd-e36e-465d-a473-d5808a927cc8" providerId="ADAL" clId="{5893AEB9-BDCC-4998-8129-2702F810FCF9}" dt="2021-11-15T17:40:59.288" v="11" actId="478"/>
          <ac:graphicFrameMkLst>
            <pc:docMk/>
            <pc:sldMk cId="924655537" sldId="378"/>
            <ac:graphicFrameMk id="11" creationId="{342B8896-CDD5-456C-8F9F-1530AA9E626A}"/>
          </ac:graphicFrameMkLst>
        </pc:graphicFrameChg>
      </pc:sldChg>
      <pc:sldChg chg="addSp delSp modSp mod">
        <pc:chgData name="Vu Phan (Student)" userId="73e9e9bd-e36e-465d-a473-d5808a927cc8" providerId="ADAL" clId="{5893AEB9-BDCC-4998-8129-2702F810FCF9}" dt="2021-11-15T17:44:06.691" v="132" actId="20577"/>
        <pc:sldMkLst>
          <pc:docMk/>
          <pc:sldMk cId="2061345038" sldId="379"/>
        </pc:sldMkLst>
        <pc:spChg chg="mod">
          <ac:chgData name="Vu Phan (Student)" userId="73e9e9bd-e36e-465d-a473-d5808a927cc8" providerId="ADAL" clId="{5893AEB9-BDCC-4998-8129-2702F810FCF9}" dt="2021-11-15T17:43:35.638" v="88" actId="20577"/>
          <ac:spMkLst>
            <pc:docMk/>
            <pc:sldMk cId="2061345038" sldId="379"/>
            <ac:spMk id="8" creationId="{828BC1A7-4E03-4E47-AA77-DE73B6C346DB}"/>
          </ac:spMkLst>
        </pc:spChg>
        <pc:spChg chg="del">
          <ac:chgData name="Vu Phan (Student)" userId="73e9e9bd-e36e-465d-a473-d5808a927cc8" providerId="ADAL" clId="{5893AEB9-BDCC-4998-8129-2702F810FCF9}" dt="2021-11-15T17:40:56.628" v="10" actId="478"/>
          <ac:spMkLst>
            <pc:docMk/>
            <pc:sldMk cId="2061345038" sldId="379"/>
            <ac:spMk id="12" creationId="{48789053-64D0-4C16-B772-431528BCDD62}"/>
          </ac:spMkLst>
        </pc:spChg>
        <pc:spChg chg="del">
          <ac:chgData name="Vu Phan (Student)" userId="73e9e9bd-e36e-465d-a473-d5808a927cc8" providerId="ADAL" clId="{5893AEB9-BDCC-4998-8129-2702F810FCF9}" dt="2021-11-15T17:40:56.628" v="10" actId="478"/>
          <ac:spMkLst>
            <pc:docMk/>
            <pc:sldMk cId="2061345038" sldId="379"/>
            <ac:spMk id="13" creationId="{CC12AF61-D470-4826-BFC8-EB510B6D43A5}"/>
          </ac:spMkLst>
        </pc:spChg>
        <pc:spChg chg="del">
          <ac:chgData name="Vu Phan (Student)" userId="73e9e9bd-e36e-465d-a473-d5808a927cc8" providerId="ADAL" clId="{5893AEB9-BDCC-4998-8129-2702F810FCF9}" dt="2021-11-15T17:40:56.628" v="10" actId="478"/>
          <ac:spMkLst>
            <pc:docMk/>
            <pc:sldMk cId="2061345038" sldId="379"/>
            <ac:spMk id="14" creationId="{67844077-526C-4992-B1F8-C2DD8EFB59F3}"/>
          </ac:spMkLst>
        </pc:spChg>
        <pc:spChg chg="mod">
          <ac:chgData name="Vu Phan (Student)" userId="73e9e9bd-e36e-465d-a473-d5808a927cc8" providerId="ADAL" clId="{5893AEB9-BDCC-4998-8129-2702F810FCF9}" dt="2021-11-15T17:43:32.339" v="82" actId="20577"/>
          <ac:spMkLst>
            <pc:docMk/>
            <pc:sldMk cId="2061345038" sldId="379"/>
            <ac:spMk id="15" creationId="{5B276C85-13EF-4DDF-9B72-C6BD7A683358}"/>
          </ac:spMkLst>
        </pc:spChg>
        <pc:graphicFrameChg chg="del">
          <ac:chgData name="Vu Phan (Student)" userId="73e9e9bd-e36e-465d-a473-d5808a927cc8" providerId="ADAL" clId="{5893AEB9-BDCC-4998-8129-2702F810FCF9}" dt="2021-11-15T17:40:56.628" v="10" actId="478"/>
          <ac:graphicFrameMkLst>
            <pc:docMk/>
            <pc:sldMk cId="2061345038" sldId="379"/>
            <ac:graphicFrameMk id="11" creationId="{353ADCBB-2C39-478D-B5BD-E5AABABD9BB4}"/>
          </ac:graphicFrameMkLst>
        </pc:graphicFrameChg>
        <pc:graphicFrameChg chg="add mod">
          <ac:chgData name="Vu Phan (Student)" userId="73e9e9bd-e36e-465d-a473-d5808a927cc8" providerId="ADAL" clId="{5893AEB9-BDCC-4998-8129-2702F810FCF9}" dt="2021-11-15T17:43:53.368" v="109" actId="20577"/>
          <ac:graphicFrameMkLst>
            <pc:docMk/>
            <pc:sldMk cId="2061345038" sldId="379"/>
            <ac:graphicFrameMk id="16" creationId="{FAECCD01-08B6-4AB5-BE9D-3A7988E64771}"/>
          </ac:graphicFrameMkLst>
        </pc:graphicFrameChg>
        <pc:graphicFrameChg chg="add mod">
          <ac:chgData name="Vu Phan (Student)" userId="73e9e9bd-e36e-465d-a473-d5808a927cc8" providerId="ADAL" clId="{5893AEB9-BDCC-4998-8129-2702F810FCF9}" dt="2021-11-15T17:44:06.691" v="132" actId="20577"/>
          <ac:graphicFrameMkLst>
            <pc:docMk/>
            <pc:sldMk cId="2061345038" sldId="379"/>
            <ac:graphicFrameMk id="17" creationId="{0022694F-3687-44BF-8ADB-F0BFF42B5360}"/>
          </ac:graphicFrameMkLst>
        </pc:graphicFrameChg>
      </pc:sldChg>
      <pc:sldChg chg="delSp modSp del mod">
        <pc:chgData name="Vu Phan (Student)" userId="73e9e9bd-e36e-465d-a473-d5808a927cc8" providerId="ADAL" clId="{5893AEB9-BDCC-4998-8129-2702F810FCF9}" dt="2021-11-15T17:42:28.668" v="30" actId="47"/>
        <pc:sldMkLst>
          <pc:docMk/>
          <pc:sldMk cId="322189073" sldId="380"/>
        </pc:sldMkLst>
        <pc:spChg chg="del">
          <ac:chgData name="Vu Phan (Student)" userId="73e9e9bd-e36e-465d-a473-d5808a927cc8" providerId="ADAL" clId="{5893AEB9-BDCC-4998-8129-2702F810FCF9}" dt="2021-11-15T17:40:51.488" v="9" actId="478"/>
          <ac:spMkLst>
            <pc:docMk/>
            <pc:sldMk cId="322189073" sldId="380"/>
            <ac:spMk id="12" creationId="{05BBBDE2-7631-4BDF-85CA-901EAB2B6698}"/>
          </ac:spMkLst>
        </pc:spChg>
        <pc:spChg chg="del">
          <ac:chgData name="Vu Phan (Student)" userId="73e9e9bd-e36e-465d-a473-d5808a927cc8" providerId="ADAL" clId="{5893AEB9-BDCC-4998-8129-2702F810FCF9}" dt="2021-11-15T17:40:51.488" v="9" actId="478"/>
          <ac:spMkLst>
            <pc:docMk/>
            <pc:sldMk cId="322189073" sldId="380"/>
            <ac:spMk id="13" creationId="{249D0AAF-1C2D-464F-A569-AEC888EEA065}"/>
          </ac:spMkLst>
        </pc:spChg>
        <pc:spChg chg="del">
          <ac:chgData name="Vu Phan (Student)" userId="73e9e9bd-e36e-465d-a473-d5808a927cc8" providerId="ADAL" clId="{5893AEB9-BDCC-4998-8129-2702F810FCF9}" dt="2021-11-15T17:40:51.488" v="9" actId="478"/>
          <ac:spMkLst>
            <pc:docMk/>
            <pc:sldMk cId="322189073" sldId="380"/>
            <ac:spMk id="14" creationId="{30AC775C-58F5-4F59-8B29-C1029F69D414}"/>
          </ac:spMkLst>
        </pc:spChg>
        <pc:spChg chg="mod">
          <ac:chgData name="Vu Phan (Student)" userId="73e9e9bd-e36e-465d-a473-d5808a927cc8" providerId="ADAL" clId="{5893AEB9-BDCC-4998-8129-2702F810FCF9}" dt="2021-11-15T17:41:26.410" v="20" actId="20577"/>
          <ac:spMkLst>
            <pc:docMk/>
            <pc:sldMk cId="322189073" sldId="380"/>
            <ac:spMk id="15" creationId="{DF8D7D23-C2A4-4B3D-BFD8-2AD332814C2B}"/>
          </ac:spMkLst>
        </pc:spChg>
        <pc:graphicFrameChg chg="del">
          <ac:chgData name="Vu Phan (Student)" userId="73e9e9bd-e36e-465d-a473-d5808a927cc8" providerId="ADAL" clId="{5893AEB9-BDCC-4998-8129-2702F810FCF9}" dt="2021-11-15T17:40:51.488" v="9" actId="478"/>
          <ac:graphicFrameMkLst>
            <pc:docMk/>
            <pc:sldMk cId="322189073" sldId="380"/>
            <ac:graphicFrameMk id="11" creationId="{CD6AC7EA-838D-41F4-B08C-10C157E9191C}"/>
          </ac:graphicFrameMkLst>
        </pc:graphicFrameChg>
      </pc:sldChg>
      <pc:sldChg chg="modSp mod">
        <pc:chgData name="Vu Phan (Student)" userId="73e9e9bd-e36e-465d-a473-d5808a927cc8" providerId="ADAL" clId="{5893AEB9-BDCC-4998-8129-2702F810FCF9}" dt="2021-11-15T17:41:10.128" v="14" actId="20577"/>
        <pc:sldMkLst>
          <pc:docMk/>
          <pc:sldMk cId="1426313396" sldId="381"/>
        </pc:sldMkLst>
        <pc:spChg chg="mod">
          <ac:chgData name="Vu Phan (Student)" userId="73e9e9bd-e36e-465d-a473-d5808a927cc8" providerId="ADAL" clId="{5893AEB9-BDCC-4998-8129-2702F810FCF9}" dt="2021-11-15T17:41:10.128" v="14" actId="20577"/>
          <ac:spMkLst>
            <pc:docMk/>
            <pc:sldMk cId="1426313396" sldId="381"/>
            <ac:spMk id="9" creationId="{1545A3EB-3FBA-4134-BE75-E5AB79BD24AD}"/>
          </ac:spMkLst>
        </pc:spChg>
      </pc:sldChg>
      <pc:sldChg chg="modSp mod">
        <pc:chgData name="Vu Phan (Student)" userId="73e9e9bd-e36e-465d-a473-d5808a927cc8" providerId="ADAL" clId="{5893AEB9-BDCC-4998-8129-2702F810FCF9}" dt="2021-11-15T17:42:42.301" v="34" actId="20577"/>
        <pc:sldMkLst>
          <pc:docMk/>
          <pc:sldMk cId="3222194949" sldId="382"/>
        </pc:sldMkLst>
        <pc:spChg chg="mod">
          <ac:chgData name="Vu Phan (Student)" userId="73e9e9bd-e36e-465d-a473-d5808a927cc8" providerId="ADAL" clId="{5893AEB9-BDCC-4998-8129-2702F810FCF9}" dt="2021-11-15T17:42:42.301" v="34" actId="20577"/>
          <ac:spMkLst>
            <pc:docMk/>
            <pc:sldMk cId="3222194949" sldId="382"/>
            <ac:spMk id="49" creationId="{207BDECA-A3B4-4CEA-BF46-AA1B8CB2ADFE}"/>
          </ac:spMkLst>
        </pc:spChg>
      </pc:sldChg>
      <pc:sldChg chg="modSp mod">
        <pc:chgData name="Vu Phan (Student)" userId="73e9e9bd-e36e-465d-a473-d5808a927cc8" providerId="ADAL" clId="{5893AEB9-BDCC-4998-8129-2702F810FCF9}" dt="2021-11-15T17:42:44.962" v="35" actId="20577"/>
        <pc:sldMkLst>
          <pc:docMk/>
          <pc:sldMk cId="618764785" sldId="383"/>
        </pc:sldMkLst>
        <pc:spChg chg="mod">
          <ac:chgData name="Vu Phan (Student)" userId="73e9e9bd-e36e-465d-a473-d5808a927cc8" providerId="ADAL" clId="{5893AEB9-BDCC-4998-8129-2702F810FCF9}" dt="2021-11-15T17:42:44.962" v="35" actId="20577"/>
          <ac:spMkLst>
            <pc:docMk/>
            <pc:sldMk cId="618764785" sldId="383"/>
            <ac:spMk id="9" creationId="{68621C5A-BB54-4DA3-89EC-2ACA73349FD9}"/>
          </ac:spMkLst>
        </pc:spChg>
      </pc:sldChg>
    </pc:docChg>
  </pc:docChgLst>
  <pc:docChgLst>
    <pc:chgData name="Vu Phan (Student)" userId="73e9e9bd-e36e-465d-a473-d5808a927cc8" providerId="ADAL" clId="{C155D278-A798-49F3-A4A7-80500908D720}"/>
    <pc:docChg chg="undo redo custSel addSld delSld modSld">
      <pc:chgData name="Vu Phan (Student)" userId="73e9e9bd-e36e-465d-a473-d5808a927cc8" providerId="ADAL" clId="{C155D278-A798-49F3-A4A7-80500908D720}" dt="2021-11-08T18:53:39.497" v="7195" actId="20577"/>
      <pc:docMkLst>
        <pc:docMk/>
      </pc:docMkLst>
      <pc:sldChg chg="modSp mod">
        <pc:chgData name="Vu Phan (Student)" userId="73e9e9bd-e36e-465d-a473-d5808a927cc8" providerId="ADAL" clId="{C155D278-A798-49F3-A4A7-80500908D720}" dt="2021-11-08T17:33:10.989" v="5279" actId="20577"/>
        <pc:sldMkLst>
          <pc:docMk/>
          <pc:sldMk cId="3291030164" sldId="256"/>
        </pc:sldMkLst>
        <pc:spChg chg="mod">
          <ac:chgData name="Vu Phan (Student)" userId="73e9e9bd-e36e-465d-a473-d5808a927cc8" providerId="ADAL" clId="{C155D278-A798-49F3-A4A7-80500908D720}" dt="2021-11-07T18:16:39.908" v="14" actId="6549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C155D278-A798-49F3-A4A7-80500908D720}" dt="2021-11-08T17:33:10.989" v="5279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C155D278-A798-49F3-A4A7-80500908D720}" dt="2021-11-08T17:24:10.429" v="4626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C155D278-A798-49F3-A4A7-80500908D720}" dt="2021-11-08T17:24:10.429" v="4626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C155D278-A798-49F3-A4A7-80500908D720}" dt="2021-11-08T18:53:39.497" v="7195" actId="20577"/>
        <pc:sldMkLst>
          <pc:docMk/>
          <pc:sldMk cId="369560521" sldId="280"/>
        </pc:sldMkLst>
        <pc:spChg chg="mod">
          <ac:chgData name="Vu Phan (Student)" userId="73e9e9bd-e36e-465d-a473-d5808a927cc8" providerId="ADAL" clId="{C155D278-A798-49F3-A4A7-80500908D720}" dt="2021-11-08T18:53:39.497" v="7195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C155D278-A798-49F3-A4A7-80500908D720}" dt="2021-11-08T17:54:10.016" v="6041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C155D278-A798-49F3-A4A7-80500908D720}" dt="2021-11-08T17:23:38.145" v="4580" actId="20577"/>
          <ac:spMkLst>
            <pc:docMk/>
            <pc:sldMk cId="1436093343" sldId="287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8T17:54:10.016" v="6041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 (Student)" userId="73e9e9bd-e36e-465d-a473-d5808a927cc8" providerId="ADAL" clId="{C155D278-A798-49F3-A4A7-80500908D720}" dt="2021-11-08T17:23:31.718" v="4578" actId="47"/>
        <pc:sldMkLst>
          <pc:docMk/>
          <pc:sldMk cId="1423808475" sldId="360"/>
        </pc:sldMkLst>
      </pc:sldChg>
      <pc:sldChg chg="del">
        <pc:chgData name="Vu Phan (Student)" userId="73e9e9bd-e36e-465d-a473-d5808a927cc8" providerId="ADAL" clId="{C155D278-A798-49F3-A4A7-80500908D720}" dt="2021-11-08T17:23:31.718" v="4578" actId="47"/>
        <pc:sldMkLst>
          <pc:docMk/>
          <pc:sldMk cId="1117537287" sldId="361"/>
        </pc:sldMkLst>
      </pc:sldChg>
      <pc:sldChg chg="del">
        <pc:chgData name="Vu Phan (Student)" userId="73e9e9bd-e36e-465d-a473-d5808a927cc8" providerId="ADAL" clId="{C155D278-A798-49F3-A4A7-80500908D720}" dt="2021-11-08T17:23:31.718" v="4578" actId="47"/>
        <pc:sldMkLst>
          <pc:docMk/>
          <pc:sldMk cId="2352082958" sldId="362"/>
        </pc:sldMkLst>
      </pc:sldChg>
      <pc:sldChg chg="del">
        <pc:chgData name="Vu Phan (Student)" userId="73e9e9bd-e36e-465d-a473-d5808a927cc8" providerId="ADAL" clId="{C155D278-A798-49F3-A4A7-80500908D720}" dt="2021-11-08T17:23:31.718" v="4578" actId="47"/>
        <pc:sldMkLst>
          <pc:docMk/>
          <pc:sldMk cId="3426300645" sldId="363"/>
        </pc:sldMkLst>
      </pc:sldChg>
      <pc:sldChg chg="del">
        <pc:chgData name="Vu Phan (Student)" userId="73e9e9bd-e36e-465d-a473-d5808a927cc8" providerId="ADAL" clId="{C155D278-A798-49F3-A4A7-80500908D720}" dt="2021-11-08T17:23:31.718" v="4578" actId="47"/>
        <pc:sldMkLst>
          <pc:docMk/>
          <pc:sldMk cId="1561212113" sldId="364"/>
        </pc:sldMkLst>
      </pc:sldChg>
      <pc:sldChg chg="del">
        <pc:chgData name="Vu Phan (Student)" userId="73e9e9bd-e36e-465d-a473-d5808a927cc8" providerId="ADAL" clId="{C155D278-A798-49F3-A4A7-80500908D720}" dt="2021-11-08T17:23:31.718" v="4578" actId="47"/>
        <pc:sldMkLst>
          <pc:docMk/>
          <pc:sldMk cId="2304138497" sldId="365"/>
        </pc:sldMkLst>
      </pc:sldChg>
      <pc:sldChg chg="del">
        <pc:chgData name="Vu Phan (Student)" userId="73e9e9bd-e36e-465d-a473-d5808a927cc8" providerId="ADAL" clId="{C155D278-A798-49F3-A4A7-80500908D720}" dt="2021-11-08T17:23:31.718" v="4578" actId="47"/>
        <pc:sldMkLst>
          <pc:docMk/>
          <pc:sldMk cId="4262786625" sldId="366"/>
        </pc:sldMkLst>
      </pc:sldChg>
      <pc:sldChg chg="del">
        <pc:chgData name="Vu Phan (Student)" userId="73e9e9bd-e36e-465d-a473-d5808a927cc8" providerId="ADAL" clId="{C155D278-A798-49F3-A4A7-80500908D720}" dt="2021-11-08T17:23:34.764" v="4579" actId="47"/>
        <pc:sldMkLst>
          <pc:docMk/>
          <pc:sldMk cId="880441872" sldId="367"/>
        </pc:sldMkLst>
      </pc:sldChg>
      <pc:sldChg chg="new del">
        <pc:chgData name="Vu Phan (Student)" userId="73e9e9bd-e36e-465d-a473-d5808a927cc8" providerId="ADAL" clId="{C155D278-A798-49F3-A4A7-80500908D720}" dt="2021-11-08T17:23:31.718" v="4578" actId="47"/>
        <pc:sldMkLst>
          <pc:docMk/>
          <pc:sldMk cId="1519806952" sldId="368"/>
        </pc:sldMkLst>
      </pc:sldChg>
      <pc:sldChg chg="addSp delSp modSp add mod delAnim">
        <pc:chgData name="Vu Phan (Student)" userId="73e9e9bd-e36e-465d-a473-d5808a927cc8" providerId="ADAL" clId="{C155D278-A798-49F3-A4A7-80500908D720}" dt="2021-11-08T17:26:09.770" v="4714" actId="20577"/>
        <pc:sldMkLst>
          <pc:docMk/>
          <pc:sldMk cId="896618427" sldId="369"/>
        </pc:sldMkLst>
        <pc:spChg chg="mod">
          <ac:chgData name="Vu Phan (Student)" userId="73e9e9bd-e36e-465d-a473-d5808a927cc8" providerId="ADAL" clId="{C155D278-A798-49F3-A4A7-80500908D720}" dt="2021-11-08T17:24:22.423" v="4636" actId="20577"/>
          <ac:spMkLst>
            <pc:docMk/>
            <pc:sldMk cId="896618427" sldId="369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7T18:45:42.928" v="976" actId="14100"/>
          <ac:spMkLst>
            <pc:docMk/>
            <pc:sldMk cId="896618427" sldId="369"/>
            <ac:spMk id="6" creationId="{69A4872A-AAE8-419F-92C0-3085AC8EC3A6}"/>
          </ac:spMkLst>
        </pc:spChg>
        <pc:spChg chg="mod">
          <ac:chgData name="Vu Phan (Student)" userId="73e9e9bd-e36e-465d-a473-d5808a927cc8" providerId="ADAL" clId="{C155D278-A798-49F3-A4A7-80500908D720}" dt="2021-11-08T17:26:09.770" v="4714" actId="20577"/>
          <ac:spMkLst>
            <pc:docMk/>
            <pc:sldMk cId="896618427" sldId="369"/>
            <ac:spMk id="9" creationId="{1545A3EB-3FBA-4134-BE75-E5AB79BD24AD}"/>
          </ac:spMkLst>
        </pc:spChg>
        <pc:spChg chg="del">
          <ac:chgData name="Vu Phan (Student)" userId="73e9e9bd-e36e-465d-a473-d5808a927cc8" providerId="ADAL" clId="{C155D278-A798-49F3-A4A7-80500908D720}" dt="2021-11-07T18:35:14.924" v="915" actId="478"/>
          <ac:spMkLst>
            <pc:docMk/>
            <pc:sldMk cId="896618427" sldId="369"/>
            <ac:spMk id="10" creationId="{DD4BD950-FBD4-4B3A-9F3F-4A6B6C66EE4D}"/>
          </ac:spMkLst>
        </pc:spChg>
        <pc:spChg chg="add mod">
          <ac:chgData name="Vu Phan (Student)" userId="73e9e9bd-e36e-465d-a473-d5808a927cc8" providerId="ADAL" clId="{C155D278-A798-49F3-A4A7-80500908D720}" dt="2021-11-07T18:47:19.655" v="1042" actId="14100"/>
          <ac:spMkLst>
            <pc:docMk/>
            <pc:sldMk cId="896618427" sldId="369"/>
            <ac:spMk id="11" creationId="{D736CB3D-67EA-4D59-875D-01A4B3B4649C}"/>
          </ac:spMkLst>
        </pc:spChg>
        <pc:spChg chg="add mod">
          <ac:chgData name="Vu Phan (Student)" userId="73e9e9bd-e36e-465d-a473-d5808a927cc8" providerId="ADAL" clId="{C155D278-A798-49F3-A4A7-80500908D720}" dt="2021-11-07T19:19:05.685" v="1938" actId="1038"/>
          <ac:spMkLst>
            <pc:docMk/>
            <pc:sldMk cId="896618427" sldId="369"/>
            <ac:spMk id="18" creationId="{C28025D7-9064-4F33-91F5-959EE584836D}"/>
          </ac:spMkLst>
        </pc:spChg>
        <pc:spChg chg="add mod">
          <ac:chgData name="Vu Phan (Student)" userId="73e9e9bd-e36e-465d-a473-d5808a927cc8" providerId="ADAL" clId="{C155D278-A798-49F3-A4A7-80500908D720}" dt="2021-11-07T19:19:05.685" v="1938" actId="1038"/>
          <ac:spMkLst>
            <pc:docMk/>
            <pc:sldMk cId="896618427" sldId="369"/>
            <ac:spMk id="19" creationId="{997884C7-19B9-426E-AC02-106ED2CD4931}"/>
          </ac:spMkLst>
        </pc:spChg>
        <pc:spChg chg="add mod">
          <ac:chgData name="Vu Phan (Student)" userId="73e9e9bd-e36e-465d-a473-d5808a927cc8" providerId="ADAL" clId="{C155D278-A798-49F3-A4A7-80500908D720}" dt="2021-11-07T19:19:05.685" v="1938" actId="1038"/>
          <ac:spMkLst>
            <pc:docMk/>
            <pc:sldMk cId="896618427" sldId="369"/>
            <ac:spMk id="20" creationId="{45C14193-0578-4475-B796-B19801087C42}"/>
          </ac:spMkLst>
        </pc:spChg>
        <pc:spChg chg="add mod">
          <ac:chgData name="Vu Phan (Student)" userId="73e9e9bd-e36e-465d-a473-d5808a927cc8" providerId="ADAL" clId="{C155D278-A798-49F3-A4A7-80500908D720}" dt="2021-11-07T19:19:05.685" v="1938" actId="1038"/>
          <ac:spMkLst>
            <pc:docMk/>
            <pc:sldMk cId="896618427" sldId="369"/>
            <ac:spMk id="21" creationId="{4BDE1AFE-37A5-4A14-97C7-106D112BC88D}"/>
          </ac:spMkLst>
        </pc:spChg>
        <pc:spChg chg="del">
          <ac:chgData name="Vu Phan (Student)" userId="73e9e9bd-e36e-465d-a473-d5808a927cc8" providerId="ADAL" clId="{C155D278-A798-49F3-A4A7-80500908D720}" dt="2021-11-07T18:46:13.716" v="979" actId="478"/>
          <ac:spMkLst>
            <pc:docMk/>
            <pc:sldMk cId="896618427" sldId="369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C155D278-A798-49F3-A4A7-80500908D720}" dt="2021-11-07T19:19:05.685" v="1938" actId="1038"/>
          <ac:spMkLst>
            <pc:docMk/>
            <pc:sldMk cId="896618427" sldId="369"/>
            <ac:spMk id="23" creationId="{03911EAC-C063-49F7-82FC-30FF07CABA76}"/>
          </ac:spMkLst>
        </pc:spChg>
        <pc:spChg chg="add mod">
          <ac:chgData name="Vu Phan (Student)" userId="73e9e9bd-e36e-465d-a473-d5808a927cc8" providerId="ADAL" clId="{C155D278-A798-49F3-A4A7-80500908D720}" dt="2021-11-07T19:19:05.685" v="1938" actId="1038"/>
          <ac:spMkLst>
            <pc:docMk/>
            <pc:sldMk cId="896618427" sldId="369"/>
            <ac:spMk id="24" creationId="{1B583D8F-A20F-41C8-BCBB-9F400B27FE62}"/>
          </ac:spMkLst>
        </pc:spChg>
        <pc:spChg chg="add mod">
          <ac:chgData name="Vu Phan (Student)" userId="73e9e9bd-e36e-465d-a473-d5808a927cc8" providerId="ADAL" clId="{C155D278-A798-49F3-A4A7-80500908D720}" dt="2021-11-07T19:19:05.685" v="1938" actId="1038"/>
          <ac:spMkLst>
            <pc:docMk/>
            <pc:sldMk cId="896618427" sldId="369"/>
            <ac:spMk id="25" creationId="{83C17AEC-0188-4623-A55D-94EF14573C13}"/>
          </ac:spMkLst>
        </pc:spChg>
        <pc:spChg chg="add mod">
          <ac:chgData name="Vu Phan (Student)" userId="73e9e9bd-e36e-465d-a473-d5808a927cc8" providerId="ADAL" clId="{C155D278-A798-49F3-A4A7-80500908D720}" dt="2021-11-07T19:19:05.685" v="1938" actId="1038"/>
          <ac:spMkLst>
            <pc:docMk/>
            <pc:sldMk cId="896618427" sldId="369"/>
            <ac:spMk id="26" creationId="{D1DD9257-7DD0-421E-AD62-CF62891CEA99}"/>
          </ac:spMkLst>
        </pc:spChg>
        <pc:spChg chg="add mod">
          <ac:chgData name="Vu Phan (Student)" userId="73e9e9bd-e36e-465d-a473-d5808a927cc8" providerId="ADAL" clId="{C155D278-A798-49F3-A4A7-80500908D720}" dt="2021-11-07T19:19:42.622" v="1969" actId="14100"/>
          <ac:spMkLst>
            <pc:docMk/>
            <pc:sldMk cId="896618427" sldId="369"/>
            <ac:spMk id="27" creationId="{637A8581-FCBD-4C26-B753-E892BABB379D}"/>
          </ac:spMkLst>
        </pc:spChg>
        <pc:spChg chg="add mod">
          <ac:chgData name="Vu Phan (Student)" userId="73e9e9bd-e36e-465d-a473-d5808a927cc8" providerId="ADAL" clId="{C155D278-A798-49F3-A4A7-80500908D720}" dt="2021-11-07T19:20:03.538" v="1983" actId="1037"/>
          <ac:spMkLst>
            <pc:docMk/>
            <pc:sldMk cId="896618427" sldId="369"/>
            <ac:spMk id="36" creationId="{3AC04E2B-C14B-40F8-91A3-878264FD929D}"/>
          </ac:spMkLst>
        </pc:spChg>
        <pc:spChg chg="add mod">
          <ac:chgData name="Vu Phan (Student)" userId="73e9e9bd-e36e-465d-a473-d5808a927cc8" providerId="ADAL" clId="{C155D278-A798-49F3-A4A7-80500908D720}" dt="2021-11-07T19:20:36.266" v="2028" actId="1036"/>
          <ac:spMkLst>
            <pc:docMk/>
            <pc:sldMk cId="896618427" sldId="369"/>
            <ac:spMk id="37" creationId="{85860086-19C8-4B34-8B6D-28142FECDD2B}"/>
          </ac:spMkLst>
        </pc:spChg>
        <pc:spChg chg="add mod">
          <ac:chgData name="Vu Phan (Student)" userId="73e9e9bd-e36e-465d-a473-d5808a927cc8" providerId="ADAL" clId="{C155D278-A798-49F3-A4A7-80500908D720}" dt="2021-11-07T19:20:03.538" v="1983" actId="1037"/>
          <ac:spMkLst>
            <pc:docMk/>
            <pc:sldMk cId="896618427" sldId="369"/>
            <ac:spMk id="38" creationId="{8E54C5C3-13A3-4B64-B2B8-4B0348AF84DE}"/>
          </ac:spMkLst>
        </pc:spChg>
        <pc:spChg chg="add mod">
          <ac:chgData name="Vu Phan (Student)" userId="73e9e9bd-e36e-465d-a473-d5808a927cc8" providerId="ADAL" clId="{C155D278-A798-49F3-A4A7-80500908D720}" dt="2021-11-07T19:20:03.538" v="1983" actId="1037"/>
          <ac:spMkLst>
            <pc:docMk/>
            <pc:sldMk cId="896618427" sldId="369"/>
            <ac:spMk id="39" creationId="{A1E8D11A-4DEF-4271-B9CC-CFA449E140EC}"/>
          </ac:spMkLst>
        </pc:spChg>
        <pc:spChg chg="add mod">
          <ac:chgData name="Vu Phan (Student)" userId="73e9e9bd-e36e-465d-a473-d5808a927cc8" providerId="ADAL" clId="{C155D278-A798-49F3-A4A7-80500908D720}" dt="2021-11-07T19:19:12.543" v="1940" actId="1076"/>
          <ac:spMkLst>
            <pc:docMk/>
            <pc:sldMk cId="896618427" sldId="369"/>
            <ac:spMk id="40" creationId="{D27833FB-C9E8-4E86-9349-FE207687950B}"/>
          </ac:spMkLst>
        </pc:spChg>
        <pc:spChg chg="add mod">
          <ac:chgData name="Vu Phan (Student)" userId="73e9e9bd-e36e-465d-a473-d5808a927cc8" providerId="ADAL" clId="{C155D278-A798-49F3-A4A7-80500908D720}" dt="2021-11-07T19:19:26.447" v="1960" actId="1037"/>
          <ac:spMkLst>
            <pc:docMk/>
            <pc:sldMk cId="896618427" sldId="369"/>
            <ac:spMk id="41" creationId="{3B9EE5C6-4167-4B7C-911D-C3432A86747D}"/>
          </ac:spMkLst>
        </pc:spChg>
        <pc:spChg chg="add mod">
          <ac:chgData name="Vu Phan (Student)" userId="73e9e9bd-e36e-465d-a473-d5808a927cc8" providerId="ADAL" clId="{C155D278-A798-49F3-A4A7-80500908D720}" dt="2021-11-07T19:19:39.731" v="1968" actId="1038"/>
          <ac:spMkLst>
            <pc:docMk/>
            <pc:sldMk cId="896618427" sldId="369"/>
            <ac:spMk id="42" creationId="{7F5A6CB6-D3DB-46E6-8C2D-46CEF0DAC1A3}"/>
          </ac:spMkLst>
        </pc:spChg>
        <pc:spChg chg="add mod">
          <ac:chgData name="Vu Phan (Student)" userId="73e9e9bd-e36e-465d-a473-d5808a927cc8" providerId="ADAL" clId="{C155D278-A798-49F3-A4A7-80500908D720}" dt="2021-11-07T19:19:50.487" v="1971" actId="1076"/>
          <ac:spMkLst>
            <pc:docMk/>
            <pc:sldMk cId="896618427" sldId="369"/>
            <ac:spMk id="43" creationId="{031120D3-26C1-47B5-8554-5483557D4FA4}"/>
          </ac:spMkLst>
        </pc:spChg>
        <pc:spChg chg="add mod">
          <ac:chgData name="Vu Phan (Student)" userId="73e9e9bd-e36e-465d-a473-d5808a927cc8" providerId="ADAL" clId="{C155D278-A798-49F3-A4A7-80500908D720}" dt="2021-11-07T19:20:38.692" v="2032" actId="1035"/>
          <ac:spMkLst>
            <pc:docMk/>
            <pc:sldMk cId="896618427" sldId="369"/>
            <ac:spMk id="44" creationId="{695C8136-13C8-4B99-B196-3F01E5EE2888}"/>
          </ac:spMkLst>
        </pc:spChg>
        <pc:spChg chg="add mod">
          <ac:chgData name="Vu Phan (Student)" userId="73e9e9bd-e36e-465d-a473-d5808a927cc8" providerId="ADAL" clId="{C155D278-A798-49F3-A4A7-80500908D720}" dt="2021-11-07T19:20:46.592" v="2051" actId="20577"/>
          <ac:spMkLst>
            <pc:docMk/>
            <pc:sldMk cId="896618427" sldId="369"/>
            <ac:spMk id="45" creationId="{3AB5FAE6-F315-4C16-BEF5-4A14304623CD}"/>
          </ac:spMkLst>
        </pc:spChg>
        <pc:spChg chg="add mod">
          <ac:chgData name="Vu Phan (Student)" userId="73e9e9bd-e36e-465d-a473-d5808a927cc8" providerId="ADAL" clId="{C155D278-A798-49F3-A4A7-80500908D720}" dt="2021-11-07T19:21:15.894" v="2106" actId="1076"/>
          <ac:spMkLst>
            <pc:docMk/>
            <pc:sldMk cId="896618427" sldId="369"/>
            <ac:spMk id="46" creationId="{4ED61294-8050-4FC6-BBA9-28BDF5E2D091}"/>
          </ac:spMkLst>
        </pc:spChg>
        <pc:picChg chg="del">
          <ac:chgData name="Vu Phan (Student)" userId="73e9e9bd-e36e-465d-a473-d5808a927cc8" providerId="ADAL" clId="{C155D278-A798-49F3-A4A7-80500908D720}" dt="2021-11-07T18:35:15.359" v="916" actId="478"/>
          <ac:picMkLst>
            <pc:docMk/>
            <pc:sldMk cId="896618427" sldId="369"/>
            <ac:picMk id="3" creationId="{0D862EF2-3B51-4B63-9062-C445058D5479}"/>
          </ac:picMkLst>
        </pc:picChg>
        <pc:picChg chg="add del mod">
          <ac:chgData name="Vu Phan (Student)" userId="73e9e9bd-e36e-465d-a473-d5808a927cc8" providerId="ADAL" clId="{C155D278-A798-49F3-A4A7-80500908D720}" dt="2021-11-07T19:08:02.846" v="1767" actId="478"/>
          <ac:picMkLst>
            <pc:docMk/>
            <pc:sldMk cId="896618427" sldId="369"/>
            <ac:picMk id="8" creationId="{1B4D47A8-8D15-4D6B-AB3B-1BA26FB6B6F0}"/>
          </ac:picMkLst>
        </pc:picChg>
        <pc:picChg chg="add mod modCrop">
          <ac:chgData name="Vu Phan (Student)" userId="73e9e9bd-e36e-465d-a473-d5808a927cc8" providerId="ADAL" clId="{C155D278-A798-49F3-A4A7-80500908D720}" dt="2021-11-07T19:19:05.685" v="1938" actId="1038"/>
          <ac:picMkLst>
            <pc:docMk/>
            <pc:sldMk cId="896618427" sldId="369"/>
            <ac:picMk id="13" creationId="{DE98B7A1-048B-4651-92DE-5A11B87BDF96}"/>
          </ac:picMkLst>
        </pc:picChg>
        <pc:picChg chg="add del mod">
          <ac:chgData name="Vu Phan (Student)" userId="73e9e9bd-e36e-465d-a473-d5808a927cc8" providerId="ADAL" clId="{C155D278-A798-49F3-A4A7-80500908D720}" dt="2021-11-07T19:10:43.615" v="1785" actId="478"/>
          <ac:picMkLst>
            <pc:docMk/>
            <pc:sldMk cId="896618427" sldId="369"/>
            <ac:picMk id="15" creationId="{DEB5F0BE-3E40-4162-AC44-42A5B39E889F}"/>
          </ac:picMkLst>
        </pc:picChg>
        <pc:picChg chg="add mod">
          <ac:chgData name="Vu Phan (Student)" userId="73e9e9bd-e36e-465d-a473-d5808a927cc8" providerId="ADAL" clId="{C155D278-A798-49F3-A4A7-80500908D720}" dt="2021-11-07T19:20:23.059" v="2018" actId="1035"/>
          <ac:picMkLst>
            <pc:docMk/>
            <pc:sldMk cId="896618427" sldId="369"/>
            <ac:picMk id="17" creationId="{790EE310-4BA3-4D23-B584-84F47B336985}"/>
          </ac:picMkLst>
        </pc:picChg>
        <pc:cxnChg chg="add mod">
          <ac:chgData name="Vu Phan (Student)" userId="73e9e9bd-e36e-465d-a473-d5808a927cc8" providerId="ADAL" clId="{C155D278-A798-49F3-A4A7-80500908D720}" dt="2021-11-07T19:20:03.538" v="1983" actId="1037"/>
          <ac:cxnSpMkLst>
            <pc:docMk/>
            <pc:sldMk cId="896618427" sldId="369"/>
            <ac:cxnSpMk id="29" creationId="{4DD3195D-B8BC-42F5-AB6E-3E2526254462}"/>
          </ac:cxnSpMkLst>
        </pc:cxnChg>
        <pc:cxnChg chg="add mod">
          <ac:chgData name="Vu Phan (Student)" userId="73e9e9bd-e36e-465d-a473-d5808a927cc8" providerId="ADAL" clId="{C155D278-A798-49F3-A4A7-80500908D720}" dt="2021-11-07T19:20:03.538" v="1983" actId="1037"/>
          <ac:cxnSpMkLst>
            <pc:docMk/>
            <pc:sldMk cId="896618427" sldId="369"/>
            <ac:cxnSpMk id="31" creationId="{AA7E28B3-B75E-48C3-B1FF-5CA0C51332DC}"/>
          </ac:cxnSpMkLst>
        </pc:cxnChg>
        <pc:cxnChg chg="add mod">
          <ac:chgData name="Vu Phan (Student)" userId="73e9e9bd-e36e-465d-a473-d5808a927cc8" providerId="ADAL" clId="{C155D278-A798-49F3-A4A7-80500908D720}" dt="2021-11-07T19:20:03.538" v="1983" actId="1037"/>
          <ac:cxnSpMkLst>
            <pc:docMk/>
            <pc:sldMk cId="896618427" sldId="369"/>
            <ac:cxnSpMk id="33" creationId="{4821EF49-B5E5-4752-AA49-80D2BACF2EFD}"/>
          </ac:cxnSpMkLst>
        </pc:cxnChg>
        <pc:cxnChg chg="add mod">
          <ac:chgData name="Vu Phan (Student)" userId="73e9e9bd-e36e-465d-a473-d5808a927cc8" providerId="ADAL" clId="{C155D278-A798-49F3-A4A7-80500908D720}" dt="2021-11-07T19:20:36.266" v="2028" actId="1036"/>
          <ac:cxnSpMkLst>
            <pc:docMk/>
            <pc:sldMk cId="896618427" sldId="369"/>
            <ac:cxnSpMk id="35" creationId="{75D61515-2917-436B-87E4-710B00AC6C22}"/>
          </ac:cxnSpMkLst>
        </pc:cxnChg>
      </pc:sldChg>
      <pc:sldChg chg="addSp delSp modSp add mod">
        <pc:chgData name="Vu Phan (Student)" userId="73e9e9bd-e36e-465d-a473-d5808a927cc8" providerId="ADAL" clId="{C155D278-A798-49F3-A4A7-80500908D720}" dt="2021-11-08T17:26:36.711" v="4776" actId="20577"/>
        <pc:sldMkLst>
          <pc:docMk/>
          <pc:sldMk cId="1818418599" sldId="370"/>
        </pc:sldMkLst>
        <pc:spChg chg="add mod">
          <ac:chgData name="Vu Phan (Student)" userId="73e9e9bd-e36e-465d-a473-d5808a927cc8" providerId="ADAL" clId="{C155D278-A798-49F3-A4A7-80500908D720}" dt="2021-11-07T22:36:58.088" v="3579" actId="207"/>
          <ac:spMkLst>
            <pc:docMk/>
            <pc:sldMk cId="1818418599" sldId="370"/>
            <ac:spMk id="2" creationId="{564B3A49-D50F-4C13-B558-7FED2932E434}"/>
          </ac:spMkLst>
        </pc:spChg>
        <pc:spChg chg="mod">
          <ac:chgData name="Vu Phan (Student)" userId="73e9e9bd-e36e-465d-a473-d5808a927cc8" providerId="ADAL" clId="{C155D278-A798-49F3-A4A7-80500908D720}" dt="2021-11-08T17:24:26.053" v="4637"/>
          <ac:spMkLst>
            <pc:docMk/>
            <pc:sldMk cId="1818418599" sldId="370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8T17:26:27.735" v="4768" actId="20577"/>
          <ac:spMkLst>
            <pc:docMk/>
            <pc:sldMk cId="1818418599" sldId="370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10" creationId="{CBBFD8FC-A276-4462-BDAF-FF3AAA6C19A8}"/>
          </ac:spMkLst>
        </pc:spChg>
        <pc:spChg chg="mod">
          <ac:chgData name="Vu Phan (Student)" userId="73e9e9bd-e36e-465d-a473-d5808a927cc8" providerId="ADAL" clId="{C155D278-A798-49F3-A4A7-80500908D720}" dt="2021-11-08T17:26:36.711" v="4776" actId="20577"/>
          <ac:spMkLst>
            <pc:docMk/>
            <pc:sldMk cId="1818418599" sldId="370"/>
            <ac:spMk id="11" creationId="{D736CB3D-67EA-4D59-875D-01A4B3B4649C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12" creationId="{C1530ED0-DD67-490D-9F28-42BC2A70B68A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15" creationId="{2D7FA1CE-DDE6-40B7-89B7-B1CB938DD99B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16" creationId="{4F2FCB7A-AF33-4DA4-86D7-87C94C9429D1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17" creationId="{79526300-48F4-4F14-B4D7-FF56D60941FE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18" creationId="{95263EE3-4519-47D5-ACB3-2AA0EAE0285A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19" creationId="{76443874-EC98-4F05-82B2-A595941D54C1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20" creationId="{2EFDD616-442B-419B-90A8-FE570CCE200D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21" creationId="{7A496D90-6A83-400D-B331-07653C0C3DD4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22" creationId="{90EC460C-5072-4D3D-9F65-31A35AFCC130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23" creationId="{647F7B66-5429-4B32-9DD4-BE92546D09E6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24" creationId="{5D3A830E-5265-4E6C-ABAF-AC7A7DA00900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25" creationId="{A6940BD8-43E5-484A-A9AB-849EE6AA6D13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26" creationId="{D64ADA3C-5095-4123-9AB7-72BEC4BD3A23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27" creationId="{2922F3BE-FB66-47E6-9893-8F7B6FED91B0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28" creationId="{BC1E39CE-1680-47BD-900B-F868CDCFE215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29" creationId="{72F44EF7-AD87-464E-BC73-E9A4A597A633}"/>
          </ac:spMkLst>
        </pc:spChg>
        <pc:spChg chg="add del mod">
          <ac:chgData name="Vu Phan (Student)" userId="73e9e9bd-e36e-465d-a473-d5808a927cc8" providerId="ADAL" clId="{C155D278-A798-49F3-A4A7-80500908D720}" dt="2021-11-07T19:29:35.792" v="2323" actId="478"/>
          <ac:spMkLst>
            <pc:docMk/>
            <pc:sldMk cId="1818418599" sldId="370"/>
            <ac:spMk id="30" creationId="{D2B42DAC-0FD8-4DBE-99B9-CA5A3906E70D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41" creationId="{07D2FA7D-B068-45A5-B12E-807D7E26449C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43" creationId="{65A0ED0A-2B93-4439-9E15-49B91171F5FF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44" creationId="{F8693591-80D9-41B5-AC8C-6897DBFBA009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45" creationId="{5E776865-7996-4BEB-BCCE-26907EAD3442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46" creationId="{525D343B-C923-49AD-9224-79731989955E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47" creationId="{71F38F47-0538-49B4-8FAD-03FB691A436B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48" creationId="{B85A38EB-2947-495D-BE4F-07B15BAF95DB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49" creationId="{B6F74980-1988-4726-8A3C-9A2BB898C4FF}"/>
          </ac:spMkLst>
        </pc:spChg>
        <pc:spChg chg="add mod">
          <ac:chgData name="Vu Phan (Student)" userId="73e9e9bd-e36e-465d-a473-d5808a927cc8" providerId="ADAL" clId="{C155D278-A798-49F3-A4A7-80500908D720}" dt="2021-11-07T19:50:38.416" v="3014" actId="1037"/>
          <ac:spMkLst>
            <pc:docMk/>
            <pc:sldMk cId="1818418599" sldId="370"/>
            <ac:spMk id="50" creationId="{887398B8-EB5D-40B5-9D64-320ED41EA190}"/>
          </ac:spMkLst>
        </pc:spChg>
        <pc:spChg chg="add mod">
          <ac:chgData name="Vu Phan (Student)" userId="73e9e9bd-e36e-465d-a473-d5808a927cc8" providerId="ADAL" clId="{C155D278-A798-49F3-A4A7-80500908D720}" dt="2021-11-07T19:53:29.271" v="3191" actId="207"/>
          <ac:spMkLst>
            <pc:docMk/>
            <pc:sldMk cId="1818418599" sldId="370"/>
            <ac:spMk id="61" creationId="{16274D41-F6AB-46ED-920E-1525741723E2}"/>
          </ac:spMkLst>
        </pc:spChg>
        <pc:spChg chg="add mod">
          <ac:chgData name="Vu Phan (Student)" userId="73e9e9bd-e36e-465d-a473-d5808a927cc8" providerId="ADAL" clId="{C155D278-A798-49F3-A4A7-80500908D720}" dt="2021-11-07T19:51:27.092" v="3033" actId="1035"/>
          <ac:spMkLst>
            <pc:docMk/>
            <pc:sldMk cId="1818418599" sldId="370"/>
            <ac:spMk id="62" creationId="{1D3D4F95-83E7-4DEF-8560-EDDB4DBD24DE}"/>
          </ac:spMkLst>
        </pc:spChg>
        <pc:spChg chg="add mod">
          <ac:chgData name="Vu Phan (Student)" userId="73e9e9bd-e36e-465d-a473-d5808a927cc8" providerId="ADAL" clId="{C155D278-A798-49F3-A4A7-80500908D720}" dt="2021-11-07T19:52:08.951" v="3067" actId="208"/>
          <ac:spMkLst>
            <pc:docMk/>
            <pc:sldMk cId="1818418599" sldId="370"/>
            <ac:spMk id="63" creationId="{BCE1C14E-C309-493D-B1E3-669F7BE6CEDB}"/>
          </ac:spMkLst>
        </pc:spChg>
        <pc:spChg chg="add mod">
          <ac:chgData name="Vu Phan (Student)" userId="73e9e9bd-e36e-465d-a473-d5808a927cc8" providerId="ADAL" clId="{C155D278-A798-49F3-A4A7-80500908D720}" dt="2021-11-07T19:52:17.479" v="3069" actId="207"/>
          <ac:spMkLst>
            <pc:docMk/>
            <pc:sldMk cId="1818418599" sldId="370"/>
            <ac:spMk id="64" creationId="{0AA41D10-5563-4629-A034-993BE7CC3995}"/>
          </ac:spMkLst>
        </pc:spChg>
        <pc:spChg chg="add mod">
          <ac:chgData name="Vu Phan (Student)" userId="73e9e9bd-e36e-465d-a473-d5808a927cc8" providerId="ADAL" clId="{C155D278-A798-49F3-A4A7-80500908D720}" dt="2021-11-07T19:52:13.993" v="3068" actId="207"/>
          <ac:spMkLst>
            <pc:docMk/>
            <pc:sldMk cId="1818418599" sldId="370"/>
            <ac:spMk id="65" creationId="{78743715-38B2-4902-8D2F-FF5E7AE40ECE}"/>
          </ac:spMkLst>
        </pc:spChg>
        <pc:spChg chg="add del mod">
          <ac:chgData name="Vu Phan (Student)" userId="73e9e9bd-e36e-465d-a473-d5808a927cc8" providerId="ADAL" clId="{C155D278-A798-49F3-A4A7-80500908D720}" dt="2021-11-07T19:53:00.877" v="3163" actId="478"/>
          <ac:spMkLst>
            <pc:docMk/>
            <pc:sldMk cId="1818418599" sldId="370"/>
            <ac:spMk id="66" creationId="{89EA76A8-5DB5-4495-98DC-F08CB095AFAD}"/>
          </ac:spMkLst>
        </pc:spChg>
        <pc:spChg chg="add mod">
          <ac:chgData name="Vu Phan (Student)" userId="73e9e9bd-e36e-465d-a473-d5808a927cc8" providerId="ADAL" clId="{C155D278-A798-49F3-A4A7-80500908D720}" dt="2021-11-07T19:53:51.620" v="3268" actId="20577"/>
          <ac:spMkLst>
            <pc:docMk/>
            <pc:sldMk cId="1818418599" sldId="370"/>
            <ac:spMk id="67" creationId="{2A63D699-CDFE-488B-A4DF-876F2C2650C4}"/>
          </ac:spMkLst>
        </pc:spChg>
        <pc:picChg chg="add mod">
          <ac:chgData name="Vu Phan (Student)" userId="73e9e9bd-e36e-465d-a473-d5808a927cc8" providerId="ADAL" clId="{C155D278-A798-49F3-A4A7-80500908D720}" dt="2021-11-07T19:50:38.416" v="3014" actId="1037"/>
          <ac:picMkLst>
            <pc:docMk/>
            <pc:sldMk cId="1818418599" sldId="370"/>
            <ac:picMk id="13" creationId="{DBBB30EF-0BAB-45B2-B42B-1D0E12E607DE}"/>
          </ac:picMkLst>
        </pc:picChg>
        <pc:picChg chg="add mod">
          <ac:chgData name="Vu Phan (Student)" userId="73e9e9bd-e36e-465d-a473-d5808a927cc8" providerId="ADAL" clId="{C155D278-A798-49F3-A4A7-80500908D720}" dt="2021-11-07T19:50:38.416" v="3014" actId="1037"/>
          <ac:picMkLst>
            <pc:docMk/>
            <pc:sldMk cId="1818418599" sldId="370"/>
            <ac:picMk id="14" creationId="{4604AB6A-CBDE-47AE-B207-43937DB1E22C}"/>
          </ac:picMkLst>
        </pc:picChg>
        <pc:picChg chg="add mod modCrop">
          <ac:chgData name="Vu Phan (Student)" userId="73e9e9bd-e36e-465d-a473-d5808a927cc8" providerId="ADAL" clId="{C155D278-A798-49F3-A4A7-80500908D720}" dt="2021-11-07T19:50:38.416" v="3014" actId="1037"/>
          <ac:picMkLst>
            <pc:docMk/>
            <pc:sldMk cId="1818418599" sldId="370"/>
            <ac:picMk id="32" creationId="{D92560DB-39AD-4D5A-8B72-2A6C6064629E}"/>
          </ac:picMkLst>
        </pc:picChg>
        <pc:cxnChg chg="add mod">
          <ac:chgData name="Vu Phan (Student)" userId="73e9e9bd-e36e-465d-a473-d5808a927cc8" providerId="ADAL" clId="{C155D278-A798-49F3-A4A7-80500908D720}" dt="2021-11-07T19:50:38.416" v="3014" actId="1037"/>
          <ac:cxnSpMkLst>
            <pc:docMk/>
            <pc:sldMk cId="1818418599" sldId="370"/>
            <ac:cxnSpMk id="8" creationId="{FDB846D8-CCDE-4ECA-996E-6B4289CDF222}"/>
          </ac:cxnSpMkLst>
        </pc:cxnChg>
        <pc:cxnChg chg="add mod">
          <ac:chgData name="Vu Phan (Student)" userId="73e9e9bd-e36e-465d-a473-d5808a927cc8" providerId="ADAL" clId="{C155D278-A798-49F3-A4A7-80500908D720}" dt="2021-11-07T21:33:44.946" v="3310"/>
          <ac:cxnSpMkLst>
            <pc:docMk/>
            <pc:sldMk cId="1818418599" sldId="370"/>
            <ac:cxnSpMk id="34" creationId="{1462D3AC-4094-47DE-99F7-4D25C50B3439}"/>
          </ac:cxnSpMkLst>
        </pc:cxnChg>
        <pc:cxnChg chg="add mod">
          <ac:chgData name="Vu Phan (Student)" userId="73e9e9bd-e36e-465d-a473-d5808a927cc8" providerId="ADAL" clId="{C155D278-A798-49F3-A4A7-80500908D720}" dt="2021-11-07T19:50:38.416" v="3014" actId="1037"/>
          <ac:cxnSpMkLst>
            <pc:docMk/>
            <pc:sldMk cId="1818418599" sldId="370"/>
            <ac:cxnSpMk id="35" creationId="{6E9AAA41-7B35-4810-ACE7-6A0658B31589}"/>
          </ac:cxnSpMkLst>
        </pc:cxnChg>
        <pc:cxnChg chg="add mod">
          <ac:chgData name="Vu Phan (Student)" userId="73e9e9bd-e36e-465d-a473-d5808a927cc8" providerId="ADAL" clId="{C155D278-A798-49F3-A4A7-80500908D720}" dt="2021-11-07T21:33:53.523" v="3311"/>
          <ac:cxnSpMkLst>
            <pc:docMk/>
            <pc:sldMk cId="1818418599" sldId="370"/>
            <ac:cxnSpMk id="38" creationId="{615AB901-BA72-4626-B41B-FFB467DB446B}"/>
          </ac:cxnSpMkLst>
        </pc:cxnChg>
        <pc:cxnChg chg="add mod">
          <ac:chgData name="Vu Phan (Student)" userId="73e9e9bd-e36e-465d-a473-d5808a927cc8" providerId="ADAL" clId="{C155D278-A798-49F3-A4A7-80500908D720}" dt="2021-11-07T19:50:38.416" v="3014" actId="1037"/>
          <ac:cxnSpMkLst>
            <pc:docMk/>
            <pc:sldMk cId="1818418599" sldId="370"/>
            <ac:cxnSpMk id="42" creationId="{4B7BBB9A-63AE-4E32-BF4F-FE785A5BADF9}"/>
          </ac:cxnSpMkLst>
        </pc:cxnChg>
        <pc:cxnChg chg="add mod">
          <ac:chgData name="Vu Phan (Student)" userId="73e9e9bd-e36e-465d-a473-d5808a927cc8" providerId="ADAL" clId="{C155D278-A798-49F3-A4A7-80500908D720}" dt="2021-11-07T19:50:38.416" v="3014" actId="1037"/>
          <ac:cxnSpMkLst>
            <pc:docMk/>
            <pc:sldMk cId="1818418599" sldId="370"/>
            <ac:cxnSpMk id="52" creationId="{D6857973-1F3A-451A-B6E1-CB73FBC29604}"/>
          </ac:cxnSpMkLst>
        </pc:cxnChg>
        <pc:cxnChg chg="add del mod">
          <ac:chgData name="Vu Phan (Student)" userId="73e9e9bd-e36e-465d-a473-d5808a927cc8" providerId="ADAL" clId="{C155D278-A798-49F3-A4A7-80500908D720}" dt="2021-11-07T19:43:01.141" v="2797" actId="11529"/>
          <ac:cxnSpMkLst>
            <pc:docMk/>
            <pc:sldMk cId="1818418599" sldId="370"/>
            <ac:cxnSpMk id="54" creationId="{60C520D8-D9B0-4BF5-B5A5-7530DA81D2E4}"/>
          </ac:cxnSpMkLst>
        </pc:cxnChg>
        <pc:cxnChg chg="add mod">
          <ac:chgData name="Vu Phan (Student)" userId="73e9e9bd-e36e-465d-a473-d5808a927cc8" providerId="ADAL" clId="{C155D278-A798-49F3-A4A7-80500908D720}" dt="2021-11-07T19:50:38.416" v="3014" actId="1037"/>
          <ac:cxnSpMkLst>
            <pc:docMk/>
            <pc:sldMk cId="1818418599" sldId="370"/>
            <ac:cxnSpMk id="56" creationId="{DC704D5C-EA4F-46B2-A718-E4C6FD68F141}"/>
          </ac:cxnSpMkLst>
        </pc:cxnChg>
      </pc:sldChg>
      <pc:sldChg chg="addSp modSp add mod">
        <pc:chgData name="Vu Phan (Student)" userId="73e9e9bd-e36e-465d-a473-d5808a927cc8" providerId="ADAL" clId="{C155D278-A798-49F3-A4A7-80500908D720}" dt="2021-11-08T17:27:13.326" v="4842" actId="20577"/>
        <pc:sldMkLst>
          <pc:docMk/>
          <pc:sldMk cId="1748464705" sldId="371"/>
        </pc:sldMkLst>
        <pc:spChg chg="mod">
          <ac:chgData name="Vu Phan (Student)" userId="73e9e9bd-e36e-465d-a473-d5808a927cc8" providerId="ADAL" clId="{C155D278-A798-49F3-A4A7-80500908D720}" dt="2021-11-08T17:24:28.372" v="4638"/>
          <ac:spMkLst>
            <pc:docMk/>
            <pc:sldMk cId="1748464705" sldId="371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8T17:27:13.326" v="4842" actId="20577"/>
          <ac:spMkLst>
            <pc:docMk/>
            <pc:sldMk cId="1748464705" sldId="371"/>
            <ac:spMk id="9" creationId="{1545A3EB-3FBA-4134-BE75-E5AB79BD24AD}"/>
          </ac:spMkLst>
        </pc:spChg>
        <pc:spChg chg="mod">
          <ac:chgData name="Vu Phan (Student)" userId="73e9e9bd-e36e-465d-a473-d5808a927cc8" providerId="ADAL" clId="{C155D278-A798-49F3-A4A7-80500908D720}" dt="2021-11-07T23:25:51.012" v="4405" actId="14100"/>
          <ac:spMkLst>
            <pc:docMk/>
            <pc:sldMk cId="1748464705" sldId="371"/>
            <ac:spMk id="11" creationId="{D736CB3D-67EA-4D59-875D-01A4B3B4649C}"/>
          </ac:spMkLst>
        </pc:spChg>
        <pc:spChg chg="add mod">
          <ac:chgData name="Vu Phan (Student)" userId="73e9e9bd-e36e-465d-a473-d5808a927cc8" providerId="ADAL" clId="{C155D278-A798-49F3-A4A7-80500908D720}" dt="2021-11-07T19:03:46.229" v="1559" actId="207"/>
          <ac:spMkLst>
            <pc:docMk/>
            <pc:sldMk cId="1748464705" sldId="371"/>
            <ac:spMk id="12" creationId="{DF038F03-9D6C-4899-9727-057E29A08315}"/>
          </ac:spMkLst>
        </pc:spChg>
        <pc:spChg chg="add mod">
          <ac:chgData name="Vu Phan (Student)" userId="73e9e9bd-e36e-465d-a473-d5808a927cc8" providerId="ADAL" clId="{C155D278-A798-49F3-A4A7-80500908D720}" dt="2021-11-07T19:03:46.229" v="1559" actId="207"/>
          <ac:spMkLst>
            <pc:docMk/>
            <pc:sldMk cId="1748464705" sldId="371"/>
            <ac:spMk id="13" creationId="{2787065B-A483-46CE-A31E-66C6F643A4FA}"/>
          </ac:spMkLst>
        </pc:spChg>
        <pc:spChg chg="add mod">
          <ac:chgData name="Vu Phan (Student)" userId="73e9e9bd-e36e-465d-a473-d5808a927cc8" providerId="ADAL" clId="{C155D278-A798-49F3-A4A7-80500908D720}" dt="2021-11-07T19:03:17.673" v="1554" actId="1037"/>
          <ac:spMkLst>
            <pc:docMk/>
            <pc:sldMk cId="1748464705" sldId="371"/>
            <ac:spMk id="14" creationId="{CB8F558B-98B0-48CE-AC4A-341D574EF1B5}"/>
          </ac:spMkLst>
        </pc:spChg>
        <pc:spChg chg="add mod">
          <ac:chgData name="Vu Phan (Student)" userId="73e9e9bd-e36e-465d-a473-d5808a927cc8" providerId="ADAL" clId="{C155D278-A798-49F3-A4A7-80500908D720}" dt="2021-11-07T19:03:37.932" v="1558" actId="1076"/>
          <ac:spMkLst>
            <pc:docMk/>
            <pc:sldMk cId="1748464705" sldId="371"/>
            <ac:spMk id="15" creationId="{5EE6EF71-B54B-46BE-8DE3-EFCB3F755479}"/>
          </ac:spMkLst>
        </pc:spChg>
        <pc:spChg chg="add mod">
          <ac:chgData name="Vu Phan (Student)" userId="73e9e9bd-e36e-465d-a473-d5808a927cc8" providerId="ADAL" clId="{C155D278-A798-49F3-A4A7-80500908D720}" dt="2021-11-07T19:06:06.380" v="1711" actId="1076"/>
          <ac:spMkLst>
            <pc:docMk/>
            <pc:sldMk cId="1748464705" sldId="371"/>
            <ac:spMk id="16" creationId="{C6901C77-EADD-4C8E-BB36-D720369C186D}"/>
          </ac:spMkLst>
        </pc:spChg>
        <pc:spChg chg="add mod">
          <ac:chgData name="Vu Phan (Student)" userId="73e9e9bd-e36e-465d-a473-d5808a927cc8" providerId="ADAL" clId="{C155D278-A798-49F3-A4A7-80500908D720}" dt="2021-11-07T19:52:47.154" v="3160" actId="20577"/>
          <ac:spMkLst>
            <pc:docMk/>
            <pc:sldMk cId="1748464705" sldId="371"/>
            <ac:spMk id="17" creationId="{3221D9DE-3866-4CF2-8347-EA3309E9F848}"/>
          </ac:spMkLst>
        </pc:spChg>
        <pc:picChg chg="add mod modCrop">
          <ac:chgData name="Vu Phan (Student)" userId="73e9e9bd-e36e-465d-a473-d5808a927cc8" providerId="ADAL" clId="{C155D278-A798-49F3-A4A7-80500908D720}" dt="2021-11-07T19:02:23.633" v="1512" actId="1038"/>
          <ac:picMkLst>
            <pc:docMk/>
            <pc:sldMk cId="1748464705" sldId="371"/>
            <ac:picMk id="3" creationId="{952884F8-5775-4EC8-8731-58A2C1DCE034}"/>
          </ac:picMkLst>
        </pc:picChg>
        <pc:picChg chg="add mod">
          <ac:chgData name="Vu Phan (Student)" userId="73e9e9bd-e36e-465d-a473-d5808a927cc8" providerId="ADAL" clId="{C155D278-A798-49F3-A4A7-80500908D720}" dt="2021-11-07T19:02:23.633" v="1512" actId="1038"/>
          <ac:picMkLst>
            <pc:docMk/>
            <pc:sldMk cId="1748464705" sldId="371"/>
            <ac:picMk id="10" creationId="{6A7642E8-87CB-447F-880F-FD6ACE18A14A}"/>
          </ac:picMkLst>
        </pc:picChg>
      </pc:sldChg>
      <pc:sldChg chg="addSp delSp modSp add mod">
        <pc:chgData name="Vu Phan (Student)" userId="73e9e9bd-e36e-465d-a473-d5808a927cc8" providerId="ADAL" clId="{C155D278-A798-49F3-A4A7-80500908D720}" dt="2021-11-08T17:28:38.397" v="5009" actId="20577"/>
        <pc:sldMkLst>
          <pc:docMk/>
          <pc:sldMk cId="551180007" sldId="372"/>
        </pc:sldMkLst>
        <pc:spChg chg="mod">
          <ac:chgData name="Vu Phan (Student)" userId="73e9e9bd-e36e-465d-a473-d5808a927cc8" providerId="ADAL" clId="{C155D278-A798-49F3-A4A7-80500908D720}" dt="2021-11-08T17:24:30.825" v="4639"/>
          <ac:spMkLst>
            <pc:docMk/>
            <pc:sldMk cId="551180007" sldId="372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7T18:50:21.139" v="1216" actId="14100"/>
          <ac:spMkLst>
            <pc:docMk/>
            <pc:sldMk cId="551180007" sldId="372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C155D278-A798-49F3-A4A7-80500908D720}" dt="2021-11-07T19:34:43.414" v="2473" actId="20577"/>
          <ac:spMkLst>
            <pc:docMk/>
            <pc:sldMk cId="551180007" sldId="372"/>
            <ac:spMk id="8" creationId="{0F37684B-738C-4514-AFB9-E361C4CA176E}"/>
          </ac:spMkLst>
        </pc:spChg>
        <pc:spChg chg="mod">
          <ac:chgData name="Vu Phan (Student)" userId="73e9e9bd-e36e-465d-a473-d5808a927cc8" providerId="ADAL" clId="{C155D278-A798-49F3-A4A7-80500908D720}" dt="2021-11-08T17:28:38.397" v="5009" actId="20577"/>
          <ac:spMkLst>
            <pc:docMk/>
            <pc:sldMk cId="551180007" sldId="372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0" creationId="{447F839A-1F28-4EDB-B5FA-ABE28C5766B8}"/>
          </ac:spMkLst>
        </pc:spChg>
        <pc:spChg chg="mod">
          <ac:chgData name="Vu Phan (Student)" userId="73e9e9bd-e36e-465d-a473-d5808a927cc8" providerId="ADAL" clId="{C155D278-A798-49F3-A4A7-80500908D720}" dt="2021-11-07T18:50:59.835" v="1240" actId="14100"/>
          <ac:spMkLst>
            <pc:docMk/>
            <pc:sldMk cId="551180007" sldId="372"/>
            <ac:spMk id="11" creationId="{D736CB3D-67EA-4D59-875D-01A4B3B4649C}"/>
          </ac:spMkLst>
        </pc:spChg>
        <pc:spChg chg="add mod">
          <ac:chgData name="Vu Phan (Student)" userId="73e9e9bd-e36e-465d-a473-d5808a927cc8" providerId="ADAL" clId="{C155D278-A798-49F3-A4A7-80500908D720}" dt="2021-11-07T22:29:57.753" v="3448" actId="207"/>
          <ac:spMkLst>
            <pc:docMk/>
            <pc:sldMk cId="551180007" sldId="372"/>
            <ac:spMk id="12" creationId="{5299099B-D6A9-4184-AFF1-2CF6D1DCB254}"/>
          </ac:spMkLst>
        </pc:spChg>
        <pc:spChg chg="add mod">
          <ac:chgData name="Vu Phan (Student)" userId="73e9e9bd-e36e-465d-a473-d5808a927cc8" providerId="ADAL" clId="{C155D278-A798-49F3-A4A7-80500908D720}" dt="2021-11-07T21:44:13.597" v="3322" actId="1076"/>
          <ac:spMkLst>
            <pc:docMk/>
            <pc:sldMk cId="551180007" sldId="372"/>
            <ac:spMk id="13" creationId="{EDB58A2D-DDA0-424F-B768-849D5EBEA0C5}"/>
          </ac:spMkLst>
        </pc:spChg>
        <pc:spChg chg="add mod">
          <ac:chgData name="Vu Phan (Student)" userId="73e9e9bd-e36e-465d-a473-d5808a927cc8" providerId="ADAL" clId="{C155D278-A798-49F3-A4A7-80500908D720}" dt="2021-11-07T21:44:30.933" v="3325" actId="1076"/>
          <ac:spMkLst>
            <pc:docMk/>
            <pc:sldMk cId="551180007" sldId="372"/>
            <ac:spMk id="15" creationId="{900E7EDB-E996-4E5C-804D-C604CA80A0AB}"/>
          </ac:spMkLst>
        </pc:spChg>
        <pc:spChg chg="add mod">
          <ac:chgData name="Vu Phan (Student)" userId="73e9e9bd-e36e-465d-a473-d5808a927cc8" providerId="ADAL" clId="{C155D278-A798-49F3-A4A7-80500908D720}" dt="2021-11-07T21:44:34.054" v="3326" actId="1076"/>
          <ac:spMkLst>
            <pc:docMk/>
            <pc:sldMk cId="551180007" sldId="372"/>
            <ac:spMk id="16" creationId="{5D5BA54B-3877-4B1F-9BA4-1718FB5719EB}"/>
          </ac:spMkLst>
        </pc:spChg>
        <pc:spChg chg="add mod">
          <ac:chgData name="Vu Phan (Student)" userId="73e9e9bd-e36e-465d-a473-d5808a927cc8" providerId="ADAL" clId="{C155D278-A798-49F3-A4A7-80500908D720}" dt="2021-11-07T22:29:57.753" v="3448" actId="207"/>
          <ac:spMkLst>
            <pc:docMk/>
            <pc:sldMk cId="551180007" sldId="372"/>
            <ac:spMk id="20" creationId="{19D9BC5E-551C-46B9-B644-4C6340384174}"/>
          </ac:spMkLst>
        </pc:spChg>
        <pc:spChg chg="add del mod">
          <ac:chgData name="Vu Phan (Student)" userId="73e9e9bd-e36e-465d-a473-d5808a927cc8" providerId="ADAL" clId="{C155D278-A798-49F3-A4A7-80500908D720}" dt="2021-11-07T21:44:37.851" v="3327" actId="478"/>
          <ac:spMkLst>
            <pc:docMk/>
            <pc:sldMk cId="551180007" sldId="372"/>
            <ac:spMk id="20" creationId="{33D45C84-4C72-484B-804D-A7AF195A6ED2}"/>
          </ac:spMkLst>
        </pc:spChg>
        <pc:spChg chg="add del mod">
          <ac:chgData name="Vu Phan (Student)" userId="73e9e9bd-e36e-465d-a473-d5808a927cc8" providerId="ADAL" clId="{C155D278-A798-49F3-A4A7-80500908D720}" dt="2021-11-07T21:44:37.851" v="3327" actId="478"/>
          <ac:spMkLst>
            <pc:docMk/>
            <pc:sldMk cId="551180007" sldId="372"/>
            <ac:spMk id="21" creationId="{39D09CCB-985F-429C-A1D5-5C16405F85EE}"/>
          </ac:spMkLst>
        </pc:spChg>
        <pc:spChg chg="add mod">
          <ac:chgData name="Vu Phan (Student)" userId="73e9e9bd-e36e-465d-a473-d5808a927cc8" providerId="ADAL" clId="{C155D278-A798-49F3-A4A7-80500908D720}" dt="2021-11-07T21:57:24.912" v="3387" actId="1035"/>
          <ac:spMkLst>
            <pc:docMk/>
            <pc:sldMk cId="551180007" sldId="372"/>
            <ac:spMk id="21" creationId="{D3785AC5-F116-4CC1-A106-8AAAA23282B9}"/>
          </ac:spMkLst>
        </pc:spChg>
        <pc:spChg chg="add mod">
          <ac:chgData name="Vu Phan (Student)" userId="73e9e9bd-e36e-465d-a473-d5808a927cc8" providerId="ADAL" clId="{C155D278-A798-49F3-A4A7-80500908D720}" dt="2021-11-07T21:57:24.912" v="3387" actId="1035"/>
          <ac:spMkLst>
            <pc:docMk/>
            <pc:sldMk cId="551180007" sldId="372"/>
            <ac:spMk id="23" creationId="{3BC117F5-2F8F-4155-A890-E405439FD721}"/>
          </ac:spMkLst>
        </pc:spChg>
        <pc:spChg chg="add del mod">
          <ac:chgData name="Vu Phan (Student)" userId="73e9e9bd-e36e-465d-a473-d5808a927cc8" providerId="ADAL" clId="{C155D278-A798-49F3-A4A7-80500908D720}" dt="2021-11-07T21:44:37.851" v="3327" actId="478"/>
          <ac:spMkLst>
            <pc:docMk/>
            <pc:sldMk cId="551180007" sldId="372"/>
            <ac:spMk id="23" creationId="{CF12A434-798E-4E52-ADD0-9C5F09228E59}"/>
          </ac:spMkLst>
        </pc:spChg>
        <pc:spChg chg="add del mod">
          <ac:chgData name="Vu Phan (Student)" userId="73e9e9bd-e36e-465d-a473-d5808a927cc8" providerId="ADAL" clId="{C155D278-A798-49F3-A4A7-80500908D720}" dt="2021-11-07T21:44:37.851" v="3327" actId="478"/>
          <ac:spMkLst>
            <pc:docMk/>
            <pc:sldMk cId="551180007" sldId="372"/>
            <ac:spMk id="24" creationId="{5F61E542-55A8-488A-8D5F-9373A1D862F1}"/>
          </ac:spMkLst>
        </pc:spChg>
        <pc:spChg chg="add mod">
          <ac:chgData name="Vu Phan (Student)" userId="73e9e9bd-e36e-465d-a473-d5808a927cc8" providerId="ADAL" clId="{C155D278-A798-49F3-A4A7-80500908D720}" dt="2021-11-07T21:57:24.912" v="3387" actId="1035"/>
          <ac:spMkLst>
            <pc:docMk/>
            <pc:sldMk cId="551180007" sldId="372"/>
            <ac:spMk id="24" creationId="{AA121383-D655-4B06-831F-67E5FB134B82}"/>
          </ac:spMkLst>
        </pc:spChg>
        <pc:spChg chg="add mod">
          <ac:chgData name="Vu Phan (Student)" userId="73e9e9bd-e36e-465d-a473-d5808a927cc8" providerId="ADAL" clId="{C155D278-A798-49F3-A4A7-80500908D720}" dt="2021-11-07T22:29:57.753" v="3448" actId="207"/>
          <ac:spMkLst>
            <pc:docMk/>
            <pc:sldMk cId="551180007" sldId="372"/>
            <ac:spMk id="25" creationId="{EF980B0A-9FDB-4A81-A524-4416F00BC154}"/>
          </ac:spMkLst>
        </pc:spChg>
        <pc:spChg chg="add mod">
          <ac:chgData name="Vu Phan (Student)" userId="73e9e9bd-e36e-465d-a473-d5808a927cc8" providerId="ADAL" clId="{C155D278-A798-49F3-A4A7-80500908D720}" dt="2021-11-07T21:57:24.912" v="3387" actId="1035"/>
          <ac:spMkLst>
            <pc:docMk/>
            <pc:sldMk cId="551180007" sldId="372"/>
            <ac:spMk id="26" creationId="{32855FCF-B180-4F1F-8D46-E02AECBE2DA2}"/>
          </ac:spMkLst>
        </pc:spChg>
        <pc:spChg chg="add mod">
          <ac:chgData name="Vu Phan (Student)" userId="73e9e9bd-e36e-465d-a473-d5808a927cc8" providerId="ADAL" clId="{C155D278-A798-49F3-A4A7-80500908D720}" dt="2021-11-07T21:57:24.912" v="3387" actId="1035"/>
          <ac:spMkLst>
            <pc:docMk/>
            <pc:sldMk cId="551180007" sldId="372"/>
            <ac:spMk id="28" creationId="{9BA2E602-2227-41BF-8721-C665834954F2}"/>
          </ac:spMkLst>
        </pc:spChg>
        <pc:spChg chg="add mod">
          <ac:chgData name="Vu Phan (Student)" userId="73e9e9bd-e36e-465d-a473-d5808a927cc8" providerId="ADAL" clId="{C155D278-A798-49F3-A4A7-80500908D720}" dt="2021-11-07T21:57:24.912" v="3387" actId="1035"/>
          <ac:spMkLst>
            <pc:docMk/>
            <pc:sldMk cId="551180007" sldId="372"/>
            <ac:spMk id="29" creationId="{374BCE3D-95BE-4BD2-84F4-F4397A37EC1D}"/>
          </ac:spMkLst>
        </pc:spChg>
        <pc:spChg chg="add mod">
          <ac:chgData name="Vu Phan (Student)" userId="73e9e9bd-e36e-465d-a473-d5808a927cc8" providerId="ADAL" clId="{C155D278-A798-49F3-A4A7-80500908D720}" dt="2021-11-07T22:26:19.912" v="3441" actId="1076"/>
          <ac:spMkLst>
            <pc:docMk/>
            <pc:sldMk cId="551180007" sldId="372"/>
            <ac:spMk id="30" creationId="{31062CE1-9A25-47B2-97FC-8493D7C06064}"/>
          </ac:spMkLst>
        </pc:spChg>
        <pc:spChg chg="add mod">
          <ac:chgData name="Vu Phan (Student)" userId="73e9e9bd-e36e-465d-a473-d5808a927cc8" providerId="ADAL" clId="{C155D278-A798-49F3-A4A7-80500908D720}" dt="2021-11-07T22:29:57.753" v="3448" actId="207"/>
          <ac:spMkLst>
            <pc:docMk/>
            <pc:sldMk cId="551180007" sldId="372"/>
            <ac:spMk id="31" creationId="{5C0975C3-0AD8-45BD-9EED-CBADAA57DDCF}"/>
          </ac:spMkLst>
        </pc:spChg>
        <pc:spChg chg="add mod">
          <ac:chgData name="Vu Phan (Student)" userId="73e9e9bd-e36e-465d-a473-d5808a927cc8" providerId="ADAL" clId="{C155D278-A798-49F3-A4A7-80500908D720}" dt="2021-11-07T22:26:19.912" v="3441" actId="1076"/>
          <ac:spMkLst>
            <pc:docMk/>
            <pc:sldMk cId="551180007" sldId="372"/>
            <ac:spMk id="33" creationId="{DC567852-7BD1-43DD-8B7C-4D097695D9A1}"/>
          </ac:spMkLst>
        </pc:spChg>
        <pc:spChg chg="add mod">
          <ac:chgData name="Vu Phan (Student)" userId="73e9e9bd-e36e-465d-a473-d5808a927cc8" providerId="ADAL" clId="{C155D278-A798-49F3-A4A7-80500908D720}" dt="2021-11-07T22:29:44.120" v="3447" actId="1076"/>
          <ac:spMkLst>
            <pc:docMk/>
            <pc:sldMk cId="551180007" sldId="372"/>
            <ac:spMk id="34" creationId="{2311C93E-A5AA-4D6F-8FE9-A99C90FD7EA1}"/>
          </ac:spMkLst>
        </pc:spChg>
        <pc:spChg chg="add mod">
          <ac:chgData name="Vu Phan (Student)" userId="73e9e9bd-e36e-465d-a473-d5808a927cc8" providerId="ADAL" clId="{C155D278-A798-49F3-A4A7-80500908D720}" dt="2021-11-07T22:20:15.207" v="3433" actId="1076"/>
          <ac:spMkLst>
            <pc:docMk/>
            <pc:sldMk cId="551180007" sldId="372"/>
            <ac:spMk id="35" creationId="{147B2647-9C54-4FF6-919C-F0492FD5CE3D}"/>
          </ac:spMkLst>
        </pc:spChg>
        <pc:spChg chg="add mod">
          <ac:chgData name="Vu Phan (Student)" userId="73e9e9bd-e36e-465d-a473-d5808a927cc8" providerId="ADAL" clId="{C155D278-A798-49F3-A4A7-80500908D720}" dt="2021-11-07T22:20:15.207" v="3433" actId="1076"/>
          <ac:spMkLst>
            <pc:docMk/>
            <pc:sldMk cId="551180007" sldId="372"/>
            <ac:spMk id="36" creationId="{8339BDCA-CA43-43E2-B6D1-EAE6FD984246}"/>
          </ac:spMkLst>
        </pc:spChg>
        <pc:spChg chg="add mod">
          <ac:chgData name="Vu Phan (Student)" userId="73e9e9bd-e36e-465d-a473-d5808a927cc8" providerId="ADAL" clId="{C155D278-A798-49F3-A4A7-80500908D720}" dt="2021-11-07T22:32:23.641" v="3462" actId="207"/>
          <ac:spMkLst>
            <pc:docMk/>
            <pc:sldMk cId="551180007" sldId="372"/>
            <ac:spMk id="37" creationId="{FFC17F69-DAEB-4D05-9367-F252F7140204}"/>
          </ac:spMkLst>
        </pc:spChg>
        <pc:spChg chg="add mod">
          <ac:chgData name="Vu Phan (Student)" userId="73e9e9bd-e36e-465d-a473-d5808a927cc8" providerId="ADAL" clId="{C155D278-A798-49F3-A4A7-80500908D720}" dt="2021-11-07T22:20:15.207" v="3433" actId="1076"/>
          <ac:spMkLst>
            <pc:docMk/>
            <pc:sldMk cId="551180007" sldId="372"/>
            <ac:spMk id="38" creationId="{F68FC0B8-77D1-45EB-85A5-E5EB07DA4ED7}"/>
          </ac:spMkLst>
        </pc:spChg>
        <pc:spChg chg="add mod">
          <ac:chgData name="Vu Phan (Student)" userId="73e9e9bd-e36e-465d-a473-d5808a927cc8" providerId="ADAL" clId="{C155D278-A798-49F3-A4A7-80500908D720}" dt="2021-11-07T22:20:15.207" v="3433" actId="1076"/>
          <ac:spMkLst>
            <pc:docMk/>
            <pc:sldMk cId="551180007" sldId="372"/>
            <ac:spMk id="39" creationId="{9CF2F44F-6CA4-4CFE-9DDE-6B47BA2220F6}"/>
          </ac:spMkLst>
        </pc:spChg>
        <pc:spChg chg="add mod">
          <ac:chgData name="Vu Phan (Student)" userId="73e9e9bd-e36e-465d-a473-d5808a927cc8" providerId="ADAL" clId="{C155D278-A798-49F3-A4A7-80500908D720}" dt="2021-11-07T22:20:15.207" v="3433" actId="1076"/>
          <ac:spMkLst>
            <pc:docMk/>
            <pc:sldMk cId="551180007" sldId="372"/>
            <ac:spMk id="40" creationId="{E16E1A21-5C31-40D4-99CA-170AB0826DFD}"/>
          </ac:spMkLst>
        </pc:spChg>
        <pc:spChg chg="add mod">
          <ac:chgData name="Vu Phan (Student)" userId="73e9e9bd-e36e-465d-a473-d5808a927cc8" providerId="ADAL" clId="{C155D278-A798-49F3-A4A7-80500908D720}" dt="2021-11-07T22:20:15.207" v="3433" actId="1076"/>
          <ac:spMkLst>
            <pc:docMk/>
            <pc:sldMk cId="551180007" sldId="372"/>
            <ac:spMk id="41" creationId="{BEB77807-C4B9-44A9-82A9-5F824F7789AA}"/>
          </ac:spMkLst>
        </pc:spChg>
        <pc:spChg chg="add mod">
          <ac:chgData name="Vu Phan (Student)" userId="73e9e9bd-e36e-465d-a473-d5808a927cc8" providerId="ADAL" clId="{C155D278-A798-49F3-A4A7-80500908D720}" dt="2021-11-07T22:20:15.207" v="3433" actId="1076"/>
          <ac:spMkLst>
            <pc:docMk/>
            <pc:sldMk cId="551180007" sldId="372"/>
            <ac:spMk id="42" creationId="{8921E8EF-4FF2-4119-92C7-171FA99B37A1}"/>
          </ac:spMkLst>
        </pc:spChg>
        <pc:spChg chg="add mod">
          <ac:chgData name="Vu Phan (Student)" userId="73e9e9bd-e36e-465d-a473-d5808a927cc8" providerId="ADAL" clId="{C155D278-A798-49F3-A4A7-80500908D720}" dt="2021-11-07T22:20:15.207" v="3433" actId="1076"/>
          <ac:spMkLst>
            <pc:docMk/>
            <pc:sldMk cId="551180007" sldId="372"/>
            <ac:spMk id="43" creationId="{E4F81AF7-1F1B-44C9-94FB-E6E03D1BFF2D}"/>
          </ac:spMkLst>
        </pc:spChg>
        <pc:spChg chg="add mod">
          <ac:chgData name="Vu Phan (Student)" userId="73e9e9bd-e36e-465d-a473-d5808a927cc8" providerId="ADAL" clId="{C155D278-A798-49F3-A4A7-80500908D720}" dt="2021-11-07T22:20:15.207" v="3433" actId="1076"/>
          <ac:spMkLst>
            <pc:docMk/>
            <pc:sldMk cId="551180007" sldId="372"/>
            <ac:spMk id="44" creationId="{BD87F64C-41F6-4513-AFEB-024D1C868CB0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45" creationId="{C410066A-5B7F-4809-9D3E-08A1E2B9F72D}"/>
          </ac:spMkLst>
        </pc:spChg>
        <pc:spChg chg="add mod">
          <ac:chgData name="Vu Phan (Student)" userId="73e9e9bd-e36e-465d-a473-d5808a927cc8" providerId="ADAL" clId="{C155D278-A798-49F3-A4A7-80500908D720}" dt="2021-11-07T22:20:15.207" v="3433" actId="1076"/>
          <ac:spMkLst>
            <pc:docMk/>
            <pc:sldMk cId="551180007" sldId="372"/>
            <ac:spMk id="46" creationId="{343E6A53-1647-47DD-BE04-DDC529CD9EA4}"/>
          </ac:spMkLst>
        </pc:spChg>
        <pc:spChg chg="add mod">
          <ac:chgData name="Vu Phan (Student)" userId="73e9e9bd-e36e-465d-a473-d5808a927cc8" providerId="ADAL" clId="{C155D278-A798-49F3-A4A7-80500908D720}" dt="2021-11-07T22:10:25.836" v="3405" actId="571"/>
          <ac:spMkLst>
            <pc:docMk/>
            <pc:sldMk cId="551180007" sldId="372"/>
            <ac:spMk id="47" creationId="{A65D621E-AF8D-48F0-BF1A-45ACA745145A}"/>
          </ac:spMkLst>
        </pc:spChg>
        <pc:spChg chg="add mod">
          <ac:chgData name="Vu Phan (Student)" userId="73e9e9bd-e36e-465d-a473-d5808a927cc8" providerId="ADAL" clId="{C155D278-A798-49F3-A4A7-80500908D720}" dt="2021-11-07T22:10:25.836" v="3405" actId="571"/>
          <ac:spMkLst>
            <pc:docMk/>
            <pc:sldMk cId="551180007" sldId="372"/>
            <ac:spMk id="48" creationId="{A4844E01-83EA-43A3-B988-CB59339A356A}"/>
          </ac:spMkLst>
        </pc:spChg>
        <pc:spChg chg="add mod">
          <ac:chgData name="Vu Phan (Student)" userId="73e9e9bd-e36e-465d-a473-d5808a927cc8" providerId="ADAL" clId="{C155D278-A798-49F3-A4A7-80500908D720}" dt="2021-11-07T22:10:25.836" v="3405" actId="571"/>
          <ac:spMkLst>
            <pc:docMk/>
            <pc:sldMk cId="551180007" sldId="372"/>
            <ac:spMk id="49" creationId="{53B42FC8-7E76-43AD-9BF2-727963776AF1}"/>
          </ac:spMkLst>
        </pc:spChg>
        <pc:spChg chg="add mod">
          <ac:chgData name="Vu Phan (Student)" userId="73e9e9bd-e36e-465d-a473-d5808a927cc8" providerId="ADAL" clId="{C155D278-A798-49F3-A4A7-80500908D720}" dt="2021-11-07T22:10:25.836" v="3405" actId="571"/>
          <ac:spMkLst>
            <pc:docMk/>
            <pc:sldMk cId="551180007" sldId="372"/>
            <ac:spMk id="50" creationId="{C423C0AB-1CF5-47BD-AEB7-EECEFB5F7448}"/>
          </ac:spMkLst>
        </pc:spChg>
        <pc:spChg chg="add mod">
          <ac:chgData name="Vu Phan (Student)" userId="73e9e9bd-e36e-465d-a473-d5808a927cc8" providerId="ADAL" clId="{C155D278-A798-49F3-A4A7-80500908D720}" dt="2021-11-07T22:25:58.641" v="3435" actId="1076"/>
          <ac:spMkLst>
            <pc:docMk/>
            <pc:sldMk cId="551180007" sldId="372"/>
            <ac:spMk id="51" creationId="{70791ED4-88FD-4326-ADDD-F07ECC42A428}"/>
          </ac:spMkLst>
        </pc:spChg>
        <pc:spChg chg="add mod">
          <ac:chgData name="Vu Phan (Student)" userId="73e9e9bd-e36e-465d-a473-d5808a927cc8" providerId="ADAL" clId="{C155D278-A798-49F3-A4A7-80500908D720}" dt="2021-11-07T22:32:23.641" v="3462" actId="207"/>
          <ac:spMkLst>
            <pc:docMk/>
            <pc:sldMk cId="551180007" sldId="372"/>
            <ac:spMk id="52" creationId="{00CFFDC8-EC26-4B95-944A-C79D48599081}"/>
          </ac:spMkLst>
        </pc:spChg>
        <pc:spChg chg="add mod">
          <ac:chgData name="Vu Phan (Student)" userId="73e9e9bd-e36e-465d-a473-d5808a927cc8" providerId="ADAL" clId="{C155D278-A798-49F3-A4A7-80500908D720}" dt="2021-11-07T22:25:58.641" v="3435" actId="1076"/>
          <ac:spMkLst>
            <pc:docMk/>
            <pc:sldMk cId="551180007" sldId="372"/>
            <ac:spMk id="53" creationId="{9962EE85-744B-4DB5-BE1F-EB5928BB647F}"/>
          </ac:spMkLst>
        </pc:spChg>
        <pc:spChg chg="add mod">
          <ac:chgData name="Vu Phan (Student)" userId="73e9e9bd-e36e-465d-a473-d5808a927cc8" providerId="ADAL" clId="{C155D278-A798-49F3-A4A7-80500908D720}" dt="2021-11-07T22:25:58.641" v="3435" actId="1076"/>
          <ac:spMkLst>
            <pc:docMk/>
            <pc:sldMk cId="551180007" sldId="372"/>
            <ac:spMk id="54" creationId="{9C1E2D67-D55E-4FC5-A1E2-1A7556777F52}"/>
          </ac:spMkLst>
        </pc:spChg>
        <pc:spChg chg="add mod">
          <ac:chgData name="Vu Phan (Student)" userId="73e9e9bd-e36e-465d-a473-d5808a927cc8" providerId="ADAL" clId="{C155D278-A798-49F3-A4A7-80500908D720}" dt="2021-11-07T22:25:58.641" v="3435" actId="1076"/>
          <ac:spMkLst>
            <pc:docMk/>
            <pc:sldMk cId="551180007" sldId="372"/>
            <ac:spMk id="55" creationId="{961D3239-A9DC-497D-AB00-E322EFCE72B8}"/>
          </ac:spMkLst>
        </pc:spChg>
        <pc:spChg chg="add mod">
          <ac:chgData name="Vu Phan (Student)" userId="73e9e9bd-e36e-465d-a473-d5808a927cc8" providerId="ADAL" clId="{C155D278-A798-49F3-A4A7-80500908D720}" dt="2021-11-07T22:25:58.641" v="3435" actId="1076"/>
          <ac:spMkLst>
            <pc:docMk/>
            <pc:sldMk cId="551180007" sldId="372"/>
            <ac:spMk id="56" creationId="{49765BAE-8F06-4663-8774-B41A63EACD80}"/>
          </ac:spMkLst>
        </pc:spChg>
        <pc:spChg chg="add mod">
          <ac:chgData name="Vu Phan (Student)" userId="73e9e9bd-e36e-465d-a473-d5808a927cc8" providerId="ADAL" clId="{C155D278-A798-49F3-A4A7-80500908D720}" dt="2021-11-07T22:25:58.641" v="3435" actId="1076"/>
          <ac:spMkLst>
            <pc:docMk/>
            <pc:sldMk cId="551180007" sldId="372"/>
            <ac:spMk id="57" creationId="{36EF2D60-9A85-4DE9-9213-37C7E4866A75}"/>
          </ac:spMkLst>
        </pc:spChg>
        <pc:spChg chg="add mod">
          <ac:chgData name="Vu Phan (Student)" userId="73e9e9bd-e36e-465d-a473-d5808a927cc8" providerId="ADAL" clId="{C155D278-A798-49F3-A4A7-80500908D720}" dt="2021-11-07T22:25:58.641" v="3435" actId="1076"/>
          <ac:spMkLst>
            <pc:docMk/>
            <pc:sldMk cId="551180007" sldId="372"/>
            <ac:spMk id="58" creationId="{DF3BB654-C49F-48D6-82D7-DD2A5FCE0559}"/>
          </ac:spMkLst>
        </pc:spChg>
        <pc:spChg chg="add mod">
          <ac:chgData name="Vu Phan (Student)" userId="73e9e9bd-e36e-465d-a473-d5808a927cc8" providerId="ADAL" clId="{C155D278-A798-49F3-A4A7-80500908D720}" dt="2021-11-07T22:25:58.641" v="3435" actId="1076"/>
          <ac:spMkLst>
            <pc:docMk/>
            <pc:sldMk cId="551180007" sldId="372"/>
            <ac:spMk id="59" creationId="{F00597E4-1B6E-4762-AE62-93987FBBA454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60" creationId="{53629C18-B1CA-407F-B373-CC34C8C4BF34}"/>
          </ac:spMkLst>
        </pc:spChg>
        <pc:spChg chg="add mod">
          <ac:chgData name="Vu Phan (Student)" userId="73e9e9bd-e36e-465d-a473-d5808a927cc8" providerId="ADAL" clId="{C155D278-A798-49F3-A4A7-80500908D720}" dt="2021-11-07T22:25:58.641" v="3435" actId="1076"/>
          <ac:spMkLst>
            <pc:docMk/>
            <pc:sldMk cId="551180007" sldId="372"/>
            <ac:spMk id="61" creationId="{38C04A63-182E-40E5-BA7C-483EF7913FB5}"/>
          </ac:spMkLst>
        </pc:spChg>
        <pc:spChg chg="add mod">
          <ac:chgData name="Vu Phan (Student)" userId="73e9e9bd-e36e-465d-a473-d5808a927cc8" providerId="ADAL" clId="{C155D278-A798-49F3-A4A7-80500908D720}" dt="2021-11-07T22:25:58.641" v="3435" actId="1076"/>
          <ac:spMkLst>
            <pc:docMk/>
            <pc:sldMk cId="551180007" sldId="372"/>
            <ac:spMk id="62" creationId="{CEB48E76-A055-4364-A303-BBEDAD3998D6}"/>
          </ac:spMkLst>
        </pc:spChg>
        <pc:spChg chg="add mod">
          <ac:chgData name="Vu Phan (Student)" userId="73e9e9bd-e36e-465d-a473-d5808a927cc8" providerId="ADAL" clId="{C155D278-A798-49F3-A4A7-80500908D720}" dt="2021-11-07T22:32:23.641" v="3462" actId="207"/>
          <ac:spMkLst>
            <pc:docMk/>
            <pc:sldMk cId="551180007" sldId="372"/>
            <ac:spMk id="63" creationId="{48B2547F-77A3-4C71-A04F-CDBA30B6C86F}"/>
          </ac:spMkLst>
        </pc:spChg>
        <pc:spChg chg="add mod">
          <ac:chgData name="Vu Phan (Student)" userId="73e9e9bd-e36e-465d-a473-d5808a927cc8" providerId="ADAL" clId="{C155D278-A798-49F3-A4A7-80500908D720}" dt="2021-11-07T22:26:09.489" v="3439" actId="1076"/>
          <ac:spMkLst>
            <pc:docMk/>
            <pc:sldMk cId="551180007" sldId="372"/>
            <ac:spMk id="64" creationId="{84BDE6D9-80D2-4AA9-83F2-009FCB4E050D}"/>
          </ac:spMkLst>
        </pc:spChg>
        <pc:spChg chg="add mod">
          <ac:chgData name="Vu Phan (Student)" userId="73e9e9bd-e36e-465d-a473-d5808a927cc8" providerId="ADAL" clId="{C155D278-A798-49F3-A4A7-80500908D720}" dt="2021-11-07T22:26:09.489" v="3439" actId="1076"/>
          <ac:spMkLst>
            <pc:docMk/>
            <pc:sldMk cId="551180007" sldId="372"/>
            <ac:spMk id="65" creationId="{D915EE50-D1FE-49AC-8166-78DFF645E05F}"/>
          </ac:spMkLst>
        </pc:spChg>
        <pc:spChg chg="add mod">
          <ac:chgData name="Vu Phan (Student)" userId="73e9e9bd-e36e-465d-a473-d5808a927cc8" providerId="ADAL" clId="{C155D278-A798-49F3-A4A7-80500908D720}" dt="2021-11-07T22:26:09.489" v="3439" actId="1076"/>
          <ac:spMkLst>
            <pc:docMk/>
            <pc:sldMk cId="551180007" sldId="372"/>
            <ac:spMk id="66" creationId="{4B4B7D37-767A-4B0B-A50F-6CF3A59B50E8}"/>
          </ac:spMkLst>
        </pc:spChg>
        <pc:spChg chg="add mod">
          <ac:chgData name="Vu Phan (Student)" userId="73e9e9bd-e36e-465d-a473-d5808a927cc8" providerId="ADAL" clId="{C155D278-A798-49F3-A4A7-80500908D720}" dt="2021-11-07T22:26:09.489" v="3439" actId="1076"/>
          <ac:spMkLst>
            <pc:docMk/>
            <pc:sldMk cId="551180007" sldId="372"/>
            <ac:spMk id="67" creationId="{1331C6E5-0ED2-4DB6-BD28-E86D79E23AEB}"/>
          </ac:spMkLst>
        </pc:spChg>
        <pc:spChg chg="add mod">
          <ac:chgData name="Vu Phan (Student)" userId="73e9e9bd-e36e-465d-a473-d5808a927cc8" providerId="ADAL" clId="{C155D278-A798-49F3-A4A7-80500908D720}" dt="2021-11-07T22:26:09.489" v="3439" actId="1076"/>
          <ac:spMkLst>
            <pc:docMk/>
            <pc:sldMk cId="551180007" sldId="372"/>
            <ac:spMk id="68" creationId="{96A87715-E672-406C-AADA-A4F2F9523944}"/>
          </ac:spMkLst>
        </pc:spChg>
        <pc:spChg chg="add mod">
          <ac:chgData name="Vu Phan (Student)" userId="73e9e9bd-e36e-465d-a473-d5808a927cc8" providerId="ADAL" clId="{C155D278-A798-49F3-A4A7-80500908D720}" dt="2021-11-07T22:26:09.489" v="3439" actId="1076"/>
          <ac:spMkLst>
            <pc:docMk/>
            <pc:sldMk cId="551180007" sldId="372"/>
            <ac:spMk id="69" creationId="{2AA8F443-D791-431E-ACDF-51BE80122094}"/>
          </ac:spMkLst>
        </pc:spChg>
        <pc:spChg chg="add mod">
          <ac:chgData name="Vu Phan (Student)" userId="73e9e9bd-e36e-465d-a473-d5808a927cc8" providerId="ADAL" clId="{C155D278-A798-49F3-A4A7-80500908D720}" dt="2021-11-07T22:26:09.489" v="3439" actId="1076"/>
          <ac:spMkLst>
            <pc:docMk/>
            <pc:sldMk cId="551180007" sldId="372"/>
            <ac:spMk id="70" creationId="{E3668A09-DF84-4B27-82E1-4A9E65CF183E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71" creationId="{06A5D34F-4A6B-454A-A3B7-E5685D05AD42}"/>
          </ac:spMkLst>
        </pc:spChg>
        <pc:spChg chg="add mod">
          <ac:chgData name="Vu Phan (Student)" userId="73e9e9bd-e36e-465d-a473-d5808a927cc8" providerId="ADAL" clId="{C155D278-A798-49F3-A4A7-80500908D720}" dt="2021-11-07T22:26:09.489" v="3439" actId="1076"/>
          <ac:spMkLst>
            <pc:docMk/>
            <pc:sldMk cId="551180007" sldId="372"/>
            <ac:spMk id="72" creationId="{944ECFA6-D2EA-48E5-85E3-C440D8A3AD3E}"/>
          </ac:spMkLst>
        </pc:spChg>
        <pc:spChg chg="add mod">
          <ac:chgData name="Vu Phan (Student)" userId="73e9e9bd-e36e-465d-a473-d5808a927cc8" providerId="ADAL" clId="{C155D278-A798-49F3-A4A7-80500908D720}" dt="2021-11-07T22:26:09.489" v="3439" actId="1076"/>
          <ac:spMkLst>
            <pc:docMk/>
            <pc:sldMk cId="551180007" sldId="372"/>
            <ac:spMk id="73" creationId="{1C6308CE-5A79-4B39-B3DF-FBFD13ED925B}"/>
          </ac:spMkLst>
        </pc:spChg>
        <pc:spChg chg="add mod">
          <ac:chgData name="Vu Phan (Student)" userId="73e9e9bd-e36e-465d-a473-d5808a927cc8" providerId="ADAL" clId="{C155D278-A798-49F3-A4A7-80500908D720}" dt="2021-11-07T22:26:09.489" v="3439" actId="1076"/>
          <ac:spMkLst>
            <pc:docMk/>
            <pc:sldMk cId="551180007" sldId="372"/>
            <ac:spMk id="74" creationId="{7569392C-C719-474E-86D3-42376474AAA0}"/>
          </ac:spMkLst>
        </pc:spChg>
        <pc:spChg chg="add mod">
          <ac:chgData name="Vu Phan (Student)" userId="73e9e9bd-e36e-465d-a473-d5808a927cc8" providerId="ADAL" clId="{C155D278-A798-49F3-A4A7-80500908D720}" dt="2021-11-07T22:26:24.720" v="3442" actId="1076"/>
          <ac:spMkLst>
            <pc:docMk/>
            <pc:sldMk cId="551180007" sldId="372"/>
            <ac:spMk id="75" creationId="{F689C6CA-5589-4AF8-87A8-8D9E81036EB1}"/>
          </ac:spMkLst>
        </pc:spChg>
        <pc:spChg chg="add mod">
          <ac:chgData name="Vu Phan (Student)" userId="73e9e9bd-e36e-465d-a473-d5808a927cc8" providerId="ADAL" clId="{C155D278-A798-49F3-A4A7-80500908D720}" dt="2021-11-07T22:26:24.720" v="3442" actId="1076"/>
          <ac:spMkLst>
            <pc:docMk/>
            <pc:sldMk cId="551180007" sldId="372"/>
            <ac:spMk id="76" creationId="{8E27910F-806F-4586-B107-592CAF96028D}"/>
          </ac:spMkLst>
        </pc:spChg>
        <pc:spChg chg="add mod">
          <ac:chgData name="Vu Phan (Student)" userId="73e9e9bd-e36e-465d-a473-d5808a927cc8" providerId="ADAL" clId="{C155D278-A798-49F3-A4A7-80500908D720}" dt="2021-11-07T22:26:24.720" v="3442" actId="1076"/>
          <ac:spMkLst>
            <pc:docMk/>
            <pc:sldMk cId="551180007" sldId="372"/>
            <ac:spMk id="77" creationId="{9AEC399A-67D7-42D6-89C8-7DBC151891E3}"/>
          </ac:spMkLst>
        </pc:spChg>
        <pc:spChg chg="add mod">
          <ac:chgData name="Vu Phan (Student)" userId="73e9e9bd-e36e-465d-a473-d5808a927cc8" providerId="ADAL" clId="{C155D278-A798-49F3-A4A7-80500908D720}" dt="2021-11-07T22:32:27.209" v="3463" actId="207"/>
          <ac:spMkLst>
            <pc:docMk/>
            <pc:sldMk cId="551180007" sldId="372"/>
            <ac:spMk id="78" creationId="{86089621-B291-4DE6-A1B7-B59BA5196E32}"/>
          </ac:spMkLst>
        </pc:spChg>
        <pc:spChg chg="add mod">
          <ac:chgData name="Vu Phan (Student)" userId="73e9e9bd-e36e-465d-a473-d5808a927cc8" providerId="ADAL" clId="{C155D278-A798-49F3-A4A7-80500908D720}" dt="2021-11-07T22:26:24.720" v="3442" actId="1076"/>
          <ac:spMkLst>
            <pc:docMk/>
            <pc:sldMk cId="551180007" sldId="372"/>
            <ac:spMk id="79" creationId="{AA34785D-A3CA-41F1-B877-D29E939A9692}"/>
          </ac:spMkLst>
        </pc:spChg>
        <pc:spChg chg="add mod">
          <ac:chgData name="Vu Phan (Student)" userId="73e9e9bd-e36e-465d-a473-d5808a927cc8" providerId="ADAL" clId="{C155D278-A798-49F3-A4A7-80500908D720}" dt="2021-11-07T22:26:24.720" v="3442" actId="1076"/>
          <ac:spMkLst>
            <pc:docMk/>
            <pc:sldMk cId="551180007" sldId="372"/>
            <ac:spMk id="80" creationId="{5840CAED-DC3D-41E0-88E7-F66AD8B72511}"/>
          </ac:spMkLst>
        </pc:spChg>
        <pc:spChg chg="add mod">
          <ac:chgData name="Vu Phan (Student)" userId="73e9e9bd-e36e-465d-a473-d5808a927cc8" providerId="ADAL" clId="{C155D278-A798-49F3-A4A7-80500908D720}" dt="2021-11-07T22:26:24.720" v="3442" actId="1076"/>
          <ac:spMkLst>
            <pc:docMk/>
            <pc:sldMk cId="551180007" sldId="372"/>
            <ac:spMk id="81" creationId="{777FC5FA-0C18-4012-9781-D6228668325B}"/>
          </ac:spMkLst>
        </pc:spChg>
        <pc:spChg chg="add mod">
          <ac:chgData name="Vu Phan (Student)" userId="73e9e9bd-e36e-465d-a473-d5808a927cc8" providerId="ADAL" clId="{C155D278-A798-49F3-A4A7-80500908D720}" dt="2021-11-07T22:26:24.720" v="3442" actId="1076"/>
          <ac:spMkLst>
            <pc:docMk/>
            <pc:sldMk cId="551180007" sldId="372"/>
            <ac:spMk id="82" creationId="{3A23F795-4D48-451B-8DCE-23DD3441EBB1}"/>
          </ac:spMkLst>
        </pc:spChg>
        <pc:spChg chg="add mod">
          <ac:chgData name="Vu Phan (Student)" userId="73e9e9bd-e36e-465d-a473-d5808a927cc8" providerId="ADAL" clId="{C155D278-A798-49F3-A4A7-80500908D720}" dt="2021-11-07T22:26:24.720" v="3442" actId="1076"/>
          <ac:spMkLst>
            <pc:docMk/>
            <pc:sldMk cId="551180007" sldId="372"/>
            <ac:spMk id="83" creationId="{D0BEC451-2A69-4EB3-91C0-365E6808B3F6}"/>
          </ac:spMkLst>
        </pc:spChg>
        <pc:spChg chg="add mod">
          <ac:chgData name="Vu Phan (Student)" userId="73e9e9bd-e36e-465d-a473-d5808a927cc8" providerId="ADAL" clId="{C155D278-A798-49F3-A4A7-80500908D720}" dt="2021-11-07T22:26:24.720" v="3442" actId="1076"/>
          <ac:spMkLst>
            <pc:docMk/>
            <pc:sldMk cId="551180007" sldId="372"/>
            <ac:spMk id="84" creationId="{3263390A-A12E-4418-9CE2-1DFC2A504BC3}"/>
          </ac:spMkLst>
        </pc:spChg>
        <pc:spChg chg="add mod">
          <ac:chgData name="Vu Phan (Student)" userId="73e9e9bd-e36e-465d-a473-d5808a927cc8" providerId="ADAL" clId="{C155D278-A798-49F3-A4A7-80500908D720}" dt="2021-11-07T22:26:24.720" v="3442" actId="1076"/>
          <ac:spMkLst>
            <pc:docMk/>
            <pc:sldMk cId="551180007" sldId="372"/>
            <ac:spMk id="85" creationId="{9E838633-61B0-42FF-B8EA-A6771EB4F625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86" creationId="{CB7D9607-9ED0-43FA-9B30-3794B56AA80F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87" creationId="{08E5C648-FE7F-4926-9581-54C9971EE85E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88" creationId="{1CA72E76-C36C-4B57-9ADA-DAEB27E55680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90" creationId="{9E5F35FC-D84A-4739-88DE-361ABD07F602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91" creationId="{01CA4163-92DB-4B65-9F97-88666811495D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92" creationId="{22EE3247-352D-4E92-91A6-35076111BA37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93" creationId="{91E90497-8FD6-4DD1-8249-C220DCEE3B29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94" creationId="{E86CFDC8-E203-4328-A02C-B1D3C7EA6C8E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95" creationId="{DDF86EC3-6C72-46C8-A55D-E59200FDCC87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96" creationId="{E3FCBD46-178D-4C5F-AA09-4350953FD1A9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97" creationId="{3DA55960-99AE-4938-9FA8-4F0837867A7F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98" creationId="{5AF528C7-1881-4D30-AED4-6545E27446CA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99" creationId="{899416AB-B52F-4014-B132-EB8BBA4FEB70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00" creationId="{AA2B4A17-CD1E-45E2-8CDD-F6F7A9E76B7C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101" creationId="{94D1D784-26AE-4483-85BC-9FA0BDEBC149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02" creationId="{33EE90DB-B1E5-4B08-9A32-87184BA683FB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04" creationId="{1C09B6ED-7624-4132-A674-4827512622AA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05" creationId="{FCA1CA73-B70A-4430-88E5-E809241DB13D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07" creationId="{83B104E7-8478-408A-B4D1-53E540CFC9E3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08" creationId="{EC4A3D22-FF14-475D-8959-6D99E3E2254E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09" creationId="{62F38292-F4B7-4E08-9639-575DC0CA8254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10" creationId="{F1C8647C-F305-4134-9F23-19B72DA7DD73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11" creationId="{B2328DD6-199B-4FE1-B4A4-F5E925EF2BD2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12" creationId="{01F57360-FDA3-4B5B-AF83-3286D38C263B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13" creationId="{6BCEED1F-1638-4836-9A8B-A2A7C581408B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14" creationId="{AFDEF583-B8CF-4990-850B-52BEFA145D28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15" creationId="{41F24BC2-753F-4234-9AE1-0BBD732365B5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16" creationId="{24C7DEF1-025D-4BD1-AC03-A2E0FAE40700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17" creationId="{F4DDA4EF-4AEA-4ACA-9F1B-B123B6CF5E86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18" creationId="{BF31B570-C024-4652-8726-CB7EEAE470C5}"/>
          </ac:spMkLst>
        </pc:spChg>
        <pc:spChg chg="add del mod">
          <ac:chgData name="Vu Phan (Student)" userId="73e9e9bd-e36e-465d-a473-d5808a927cc8" providerId="ADAL" clId="{C155D278-A798-49F3-A4A7-80500908D720}" dt="2021-11-07T22:32:48.684" v="3467"/>
          <ac:spMkLst>
            <pc:docMk/>
            <pc:sldMk cId="551180007" sldId="372"/>
            <ac:spMk id="119" creationId="{3DC49BCC-4229-4CEB-9C69-46231B287786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20" creationId="{3570C58A-A31E-4D12-A7A9-C023E1EF9DFD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21" creationId="{62D321F5-06A0-4210-8715-3587E98A0E1E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23" creationId="{C4985549-CD7C-4648-8076-17FDC6BAEE91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24" creationId="{745C2E10-2D18-4492-B162-01A2A535D2C9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25" creationId="{D1FBB674-DFCE-41B6-8C4C-60EDE9BCFD3B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26" creationId="{443F3705-AF72-494F-8EE5-ED2E4EE90E91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27" creationId="{2CC0D25E-1522-44FF-9167-32464151F879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28" creationId="{548E80D6-9DF3-4292-9748-2C905470EFE6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29" creationId="{3BD8F870-9CCC-4D4B-8C18-B45941234D6D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30" creationId="{5FE19D4E-8689-441A-AED1-C1291106B8B0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31" creationId="{05091237-699F-4DB3-BD3E-F111B62F7ECE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32" creationId="{95E11BF7-A091-4A45-8F4D-570219F8549A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33" creationId="{E87308DD-3C01-41A8-846A-3B9BD3CEF652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134" creationId="{8F575207-0015-4700-8CEA-9F3791A4096C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135" creationId="{DDA32FCB-6C92-492B-AA8E-2CFD6E62404E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139" creationId="{CEB32592-03B6-4A7A-A164-43F1E0D860AA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40" creationId="{72AE9A78-68F8-46F5-833E-6E5540BD2039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41" creationId="{DF51E3FD-BAB0-4984-BDD5-1D5241A813E2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42" creationId="{E079CD45-926D-4F06-891B-B5D3C8333432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44" creationId="{66EF7DA5-31B1-4A08-94CC-ED646450F597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45" creationId="{1469A8C2-661E-4F2B-8157-A7A2E44D0583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49" creationId="{46666F7E-921C-4AFB-95C5-76E9CF509663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50" creationId="{5C48687F-9B40-45E9-A34B-45D4D84DFC1D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52" creationId="{2DF32A9F-71AB-4B76-93DD-9581B09D59B9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53" creationId="{EB2C3DCC-C846-48AD-97BA-7CC936DA142B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57" creationId="{D8CB70BB-70F5-4E79-B098-4701614B6BA1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58" creationId="{7EDFC0FC-AB7D-4DE7-AA7D-9020A0A29F7F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59" creationId="{FB725909-5FF0-4BBA-9558-CB39A32BFC1E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60" creationId="{3B2FC375-B37A-4155-88EE-B464943AA939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61" creationId="{F94E7818-F5E9-4D4A-8A62-81AA125CF5B4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62" creationId="{5EFBB5E4-E442-4A94-A83D-4025F2FFAB2A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63" creationId="{BE7C96E0-5E07-4810-BDE4-222AC9137D1A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64" creationId="{C23AB3AF-5FBE-4E7C-A53C-95AC4E24499B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165" creationId="{0729E8D4-661F-4280-B099-DF564EBBF794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166" creationId="{8E301864-C880-4CC6-A387-496C225C9529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67" creationId="{3935F106-6E86-4814-9697-EF7D6E8AA512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68" creationId="{2DF8D063-92C1-496D-9ABF-085D0296BEBE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69" creationId="{D1AF8DB4-700C-4A2A-A0D6-F16974EAA774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70" creationId="{93AAA051-F850-481B-9296-B7EE29FB2CE8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71" creationId="{DF043C64-B07F-4690-B67F-BB6E6740CC3F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72" creationId="{0545F3F1-6A81-4318-A9BC-A4799E07EA27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73" creationId="{F18F8C12-43AF-47FB-9B78-0CA8136A1A43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74" creationId="{BA77AD4D-D126-4EF3-909D-9230125F6739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75" creationId="{7C37AD4E-8136-492C-9E99-2A89E8E567D6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76" creationId="{B7F8576D-6529-4385-BDC8-CA93BE87308E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77" creationId="{434572F5-B5FD-44A6-8653-F0793E5EBC46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178" creationId="{E1914722-B536-4EE0-A027-9AF2DBD7BDD6}"/>
          </ac:spMkLst>
        </pc:spChg>
        <pc:spChg chg="add mod">
          <ac:chgData name="Vu Phan (Student)" userId="73e9e9bd-e36e-465d-a473-d5808a927cc8" providerId="ADAL" clId="{C155D278-A798-49F3-A4A7-80500908D720}" dt="2021-11-07T22:36:46.841" v="3578" actId="1035"/>
          <ac:spMkLst>
            <pc:docMk/>
            <pc:sldMk cId="551180007" sldId="372"/>
            <ac:spMk id="179" creationId="{01F6DE88-A8CB-4C37-88AB-757910A2B29D}"/>
          </ac:spMkLst>
        </pc:spChg>
        <pc:spChg chg="add mod">
          <ac:chgData name="Vu Phan (Student)" userId="73e9e9bd-e36e-465d-a473-d5808a927cc8" providerId="ADAL" clId="{C155D278-A798-49F3-A4A7-80500908D720}" dt="2021-11-07T22:43:39.649" v="3782" actId="207"/>
          <ac:spMkLst>
            <pc:docMk/>
            <pc:sldMk cId="551180007" sldId="372"/>
            <ac:spMk id="180" creationId="{5EB62386-4BB1-47FF-9B97-79982CB7186B}"/>
          </ac:spMkLst>
        </pc:spChg>
        <pc:cxnChg chg="add mod">
          <ac:chgData name="Vu Phan (Student)" userId="73e9e9bd-e36e-465d-a473-d5808a927cc8" providerId="ADAL" clId="{C155D278-A798-49F3-A4A7-80500908D720}" dt="2021-11-07T21:44:13.597" v="3322" actId="1076"/>
          <ac:cxnSpMkLst>
            <pc:docMk/>
            <pc:sldMk cId="551180007" sldId="372"/>
            <ac:cxnSpMk id="14" creationId="{44DED131-1A67-405C-8028-93B9CC6D0029}"/>
          </ac:cxnSpMkLst>
        </pc:cxnChg>
        <pc:cxnChg chg="add mod">
          <ac:chgData name="Vu Phan (Student)" userId="73e9e9bd-e36e-465d-a473-d5808a927cc8" providerId="ADAL" clId="{C155D278-A798-49F3-A4A7-80500908D720}" dt="2021-11-07T21:57:24.912" v="3387" actId="1035"/>
          <ac:cxnSpMkLst>
            <pc:docMk/>
            <pc:sldMk cId="551180007" sldId="372"/>
            <ac:cxnSpMk id="22" creationId="{7894F9DC-EC21-4A73-A36E-D495A6527D7A}"/>
          </ac:cxnSpMkLst>
        </pc:cxnChg>
        <pc:cxnChg chg="add del mod">
          <ac:chgData name="Vu Phan (Student)" userId="73e9e9bd-e36e-465d-a473-d5808a927cc8" providerId="ADAL" clId="{C155D278-A798-49F3-A4A7-80500908D720}" dt="2021-11-07T21:44:37.851" v="3327" actId="478"/>
          <ac:cxnSpMkLst>
            <pc:docMk/>
            <pc:sldMk cId="551180007" sldId="372"/>
            <ac:cxnSpMk id="22" creationId="{E2ACC19D-B9B4-40AD-A9BD-409D97A47B22}"/>
          </ac:cxnSpMkLst>
        </pc:cxnChg>
        <pc:cxnChg chg="add mod">
          <ac:chgData name="Vu Phan (Student)" userId="73e9e9bd-e36e-465d-a473-d5808a927cc8" providerId="ADAL" clId="{C155D278-A798-49F3-A4A7-80500908D720}" dt="2021-11-07T21:57:24.912" v="3387" actId="1035"/>
          <ac:cxnSpMkLst>
            <pc:docMk/>
            <pc:sldMk cId="551180007" sldId="372"/>
            <ac:cxnSpMk id="27" creationId="{6E835D18-1976-4FF0-9B67-DEFD335885F1}"/>
          </ac:cxnSpMkLst>
        </pc:cxnChg>
        <pc:cxnChg chg="add mod">
          <ac:chgData name="Vu Phan (Student)" userId="73e9e9bd-e36e-465d-a473-d5808a927cc8" providerId="ADAL" clId="{C155D278-A798-49F3-A4A7-80500908D720}" dt="2021-11-07T22:26:19.912" v="3441" actId="1076"/>
          <ac:cxnSpMkLst>
            <pc:docMk/>
            <pc:sldMk cId="551180007" sldId="372"/>
            <ac:cxnSpMk id="32" creationId="{3ABD574B-BCCC-4041-9B39-5B70B6F9AB2E}"/>
          </ac:cxnSpMkLst>
        </pc:cxnChg>
        <pc:cxnChg chg="add mod">
          <ac:chgData name="Vu Phan (Student)" userId="73e9e9bd-e36e-465d-a473-d5808a927cc8" providerId="ADAL" clId="{C155D278-A798-49F3-A4A7-80500908D720}" dt="2021-11-07T22:36:46.841" v="3578" actId="1035"/>
          <ac:cxnSpMkLst>
            <pc:docMk/>
            <pc:sldMk cId="551180007" sldId="372"/>
            <ac:cxnSpMk id="89" creationId="{C454A6FC-1678-470E-8E42-36C01564D8DC}"/>
          </ac:cxnSpMkLst>
        </pc:cxnChg>
        <pc:cxnChg chg="add del mod">
          <ac:chgData name="Vu Phan (Student)" userId="73e9e9bd-e36e-465d-a473-d5808a927cc8" providerId="ADAL" clId="{C155D278-A798-49F3-A4A7-80500908D720}" dt="2021-11-07T22:32:48.684" v="3467"/>
          <ac:cxnSpMkLst>
            <pc:docMk/>
            <pc:sldMk cId="551180007" sldId="372"/>
            <ac:cxnSpMk id="106" creationId="{B8CF33D9-F65F-4E43-9D0B-3B034A5FFA10}"/>
          </ac:cxnSpMkLst>
        </pc:cxnChg>
        <pc:cxnChg chg="add mod">
          <ac:chgData name="Vu Phan (Student)" userId="73e9e9bd-e36e-465d-a473-d5808a927cc8" providerId="ADAL" clId="{C155D278-A798-49F3-A4A7-80500908D720}" dt="2021-11-07T22:36:46.841" v="3578" actId="1035"/>
          <ac:cxnSpMkLst>
            <pc:docMk/>
            <pc:sldMk cId="551180007" sldId="372"/>
            <ac:cxnSpMk id="122" creationId="{2A681746-4DFB-44C6-AAED-1CF6896BD849}"/>
          </ac:cxnSpMkLst>
        </pc:cxnChg>
        <pc:cxnChg chg="add mod">
          <ac:chgData name="Vu Phan (Student)" userId="73e9e9bd-e36e-465d-a473-d5808a927cc8" providerId="ADAL" clId="{C155D278-A798-49F3-A4A7-80500908D720}" dt="2021-11-07T22:36:46.841" v="3578" actId="1035"/>
          <ac:cxnSpMkLst>
            <pc:docMk/>
            <pc:sldMk cId="551180007" sldId="372"/>
            <ac:cxnSpMk id="143" creationId="{65F6667C-39F6-41D3-9F85-878A9FC8BCF3}"/>
          </ac:cxnSpMkLst>
        </pc:cxnChg>
        <pc:cxnChg chg="add mod">
          <ac:chgData name="Vu Phan (Student)" userId="73e9e9bd-e36e-465d-a473-d5808a927cc8" providerId="ADAL" clId="{C155D278-A798-49F3-A4A7-80500908D720}" dt="2021-11-07T22:36:46.841" v="3578" actId="1035"/>
          <ac:cxnSpMkLst>
            <pc:docMk/>
            <pc:sldMk cId="551180007" sldId="372"/>
            <ac:cxnSpMk id="151" creationId="{8EB24B3F-22E6-47B4-9F75-254516212560}"/>
          </ac:cxnSpMkLst>
        </pc:cxnChg>
      </pc:sldChg>
      <pc:sldChg chg="addSp delSp modSp add mod">
        <pc:chgData name="Vu Phan (Student)" userId="73e9e9bd-e36e-465d-a473-d5808a927cc8" providerId="ADAL" clId="{C155D278-A798-49F3-A4A7-80500908D720}" dt="2021-11-08T17:28:52.295" v="5014" actId="1076"/>
        <pc:sldMkLst>
          <pc:docMk/>
          <pc:sldMk cId="1758294194" sldId="373"/>
        </pc:sldMkLst>
        <pc:spChg chg="mod">
          <ac:chgData name="Vu Phan (Student)" userId="73e9e9bd-e36e-465d-a473-d5808a927cc8" providerId="ADAL" clId="{C155D278-A798-49F3-A4A7-80500908D720}" dt="2021-11-08T17:24:35.559" v="4641"/>
          <ac:spMkLst>
            <pc:docMk/>
            <pc:sldMk cId="1758294194" sldId="373"/>
            <ac:spMk id="4" creationId="{E45FE0BF-0EB7-4287-ADE1-AF19EF72C3DD}"/>
          </ac:spMkLst>
        </pc:spChg>
        <pc:spChg chg="add mod">
          <ac:chgData name="Vu Phan (Student)" userId="73e9e9bd-e36e-465d-a473-d5808a927cc8" providerId="ADAL" clId="{C155D278-A798-49F3-A4A7-80500908D720}" dt="2021-11-07T19:36:07.142" v="2593" actId="20577"/>
          <ac:spMkLst>
            <pc:docMk/>
            <pc:sldMk cId="1758294194" sldId="373"/>
            <ac:spMk id="8" creationId="{E1A2A0D4-688B-41AE-84D8-3B582F874057}"/>
          </ac:spMkLst>
        </pc:spChg>
        <pc:spChg chg="mod">
          <ac:chgData name="Vu Phan (Student)" userId="73e9e9bd-e36e-465d-a473-d5808a927cc8" providerId="ADAL" clId="{C155D278-A798-49F3-A4A7-80500908D720}" dt="2021-11-08T17:28:52.295" v="5014" actId="1076"/>
          <ac:spMkLst>
            <pc:docMk/>
            <pc:sldMk cId="1758294194" sldId="373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55D278-A798-49F3-A4A7-80500908D720}" dt="2021-11-07T22:51:54.487" v="3925" actId="1076"/>
          <ac:spMkLst>
            <pc:docMk/>
            <pc:sldMk cId="1758294194" sldId="373"/>
            <ac:spMk id="13" creationId="{E330DC16-97BA-4DE0-A16D-20D7840C0A11}"/>
          </ac:spMkLst>
        </pc:spChg>
        <pc:spChg chg="add mod">
          <ac:chgData name="Vu Phan (Student)" userId="73e9e9bd-e36e-465d-a473-d5808a927cc8" providerId="ADAL" clId="{C155D278-A798-49F3-A4A7-80500908D720}" dt="2021-11-07T22:52:30.831" v="3942" actId="1036"/>
          <ac:spMkLst>
            <pc:docMk/>
            <pc:sldMk cId="1758294194" sldId="373"/>
            <ac:spMk id="14" creationId="{735A0148-8881-40E3-B051-9E8B8F3617B0}"/>
          </ac:spMkLst>
        </pc:spChg>
        <pc:spChg chg="add mod">
          <ac:chgData name="Vu Phan (Student)" userId="73e9e9bd-e36e-465d-a473-d5808a927cc8" providerId="ADAL" clId="{C155D278-A798-49F3-A4A7-80500908D720}" dt="2021-11-07T22:52:27.705" v="3940" actId="208"/>
          <ac:spMkLst>
            <pc:docMk/>
            <pc:sldMk cId="1758294194" sldId="373"/>
            <ac:spMk id="15" creationId="{C6298FDD-104D-4763-BBB8-0BCBA485B84E}"/>
          </ac:spMkLst>
        </pc:spChg>
        <pc:spChg chg="add mod">
          <ac:chgData name="Vu Phan (Student)" userId="73e9e9bd-e36e-465d-a473-d5808a927cc8" providerId="ADAL" clId="{C155D278-A798-49F3-A4A7-80500908D720}" dt="2021-11-07T22:52:44.475" v="3953" actId="20577"/>
          <ac:spMkLst>
            <pc:docMk/>
            <pc:sldMk cId="1758294194" sldId="373"/>
            <ac:spMk id="16" creationId="{5E1E9A22-84CD-4AE0-B527-FE40E8FA5024}"/>
          </ac:spMkLst>
        </pc:spChg>
        <pc:picChg chg="add del mod modCrop">
          <ac:chgData name="Vu Phan (Student)" userId="73e9e9bd-e36e-465d-a473-d5808a927cc8" providerId="ADAL" clId="{C155D278-A798-49F3-A4A7-80500908D720}" dt="2021-11-07T22:49:57.657" v="3831" actId="478"/>
          <ac:picMkLst>
            <pc:docMk/>
            <pc:sldMk cId="1758294194" sldId="373"/>
            <ac:picMk id="3" creationId="{3E14724D-C811-4BC2-989F-19BA0A7ACF15}"/>
          </ac:picMkLst>
        </pc:picChg>
        <pc:picChg chg="add mod ord modCrop">
          <ac:chgData name="Vu Phan (Student)" userId="73e9e9bd-e36e-465d-a473-d5808a927cc8" providerId="ADAL" clId="{C155D278-A798-49F3-A4A7-80500908D720}" dt="2021-11-07T22:50:18.761" v="3841" actId="1035"/>
          <ac:picMkLst>
            <pc:docMk/>
            <pc:sldMk cId="1758294194" sldId="373"/>
            <ac:picMk id="12" creationId="{1A363FF6-A92B-4B99-851F-838D9130EBFA}"/>
          </ac:picMkLst>
        </pc:picChg>
      </pc:sldChg>
      <pc:sldChg chg="addSp modSp add mod">
        <pc:chgData name="Vu Phan (Student)" userId="73e9e9bd-e36e-465d-a473-d5808a927cc8" providerId="ADAL" clId="{C155D278-A798-49F3-A4A7-80500908D720}" dt="2021-11-08T17:29:27.225" v="5097" actId="20577"/>
        <pc:sldMkLst>
          <pc:docMk/>
          <pc:sldMk cId="2250354676" sldId="374"/>
        </pc:sldMkLst>
        <pc:spChg chg="mod">
          <ac:chgData name="Vu Phan (Student)" userId="73e9e9bd-e36e-465d-a473-d5808a927cc8" providerId="ADAL" clId="{C155D278-A798-49F3-A4A7-80500908D720}" dt="2021-11-08T17:24:37.732" v="4642"/>
          <ac:spMkLst>
            <pc:docMk/>
            <pc:sldMk cId="2250354676" sldId="374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7T19:35:55.027" v="2554" actId="20577"/>
          <ac:spMkLst>
            <pc:docMk/>
            <pc:sldMk cId="2250354676" sldId="374"/>
            <ac:spMk id="8" creationId="{E1A2A0D4-688B-41AE-84D8-3B582F874057}"/>
          </ac:spMkLst>
        </pc:spChg>
        <pc:spChg chg="mod">
          <ac:chgData name="Vu Phan (Student)" userId="73e9e9bd-e36e-465d-a473-d5808a927cc8" providerId="ADAL" clId="{C155D278-A798-49F3-A4A7-80500908D720}" dt="2021-11-08T17:29:27.225" v="5097" actId="20577"/>
          <ac:spMkLst>
            <pc:docMk/>
            <pc:sldMk cId="2250354676" sldId="374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55D278-A798-49F3-A4A7-80500908D720}" dt="2021-11-07T23:02:12.513" v="4043" actId="1036"/>
          <ac:spMkLst>
            <pc:docMk/>
            <pc:sldMk cId="2250354676" sldId="374"/>
            <ac:spMk id="14" creationId="{50991F31-1CAB-4726-9589-73440883F82C}"/>
          </ac:spMkLst>
        </pc:spChg>
        <pc:spChg chg="add mod">
          <ac:chgData name="Vu Phan (Student)" userId="73e9e9bd-e36e-465d-a473-d5808a927cc8" providerId="ADAL" clId="{C155D278-A798-49F3-A4A7-80500908D720}" dt="2021-11-07T23:02:12.513" v="4043" actId="1036"/>
          <ac:spMkLst>
            <pc:docMk/>
            <pc:sldMk cId="2250354676" sldId="374"/>
            <ac:spMk id="17" creationId="{DF6B863A-827E-4E89-BD6D-F2333240FDC9}"/>
          </ac:spMkLst>
        </pc:spChg>
        <pc:spChg chg="add mod">
          <ac:chgData name="Vu Phan (Student)" userId="73e9e9bd-e36e-465d-a473-d5808a927cc8" providerId="ADAL" clId="{C155D278-A798-49F3-A4A7-80500908D720}" dt="2021-11-07T23:02:12.513" v="4043" actId="1036"/>
          <ac:spMkLst>
            <pc:docMk/>
            <pc:sldMk cId="2250354676" sldId="374"/>
            <ac:spMk id="18" creationId="{3039B1D7-ADCB-4298-AE16-75C93217FB9F}"/>
          </ac:spMkLst>
        </pc:spChg>
        <pc:spChg chg="add mod">
          <ac:chgData name="Vu Phan (Student)" userId="73e9e9bd-e36e-465d-a473-d5808a927cc8" providerId="ADAL" clId="{C155D278-A798-49F3-A4A7-80500908D720}" dt="2021-11-07T23:02:12.513" v="4043" actId="1036"/>
          <ac:spMkLst>
            <pc:docMk/>
            <pc:sldMk cId="2250354676" sldId="374"/>
            <ac:spMk id="19" creationId="{37FFBF85-A4E9-4777-AD11-D766C6CD6859}"/>
          </ac:spMkLst>
        </pc:spChg>
        <pc:spChg chg="add mod">
          <ac:chgData name="Vu Phan (Student)" userId="73e9e9bd-e36e-465d-a473-d5808a927cc8" providerId="ADAL" clId="{C155D278-A798-49F3-A4A7-80500908D720}" dt="2021-11-07T23:02:12.513" v="4043" actId="1036"/>
          <ac:spMkLst>
            <pc:docMk/>
            <pc:sldMk cId="2250354676" sldId="374"/>
            <ac:spMk id="20" creationId="{8F546500-99FA-476E-919D-DBBCC7706903}"/>
          </ac:spMkLst>
        </pc:spChg>
        <pc:picChg chg="add mod modCrop">
          <ac:chgData name="Vu Phan (Student)" userId="73e9e9bd-e36e-465d-a473-d5808a927cc8" providerId="ADAL" clId="{C155D278-A798-49F3-A4A7-80500908D720}" dt="2021-11-07T23:02:12.513" v="4043" actId="1036"/>
          <ac:picMkLst>
            <pc:docMk/>
            <pc:sldMk cId="2250354676" sldId="374"/>
            <ac:picMk id="3" creationId="{80949FD4-DF7E-4662-9BA0-DE8ABD677887}"/>
          </ac:picMkLst>
        </pc:picChg>
        <pc:picChg chg="add mod modCrop">
          <ac:chgData name="Vu Phan (Student)" userId="73e9e9bd-e36e-465d-a473-d5808a927cc8" providerId="ADAL" clId="{C155D278-A798-49F3-A4A7-80500908D720}" dt="2021-11-07T23:02:12.513" v="4043" actId="1036"/>
          <ac:picMkLst>
            <pc:docMk/>
            <pc:sldMk cId="2250354676" sldId="374"/>
            <ac:picMk id="12" creationId="{08E58826-B1CC-49EF-A329-4AAA87B946A3}"/>
          </ac:picMkLst>
        </pc:picChg>
        <pc:cxnChg chg="add mod">
          <ac:chgData name="Vu Phan (Student)" userId="73e9e9bd-e36e-465d-a473-d5808a927cc8" providerId="ADAL" clId="{C155D278-A798-49F3-A4A7-80500908D720}" dt="2021-11-07T23:02:12.513" v="4043" actId="1036"/>
          <ac:cxnSpMkLst>
            <pc:docMk/>
            <pc:sldMk cId="2250354676" sldId="374"/>
            <ac:cxnSpMk id="13" creationId="{DB771378-F79F-41C2-A872-74616B05F2C8}"/>
          </ac:cxnSpMkLst>
        </pc:cxnChg>
      </pc:sldChg>
      <pc:sldChg chg="add del">
        <pc:chgData name="Vu Phan (Student)" userId="73e9e9bd-e36e-465d-a473-d5808a927cc8" providerId="ADAL" clId="{C155D278-A798-49F3-A4A7-80500908D720}" dt="2021-11-07T22:53:42.458" v="3954" actId="47"/>
        <pc:sldMkLst>
          <pc:docMk/>
          <pc:sldMk cId="4105210447" sldId="375"/>
        </pc:sldMkLst>
      </pc:sldChg>
      <pc:sldChg chg="addSp delSp modSp add mod">
        <pc:chgData name="Vu Phan (Student)" userId="73e9e9bd-e36e-465d-a473-d5808a927cc8" providerId="ADAL" clId="{C155D278-A798-49F3-A4A7-80500908D720}" dt="2021-11-08T17:29:51.833" v="5148" actId="1035"/>
        <pc:sldMkLst>
          <pc:docMk/>
          <pc:sldMk cId="3719080539" sldId="376"/>
        </pc:sldMkLst>
        <pc:spChg chg="mod">
          <ac:chgData name="Vu Phan (Student)" userId="73e9e9bd-e36e-465d-a473-d5808a927cc8" providerId="ADAL" clId="{C155D278-A798-49F3-A4A7-80500908D720}" dt="2021-11-08T17:24:39.963" v="4643"/>
          <ac:spMkLst>
            <pc:docMk/>
            <pc:sldMk cId="3719080539" sldId="376"/>
            <ac:spMk id="4" creationId="{E45FE0BF-0EB7-4287-ADE1-AF19EF72C3DD}"/>
          </ac:spMkLst>
        </pc:spChg>
        <pc:spChg chg="add mod">
          <ac:chgData name="Vu Phan (Student)" userId="73e9e9bd-e36e-465d-a473-d5808a927cc8" providerId="ADAL" clId="{C155D278-A798-49F3-A4A7-80500908D720}" dt="2021-11-08T17:29:51.833" v="5148" actId="1035"/>
          <ac:spMkLst>
            <pc:docMk/>
            <pc:sldMk cId="3719080539" sldId="376"/>
            <ac:spMk id="8" creationId="{0A8A289A-5BBB-45FD-8CD3-FCD94208A3EC}"/>
          </ac:spMkLst>
        </pc:spChg>
        <pc:spChg chg="del">
          <ac:chgData name="Vu Phan (Student)" userId="73e9e9bd-e36e-465d-a473-d5808a927cc8" providerId="ADAL" clId="{C155D278-A798-49F3-A4A7-80500908D720}" dt="2021-11-07T18:53:50.968" v="1363" actId="478"/>
          <ac:spMkLst>
            <pc:docMk/>
            <pc:sldMk cId="3719080539" sldId="376"/>
            <ac:spMk id="8" creationId="{E1A2A0D4-688B-41AE-84D8-3B582F874057}"/>
          </ac:spMkLst>
        </pc:spChg>
        <pc:spChg chg="mod">
          <ac:chgData name="Vu Phan (Student)" userId="73e9e9bd-e36e-465d-a473-d5808a927cc8" providerId="ADAL" clId="{C155D278-A798-49F3-A4A7-80500908D720}" dt="2021-11-08T17:29:47.968" v="5145" actId="20577"/>
          <ac:spMkLst>
            <pc:docMk/>
            <pc:sldMk cId="3719080539" sldId="376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55D278-A798-49F3-A4A7-80500908D720}" dt="2021-11-08T17:29:51.833" v="5148" actId="1035"/>
          <ac:spMkLst>
            <pc:docMk/>
            <pc:sldMk cId="3719080539" sldId="376"/>
            <ac:spMk id="10" creationId="{51AA2429-16A1-433C-AFA2-66FB62394C79}"/>
          </ac:spMkLst>
        </pc:spChg>
        <pc:spChg chg="mod">
          <ac:chgData name="Vu Phan (Student)" userId="73e9e9bd-e36e-465d-a473-d5808a927cc8" providerId="ADAL" clId="{C155D278-A798-49F3-A4A7-80500908D720}" dt="2021-11-07T18:53:59.068" v="1384" actId="14100"/>
          <ac:spMkLst>
            <pc:docMk/>
            <pc:sldMk cId="3719080539" sldId="376"/>
            <ac:spMk id="11" creationId="{D736CB3D-67EA-4D59-875D-01A4B3B4649C}"/>
          </ac:spMkLst>
        </pc:spChg>
        <pc:spChg chg="add mod">
          <ac:chgData name="Vu Phan (Student)" userId="73e9e9bd-e36e-465d-a473-d5808a927cc8" providerId="ADAL" clId="{C155D278-A798-49F3-A4A7-80500908D720}" dt="2021-11-07T23:05:02.022" v="4357" actId="1036"/>
          <ac:spMkLst>
            <pc:docMk/>
            <pc:sldMk cId="3719080539" sldId="376"/>
            <ac:spMk id="13" creationId="{A7DB73C1-66CF-46BF-BDD8-F54137E74E2D}"/>
          </ac:spMkLst>
        </pc:spChg>
        <pc:spChg chg="add mod">
          <ac:chgData name="Vu Phan (Student)" userId="73e9e9bd-e36e-465d-a473-d5808a927cc8" providerId="ADAL" clId="{C155D278-A798-49F3-A4A7-80500908D720}" dt="2021-11-07T23:05:02.022" v="4357" actId="1036"/>
          <ac:spMkLst>
            <pc:docMk/>
            <pc:sldMk cId="3719080539" sldId="376"/>
            <ac:spMk id="14" creationId="{3A534AAA-6F78-4FEA-A151-3416C18D7CA1}"/>
          </ac:spMkLst>
        </pc:spChg>
        <pc:spChg chg="add mod">
          <ac:chgData name="Vu Phan (Student)" userId="73e9e9bd-e36e-465d-a473-d5808a927cc8" providerId="ADAL" clId="{C155D278-A798-49F3-A4A7-80500908D720}" dt="2021-11-07T23:05:02.022" v="4357" actId="1036"/>
          <ac:spMkLst>
            <pc:docMk/>
            <pc:sldMk cId="3719080539" sldId="376"/>
            <ac:spMk id="15" creationId="{4DA52B7D-05DB-4D06-AB4F-D6A834BFFEE8}"/>
          </ac:spMkLst>
        </pc:spChg>
        <pc:spChg chg="add mod">
          <ac:chgData name="Vu Phan (Student)" userId="73e9e9bd-e36e-465d-a473-d5808a927cc8" providerId="ADAL" clId="{C155D278-A798-49F3-A4A7-80500908D720}" dt="2021-11-07T23:05:02.022" v="4357" actId="1036"/>
          <ac:spMkLst>
            <pc:docMk/>
            <pc:sldMk cId="3719080539" sldId="376"/>
            <ac:spMk id="16" creationId="{B559EB4E-5657-4B71-86D4-60CBE1C12D60}"/>
          </ac:spMkLst>
        </pc:spChg>
        <pc:spChg chg="add mod">
          <ac:chgData name="Vu Phan (Student)" userId="73e9e9bd-e36e-465d-a473-d5808a927cc8" providerId="ADAL" clId="{C155D278-A798-49F3-A4A7-80500908D720}" dt="2021-11-07T23:05:02.022" v="4357" actId="1036"/>
          <ac:spMkLst>
            <pc:docMk/>
            <pc:sldMk cId="3719080539" sldId="376"/>
            <ac:spMk id="19" creationId="{E996DF29-17B0-4FFD-BD0E-E98F65CA8BBA}"/>
          </ac:spMkLst>
        </pc:spChg>
        <pc:spChg chg="add mod">
          <ac:chgData name="Vu Phan (Student)" userId="73e9e9bd-e36e-465d-a473-d5808a927cc8" providerId="ADAL" clId="{C155D278-A798-49F3-A4A7-80500908D720}" dt="2021-11-07T23:05:02.022" v="4357" actId="1036"/>
          <ac:spMkLst>
            <pc:docMk/>
            <pc:sldMk cId="3719080539" sldId="376"/>
            <ac:spMk id="20" creationId="{770F1FAB-DC0F-4774-A85F-9EAC7B901095}"/>
          </ac:spMkLst>
        </pc:spChg>
        <pc:spChg chg="add mod">
          <ac:chgData name="Vu Phan (Student)" userId="73e9e9bd-e36e-465d-a473-d5808a927cc8" providerId="ADAL" clId="{C155D278-A798-49F3-A4A7-80500908D720}" dt="2021-11-07T23:05:02.022" v="4357" actId="1036"/>
          <ac:spMkLst>
            <pc:docMk/>
            <pc:sldMk cId="3719080539" sldId="376"/>
            <ac:spMk id="21" creationId="{E0310AF0-0D88-4B53-BE58-9F7D27106623}"/>
          </ac:spMkLst>
        </pc:spChg>
        <pc:spChg chg="add mod">
          <ac:chgData name="Vu Phan (Student)" userId="73e9e9bd-e36e-465d-a473-d5808a927cc8" providerId="ADAL" clId="{C155D278-A798-49F3-A4A7-80500908D720}" dt="2021-11-07T23:05:02.022" v="4357" actId="1036"/>
          <ac:spMkLst>
            <pc:docMk/>
            <pc:sldMk cId="3719080539" sldId="376"/>
            <ac:spMk id="22" creationId="{C029C586-1835-41C8-814B-EE8FDFEA1142}"/>
          </ac:spMkLst>
        </pc:spChg>
        <pc:cxnChg chg="add mod">
          <ac:chgData name="Vu Phan (Student)" userId="73e9e9bd-e36e-465d-a473-d5808a927cc8" providerId="ADAL" clId="{C155D278-A798-49F3-A4A7-80500908D720}" dt="2021-11-08T17:29:51.833" v="5148" actId="1035"/>
          <ac:cxnSpMkLst>
            <pc:docMk/>
            <pc:sldMk cId="3719080539" sldId="376"/>
            <ac:cxnSpMk id="12" creationId="{78B0814A-A1F3-44B6-8754-79A8B8B58099}"/>
          </ac:cxnSpMkLst>
        </pc:cxnChg>
        <pc:cxnChg chg="add mod">
          <ac:chgData name="Vu Phan (Student)" userId="73e9e9bd-e36e-465d-a473-d5808a927cc8" providerId="ADAL" clId="{C155D278-A798-49F3-A4A7-80500908D720}" dt="2021-11-07T23:05:02.022" v="4357" actId="1036"/>
          <ac:cxnSpMkLst>
            <pc:docMk/>
            <pc:sldMk cId="3719080539" sldId="376"/>
            <ac:cxnSpMk id="17" creationId="{54BFFD2F-D7CB-4C42-BF7B-EA46EE23CA59}"/>
          </ac:cxnSpMkLst>
        </pc:cxnChg>
        <pc:cxnChg chg="add mod">
          <ac:chgData name="Vu Phan (Student)" userId="73e9e9bd-e36e-465d-a473-d5808a927cc8" providerId="ADAL" clId="{C155D278-A798-49F3-A4A7-80500908D720}" dt="2021-11-07T23:05:02.022" v="4357" actId="1036"/>
          <ac:cxnSpMkLst>
            <pc:docMk/>
            <pc:sldMk cId="3719080539" sldId="376"/>
            <ac:cxnSpMk id="18" creationId="{B42836B0-2A0F-4DAB-BA06-57411A248082}"/>
          </ac:cxnSpMkLst>
        </pc:cxnChg>
      </pc:sldChg>
      <pc:sldChg chg="addSp delSp modSp add mod">
        <pc:chgData name="Vu Phan (Student)" userId="73e9e9bd-e36e-465d-a473-d5808a927cc8" providerId="ADAL" clId="{C155D278-A798-49F3-A4A7-80500908D720}" dt="2021-11-08T17:31:56.540" v="5248" actId="1035"/>
        <pc:sldMkLst>
          <pc:docMk/>
          <pc:sldMk cId="1034807663" sldId="377"/>
        </pc:sldMkLst>
        <pc:spChg chg="mod">
          <ac:chgData name="Vu Phan (Student)" userId="73e9e9bd-e36e-465d-a473-d5808a927cc8" providerId="ADAL" clId="{C155D278-A798-49F3-A4A7-80500908D720}" dt="2021-11-08T17:24:42.386" v="4644"/>
          <ac:spMkLst>
            <pc:docMk/>
            <pc:sldMk cId="1034807663" sldId="377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7T18:54:44.331" v="1394" actId="14100"/>
          <ac:spMkLst>
            <pc:docMk/>
            <pc:sldMk cId="1034807663" sldId="377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C155D278-A798-49F3-A4A7-80500908D720}" dt="2021-11-07T18:55:44.451" v="1434" actId="20577"/>
          <ac:spMkLst>
            <pc:docMk/>
            <pc:sldMk cId="1034807663" sldId="377"/>
            <ac:spMk id="8" creationId="{828BC1A7-4E03-4E47-AA77-DE73B6C346DB}"/>
          </ac:spMkLst>
        </pc:spChg>
        <pc:spChg chg="mod">
          <ac:chgData name="Vu Phan (Student)" userId="73e9e9bd-e36e-465d-a473-d5808a927cc8" providerId="ADAL" clId="{C155D278-A798-49F3-A4A7-80500908D720}" dt="2021-11-08T17:31:56.540" v="5248" actId="1035"/>
          <ac:spMkLst>
            <pc:docMk/>
            <pc:sldMk cId="1034807663" sldId="377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55D278-A798-49F3-A4A7-80500908D720}" dt="2021-11-07T18:56:03.740" v="1448" actId="14100"/>
          <ac:spMkLst>
            <pc:docMk/>
            <pc:sldMk cId="1034807663" sldId="377"/>
            <ac:spMk id="10" creationId="{EA41FFE7-9E6D-478C-88B5-41B9754BB26C}"/>
          </ac:spMkLst>
        </pc:spChg>
        <pc:spChg chg="del">
          <ac:chgData name="Vu Phan (Student)" userId="73e9e9bd-e36e-465d-a473-d5808a927cc8" providerId="ADAL" clId="{C155D278-A798-49F3-A4A7-80500908D720}" dt="2021-11-07T18:54:45.545" v="1395" actId="478"/>
          <ac:spMkLst>
            <pc:docMk/>
            <pc:sldMk cId="1034807663" sldId="377"/>
            <ac:spMk id="11" creationId="{D736CB3D-67EA-4D59-875D-01A4B3B4649C}"/>
          </ac:spMkLst>
        </pc:spChg>
        <pc:spChg chg="add mod">
          <ac:chgData name="Vu Phan (Student)" userId="73e9e9bd-e36e-465d-a473-d5808a927cc8" providerId="ADAL" clId="{C155D278-A798-49F3-A4A7-80500908D720}" dt="2021-11-07T23:33:50.136" v="4432" actId="6549"/>
          <ac:spMkLst>
            <pc:docMk/>
            <pc:sldMk cId="1034807663" sldId="377"/>
            <ac:spMk id="12" creationId="{F34982A3-96B6-44C0-94C2-F247ACE09F13}"/>
          </ac:spMkLst>
        </pc:spChg>
        <pc:spChg chg="add del mod">
          <ac:chgData name="Vu Phan (Student)" userId="73e9e9bd-e36e-465d-a473-d5808a927cc8" providerId="ADAL" clId="{C155D278-A798-49F3-A4A7-80500908D720}" dt="2021-11-07T23:33:51.208" v="4433" actId="478"/>
          <ac:spMkLst>
            <pc:docMk/>
            <pc:sldMk cId="1034807663" sldId="377"/>
            <ac:spMk id="13" creationId="{98742AD1-D499-476D-A4AA-3D6E8566A41D}"/>
          </ac:spMkLst>
        </pc:spChg>
        <pc:spChg chg="add del mod">
          <ac:chgData name="Vu Phan (Student)" userId="73e9e9bd-e36e-465d-a473-d5808a927cc8" providerId="ADAL" clId="{C155D278-A798-49F3-A4A7-80500908D720}" dt="2021-11-07T23:33:48.410" v="4430" actId="478"/>
          <ac:spMkLst>
            <pc:docMk/>
            <pc:sldMk cId="1034807663" sldId="377"/>
            <ac:spMk id="14" creationId="{4C0BE147-E4D9-4566-830E-E4E1D0ED9138}"/>
          </ac:spMkLst>
        </pc:spChg>
        <pc:graphicFrameChg chg="add mod">
          <ac:chgData name="Vu Phan (Student)" userId="73e9e9bd-e36e-465d-a473-d5808a927cc8" providerId="ADAL" clId="{C155D278-A798-49F3-A4A7-80500908D720}" dt="2021-11-07T23:05:53.056" v="4360" actId="1076"/>
          <ac:graphicFrameMkLst>
            <pc:docMk/>
            <pc:sldMk cId="1034807663" sldId="377"/>
            <ac:graphicFrameMk id="11" creationId="{33FFDB54-9676-4D5B-89FB-7A687153FADC}"/>
          </ac:graphicFrameMkLst>
        </pc:graphicFrameChg>
      </pc:sldChg>
      <pc:sldChg chg="addSp delSp modSp add mod">
        <pc:chgData name="Vu Phan (Student)" userId="73e9e9bd-e36e-465d-a473-d5808a927cc8" providerId="ADAL" clId="{C155D278-A798-49F3-A4A7-80500908D720}" dt="2021-11-08T17:32:05.632" v="5256" actId="20577"/>
        <pc:sldMkLst>
          <pc:docMk/>
          <pc:sldMk cId="924655537" sldId="378"/>
        </pc:sldMkLst>
        <pc:spChg chg="mod">
          <ac:chgData name="Vu Phan (Student)" userId="73e9e9bd-e36e-465d-a473-d5808a927cc8" providerId="ADAL" clId="{C155D278-A798-49F3-A4A7-80500908D720}" dt="2021-11-08T17:24:45.488" v="4645"/>
          <ac:spMkLst>
            <pc:docMk/>
            <pc:sldMk cId="924655537" sldId="378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7T18:56:07.824" v="1453" actId="20577"/>
          <ac:spMkLst>
            <pc:docMk/>
            <pc:sldMk cId="924655537" sldId="378"/>
            <ac:spMk id="8" creationId="{828BC1A7-4E03-4E47-AA77-DE73B6C346DB}"/>
          </ac:spMkLst>
        </pc:spChg>
        <pc:spChg chg="del">
          <ac:chgData name="Vu Phan (Student)" userId="73e9e9bd-e36e-465d-a473-d5808a927cc8" providerId="ADAL" clId="{C155D278-A798-49F3-A4A7-80500908D720}" dt="2021-11-08T17:31:59.501" v="5249" actId="478"/>
          <ac:spMkLst>
            <pc:docMk/>
            <pc:sldMk cId="924655537" sldId="378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55D278-A798-49F3-A4A7-80500908D720}" dt="2021-11-08T17:32:05.632" v="5256" actId="20577"/>
          <ac:spMkLst>
            <pc:docMk/>
            <pc:sldMk cId="924655537" sldId="378"/>
            <ac:spMk id="12" creationId="{31CE3D6F-345C-4C13-A85C-60B544E64BCB}"/>
          </ac:spMkLst>
        </pc:spChg>
        <pc:spChg chg="add del mod">
          <ac:chgData name="Vu Phan (Student)" userId="73e9e9bd-e36e-465d-a473-d5808a927cc8" providerId="ADAL" clId="{C155D278-A798-49F3-A4A7-80500908D720}" dt="2021-11-07T23:36:31.956" v="4446" actId="478"/>
          <ac:spMkLst>
            <pc:docMk/>
            <pc:sldMk cId="924655537" sldId="378"/>
            <ac:spMk id="12" creationId="{D5527E31-105F-48AF-AE46-35B694372C56}"/>
          </ac:spMkLst>
        </pc:spChg>
        <pc:spChg chg="add mod">
          <ac:chgData name="Vu Phan (Student)" userId="73e9e9bd-e36e-465d-a473-d5808a927cc8" providerId="ADAL" clId="{C155D278-A798-49F3-A4A7-80500908D720}" dt="2021-11-07T23:37:42.832" v="4451" actId="20577"/>
          <ac:spMkLst>
            <pc:docMk/>
            <pc:sldMk cId="924655537" sldId="378"/>
            <ac:spMk id="13" creationId="{455DDE49-9126-4186-A889-65D057281E17}"/>
          </ac:spMkLst>
        </pc:spChg>
        <pc:graphicFrameChg chg="add mod">
          <ac:chgData name="Vu Phan (Student)" userId="73e9e9bd-e36e-465d-a473-d5808a927cc8" providerId="ADAL" clId="{C155D278-A798-49F3-A4A7-80500908D720}" dt="2021-11-07T23:06:41.152" v="4374" actId="1036"/>
          <ac:graphicFrameMkLst>
            <pc:docMk/>
            <pc:sldMk cId="924655537" sldId="378"/>
            <ac:graphicFrameMk id="11" creationId="{342B8896-CDD5-456C-8F9F-1530AA9E626A}"/>
          </ac:graphicFrameMkLst>
        </pc:graphicFrameChg>
      </pc:sldChg>
      <pc:sldChg chg="addSp delSp modSp add mod">
        <pc:chgData name="Vu Phan (Student)" userId="73e9e9bd-e36e-465d-a473-d5808a927cc8" providerId="ADAL" clId="{C155D278-A798-49F3-A4A7-80500908D720}" dt="2021-11-08T17:32:21.850" v="5268" actId="20577"/>
        <pc:sldMkLst>
          <pc:docMk/>
          <pc:sldMk cId="2061345038" sldId="379"/>
        </pc:sldMkLst>
        <pc:spChg chg="mod">
          <ac:chgData name="Vu Phan (Student)" userId="73e9e9bd-e36e-465d-a473-d5808a927cc8" providerId="ADAL" clId="{C155D278-A798-49F3-A4A7-80500908D720}" dt="2021-11-08T17:24:48.996" v="4646"/>
          <ac:spMkLst>
            <pc:docMk/>
            <pc:sldMk cId="2061345038" sldId="379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7T18:56:20.013" v="1461" actId="20577"/>
          <ac:spMkLst>
            <pc:docMk/>
            <pc:sldMk cId="2061345038" sldId="379"/>
            <ac:spMk id="8" creationId="{828BC1A7-4E03-4E47-AA77-DE73B6C346DB}"/>
          </ac:spMkLst>
        </pc:spChg>
        <pc:spChg chg="del">
          <ac:chgData name="Vu Phan (Student)" userId="73e9e9bd-e36e-465d-a473-d5808a927cc8" providerId="ADAL" clId="{C155D278-A798-49F3-A4A7-80500908D720}" dt="2021-11-08T17:32:09.799" v="5257" actId="478"/>
          <ac:spMkLst>
            <pc:docMk/>
            <pc:sldMk cId="2061345038" sldId="379"/>
            <ac:spMk id="9" creationId="{1545A3EB-3FBA-4134-BE75-E5AB79BD24AD}"/>
          </ac:spMkLst>
        </pc:spChg>
        <pc:spChg chg="mod">
          <ac:chgData name="Vu Phan (Student)" userId="73e9e9bd-e36e-465d-a473-d5808a927cc8" providerId="ADAL" clId="{C155D278-A798-49F3-A4A7-80500908D720}" dt="2021-11-07T18:56:17.403" v="1457" actId="14100"/>
          <ac:spMkLst>
            <pc:docMk/>
            <pc:sldMk cId="2061345038" sldId="379"/>
            <ac:spMk id="10" creationId="{EA41FFE7-9E6D-478C-88B5-41B9754BB26C}"/>
          </ac:spMkLst>
        </pc:spChg>
        <pc:spChg chg="add mod">
          <ac:chgData name="Vu Phan (Student)" userId="73e9e9bd-e36e-465d-a473-d5808a927cc8" providerId="ADAL" clId="{C155D278-A798-49F3-A4A7-80500908D720}" dt="2021-11-08T17:21:01.113" v="4511" actId="207"/>
          <ac:spMkLst>
            <pc:docMk/>
            <pc:sldMk cId="2061345038" sldId="379"/>
            <ac:spMk id="12" creationId="{48789053-64D0-4C16-B772-431528BCDD62}"/>
          </ac:spMkLst>
        </pc:spChg>
        <pc:spChg chg="add mod">
          <ac:chgData name="Vu Phan (Student)" userId="73e9e9bd-e36e-465d-a473-d5808a927cc8" providerId="ADAL" clId="{C155D278-A798-49F3-A4A7-80500908D720}" dt="2021-11-08T17:21:44.729" v="4514" actId="1076"/>
          <ac:spMkLst>
            <pc:docMk/>
            <pc:sldMk cId="2061345038" sldId="379"/>
            <ac:spMk id="13" creationId="{CC12AF61-D470-4826-BFC8-EB510B6D43A5}"/>
          </ac:spMkLst>
        </pc:spChg>
        <pc:spChg chg="add mod">
          <ac:chgData name="Vu Phan (Student)" userId="73e9e9bd-e36e-465d-a473-d5808a927cc8" providerId="ADAL" clId="{C155D278-A798-49F3-A4A7-80500908D720}" dt="2021-11-08T17:21:44.729" v="4514" actId="1076"/>
          <ac:spMkLst>
            <pc:docMk/>
            <pc:sldMk cId="2061345038" sldId="379"/>
            <ac:spMk id="14" creationId="{67844077-526C-4992-B1F8-C2DD8EFB59F3}"/>
          </ac:spMkLst>
        </pc:spChg>
        <pc:spChg chg="add mod">
          <ac:chgData name="Vu Phan (Student)" userId="73e9e9bd-e36e-465d-a473-d5808a927cc8" providerId="ADAL" clId="{C155D278-A798-49F3-A4A7-80500908D720}" dt="2021-11-08T17:32:21.850" v="5268" actId="20577"/>
          <ac:spMkLst>
            <pc:docMk/>
            <pc:sldMk cId="2061345038" sldId="379"/>
            <ac:spMk id="15" creationId="{5B276C85-13EF-4DDF-9B72-C6BD7A683358}"/>
          </ac:spMkLst>
        </pc:spChg>
        <pc:graphicFrameChg chg="add mod">
          <ac:chgData name="Vu Phan (Student)" userId="73e9e9bd-e36e-465d-a473-d5808a927cc8" providerId="ADAL" clId="{C155D278-A798-49F3-A4A7-80500908D720}" dt="2021-11-07T23:06:32.049" v="4367" actId="1076"/>
          <ac:graphicFrameMkLst>
            <pc:docMk/>
            <pc:sldMk cId="2061345038" sldId="379"/>
            <ac:graphicFrameMk id="11" creationId="{353ADCBB-2C39-478D-B5BD-E5AABABD9BB4}"/>
          </ac:graphicFrameMkLst>
        </pc:graphicFrameChg>
      </pc:sldChg>
      <pc:sldChg chg="addSp delSp modSp add mod">
        <pc:chgData name="Vu Phan (Student)" userId="73e9e9bd-e36e-465d-a473-d5808a927cc8" providerId="ADAL" clId="{C155D278-A798-49F3-A4A7-80500908D720}" dt="2021-11-08T17:32:29.716" v="5275" actId="20577"/>
        <pc:sldMkLst>
          <pc:docMk/>
          <pc:sldMk cId="322189073" sldId="380"/>
        </pc:sldMkLst>
        <pc:spChg chg="mod">
          <ac:chgData name="Vu Phan (Student)" userId="73e9e9bd-e36e-465d-a473-d5808a927cc8" providerId="ADAL" clId="{C155D278-A798-49F3-A4A7-80500908D720}" dt="2021-11-08T17:24:51.244" v="4647"/>
          <ac:spMkLst>
            <pc:docMk/>
            <pc:sldMk cId="322189073" sldId="380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7T18:56:24.233" v="1467" actId="20577"/>
          <ac:spMkLst>
            <pc:docMk/>
            <pc:sldMk cId="322189073" sldId="380"/>
            <ac:spMk id="8" creationId="{828BC1A7-4E03-4E47-AA77-DE73B6C346DB}"/>
          </ac:spMkLst>
        </pc:spChg>
        <pc:spChg chg="del">
          <ac:chgData name="Vu Phan (Student)" userId="73e9e9bd-e36e-465d-a473-d5808a927cc8" providerId="ADAL" clId="{C155D278-A798-49F3-A4A7-80500908D720}" dt="2021-11-08T17:32:12.156" v="5258" actId="478"/>
          <ac:spMkLst>
            <pc:docMk/>
            <pc:sldMk cId="322189073" sldId="380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55D278-A798-49F3-A4A7-80500908D720}" dt="2021-11-08T17:21:07.446" v="4512" actId="207"/>
          <ac:spMkLst>
            <pc:docMk/>
            <pc:sldMk cId="322189073" sldId="380"/>
            <ac:spMk id="12" creationId="{05BBBDE2-7631-4BDF-85CA-901EAB2B6698}"/>
          </ac:spMkLst>
        </pc:spChg>
        <pc:spChg chg="add mod">
          <ac:chgData name="Vu Phan (Student)" userId="73e9e9bd-e36e-465d-a473-d5808a927cc8" providerId="ADAL" clId="{C155D278-A798-49F3-A4A7-80500908D720}" dt="2021-11-08T17:21:46.426" v="4515"/>
          <ac:spMkLst>
            <pc:docMk/>
            <pc:sldMk cId="322189073" sldId="380"/>
            <ac:spMk id="13" creationId="{249D0AAF-1C2D-464F-A569-AEC888EEA065}"/>
          </ac:spMkLst>
        </pc:spChg>
        <pc:spChg chg="add mod">
          <ac:chgData name="Vu Phan (Student)" userId="73e9e9bd-e36e-465d-a473-d5808a927cc8" providerId="ADAL" clId="{C155D278-A798-49F3-A4A7-80500908D720}" dt="2021-11-08T17:21:46.426" v="4515"/>
          <ac:spMkLst>
            <pc:docMk/>
            <pc:sldMk cId="322189073" sldId="380"/>
            <ac:spMk id="14" creationId="{30AC775C-58F5-4F59-8B29-C1029F69D414}"/>
          </ac:spMkLst>
        </pc:spChg>
        <pc:spChg chg="add mod">
          <ac:chgData name="Vu Phan (Student)" userId="73e9e9bd-e36e-465d-a473-d5808a927cc8" providerId="ADAL" clId="{C155D278-A798-49F3-A4A7-80500908D720}" dt="2021-11-08T17:32:29.716" v="5275" actId="20577"/>
          <ac:spMkLst>
            <pc:docMk/>
            <pc:sldMk cId="322189073" sldId="380"/>
            <ac:spMk id="15" creationId="{DF8D7D23-C2A4-4B3D-BFD8-2AD332814C2B}"/>
          </ac:spMkLst>
        </pc:spChg>
        <pc:graphicFrameChg chg="add mod">
          <ac:chgData name="Vu Phan (Student)" userId="73e9e9bd-e36e-465d-a473-d5808a927cc8" providerId="ADAL" clId="{C155D278-A798-49F3-A4A7-80500908D720}" dt="2021-11-07T23:06:58.628" v="4377" actId="1076"/>
          <ac:graphicFrameMkLst>
            <pc:docMk/>
            <pc:sldMk cId="322189073" sldId="380"/>
            <ac:graphicFrameMk id="11" creationId="{CD6AC7EA-838D-41F4-B08C-10C157E9191C}"/>
          </ac:graphicFrameMkLst>
        </pc:graphicFrameChg>
      </pc:sldChg>
      <pc:sldChg chg="addSp delSp modSp add mod">
        <pc:chgData name="Vu Phan (Student)" userId="73e9e9bd-e36e-465d-a473-d5808a927cc8" providerId="ADAL" clId="{C155D278-A798-49F3-A4A7-80500908D720}" dt="2021-11-08T17:28:41.588" v="5010" actId="20577"/>
        <pc:sldMkLst>
          <pc:docMk/>
          <pc:sldMk cId="1426313396" sldId="381"/>
        </pc:sldMkLst>
        <pc:spChg chg="mod">
          <ac:chgData name="Vu Phan (Student)" userId="73e9e9bd-e36e-465d-a473-d5808a927cc8" providerId="ADAL" clId="{C155D278-A798-49F3-A4A7-80500908D720}" dt="2021-11-08T17:24:33.177" v="4640"/>
          <ac:spMkLst>
            <pc:docMk/>
            <pc:sldMk cId="1426313396" sldId="381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7T22:45:40.606" v="3815" actId="20577"/>
          <ac:spMkLst>
            <pc:docMk/>
            <pc:sldMk cId="1426313396" sldId="381"/>
            <ac:spMk id="8" creationId="{0F37684B-738C-4514-AFB9-E361C4CA176E}"/>
          </ac:spMkLst>
        </pc:spChg>
        <pc:spChg chg="mod">
          <ac:chgData name="Vu Phan (Student)" userId="73e9e9bd-e36e-465d-a473-d5808a927cc8" providerId="ADAL" clId="{C155D278-A798-49F3-A4A7-80500908D720}" dt="2021-11-08T17:28:41.588" v="5010" actId="20577"/>
          <ac:spMkLst>
            <pc:docMk/>
            <pc:sldMk cId="1426313396" sldId="381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0" creationId="{57303C67-15DD-4314-8F09-C88F6774E58D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2" creationId="{9BD30805-37BF-4039-AD2F-79060C135FF5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7" creationId="{5C18DEEC-6BBA-4583-9657-01B66C88E794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8" creationId="{B997ED84-26F3-4798-BF63-676CB3AF8F54}"/>
          </ac:spMkLst>
        </pc:spChg>
        <pc:spChg chg="add del mod">
          <ac:chgData name="Vu Phan (Student)" userId="73e9e9bd-e36e-465d-a473-d5808a927cc8" providerId="ADAL" clId="{C155D278-A798-49F3-A4A7-80500908D720}" dt="2021-11-07T22:38:20.072" v="3594"/>
          <ac:spMkLst>
            <pc:docMk/>
            <pc:sldMk cId="1426313396" sldId="381"/>
            <ac:spMk id="25" creationId="{43B538B5-3CAA-4FB1-9FDA-44EE8F685A56}"/>
          </ac:spMkLst>
        </pc:spChg>
        <pc:spChg chg="add del mod">
          <ac:chgData name="Vu Phan (Student)" userId="73e9e9bd-e36e-465d-a473-d5808a927cc8" providerId="ADAL" clId="{C155D278-A798-49F3-A4A7-80500908D720}" dt="2021-11-07T22:38:20.072" v="3594"/>
          <ac:spMkLst>
            <pc:docMk/>
            <pc:sldMk cId="1426313396" sldId="381"/>
            <ac:spMk id="26" creationId="{16E1B862-4AF7-4F36-B8D6-556C65350AD7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29" creationId="{92F407BC-423A-401E-83B6-D3FAEE3D1EBD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30" creationId="{25FFF68A-1DF0-4EE2-9382-82B8586482F6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32" creationId="{8C2571A7-B4B4-4C86-9F54-1191EDDC8734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33" creationId="{DE11DE91-974B-4AE8-94E2-181ACE5664DF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38" creationId="{37115AAF-6314-4106-8FAF-743170CD8177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39" creationId="{AC45522F-76B7-4C74-AEB6-A2CD3BD99E0A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42" creationId="{6F357366-1CE1-4E0A-958E-94F4425F6E88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43" creationId="{B241779D-869E-443D-A090-470CACBC7E36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48" creationId="{EFAEA7A7-B5F5-45E9-BADD-27EBF669FD8D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49" creationId="{04084520-9A88-4AD8-A2C9-32CE05004FD4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56" creationId="{7DD0AA00-45A7-4494-B25C-2684CDA70027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57" creationId="{749E96B4-6BBA-468A-9CB2-8F8F99F684F6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58" creationId="{FD2C29DB-B0A2-49FA-B520-2DDEB2C85211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59" creationId="{24CD94C3-2F1A-44C6-91E1-3C305192294F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60" creationId="{7A8272A1-D426-4E06-8B9C-E0FB8254D28E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61" creationId="{68111B89-DA0B-4826-BA02-4AA41C40C6EF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62" creationId="{ED61AD19-7B1F-462C-A674-2C4C1907FEB6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63" creationId="{F5CD2F8C-5759-43D5-9A98-9D20F5FC0A58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64" creationId="{BDC6C939-4B27-4A4E-8684-8972EE950CA1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65" creationId="{61548E8A-14CA-43B6-AD33-48C13096B56F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66" creationId="{6B56F8A9-CD98-4325-90E5-2F26C13B9D6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67" creationId="{E1AD7B80-EFE1-40EC-96F7-2FD125A3258A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68" creationId="{77E6F040-DAC4-4873-8829-A9E9AA3B1966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72" creationId="{850102B6-ABC5-4631-AA52-EC92DF319F29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73" creationId="{317279E9-6150-4A9F-A4E0-E6AA2F113F4D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74" creationId="{6765A143-4231-4581-9FE6-F30507AE547E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75" creationId="{C377C725-2430-4DC6-B074-6490A783D942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76" creationId="{8A1FA9B9-EA07-40DE-9759-63C84A49530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77" creationId="{36D1870F-E73F-45C7-9CEE-06915C0EDF7D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80" creationId="{26A9B723-28B1-4C3C-9974-B59A2E0D5F06}"/>
          </ac:spMkLst>
        </pc:spChg>
        <pc:spChg chg="add del mod">
          <ac:chgData name="Vu Phan (Student)" userId="73e9e9bd-e36e-465d-a473-d5808a927cc8" providerId="ADAL" clId="{C155D278-A798-49F3-A4A7-80500908D720}" dt="2021-11-07T22:43:11.808" v="3779"/>
          <ac:spMkLst>
            <pc:docMk/>
            <pc:sldMk cId="1426313396" sldId="381"/>
            <ac:spMk id="81" creationId="{1826CAF1-79B0-4375-A057-2DEEA5A618C7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82" creationId="{EC08E443-C94C-4520-B057-B6CF1DE5E1A7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83" creationId="{4E6B8379-2BA9-4D81-89FA-67E8F8721D42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84" creationId="{FEA93DB1-C6C9-40E6-B033-63A2C4752592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85" creationId="{2B0FE0A8-27DA-439E-81C6-B4084EADD6A6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86" creationId="{C0435031-D341-425B-86A8-C199F4D00E55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87" creationId="{F0EC65CC-1FE6-43F8-A72B-9EB29A7C041E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88" creationId="{DAF2E81E-6042-43F8-B318-2F522BC145E0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89" creationId="{9378D53B-4D3B-4B2F-BE41-A74522462FED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90" creationId="{CC60A3BE-E2DE-4299-AA42-0360E4D8EDF8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91" creationId="{F18ED1B6-FB69-468D-9273-C37653F62B01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92" creationId="{B3D4EEC2-F277-45E6-85FB-7DB8204FCF92}"/>
          </ac:spMkLst>
        </pc:spChg>
        <pc:spChg chg="add del mod">
          <ac:chgData name="Vu Phan (Student)" userId="73e9e9bd-e36e-465d-a473-d5808a927cc8" providerId="ADAL" clId="{C155D278-A798-49F3-A4A7-80500908D720}" dt="2021-11-07T22:46:10.951" v="3819" actId="478"/>
          <ac:spMkLst>
            <pc:docMk/>
            <pc:sldMk cId="1426313396" sldId="381"/>
            <ac:spMk id="93" creationId="{D708D611-6AF3-4221-9E9A-BA9C084785B1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94" creationId="{A560980D-25B2-4C32-AD23-DE8DCF14D9A6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95" creationId="{454C0BD7-DA03-4CE8-9215-5D1EC9B6EDBF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96" creationId="{1034E9C7-7613-4CF3-85AC-0C9DF91D4366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97" creationId="{80805341-89D6-4F24-A237-3449C4651C00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98" creationId="{02897963-64C2-4925-98CB-F7652C5E8E9B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99" creationId="{6DBD58D7-D246-42D2-B42B-4CB58F2534B5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00" creationId="{1F5B72F0-EF46-42EA-874C-D93A3715C667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01" creationId="{AABE7EE1-181A-4EC9-823D-FD7D775FE265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02" creationId="{2931F5EC-55F8-4EB6-8A52-0842195C4E26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03" creationId="{43B76448-83EA-4DF4-915A-6D1B0FC056A7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04" creationId="{A88594FB-3F92-4C25-97EA-58ECC34DE8BA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05" creationId="{01B7D250-2119-4FAA-8FAB-39AC12B2908E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06" creationId="{599FD802-1B43-4032-898B-CACF28FF03C1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07" creationId="{C92431AD-8A49-4760-8FAC-923622A5A39C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08" creationId="{43987927-90EC-44C9-A737-92FE78120FC9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09" creationId="{1FDB23B3-C5DC-4196-85B2-88120B56EF8E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10" creationId="{E6E566AA-8824-47DB-AC19-F686EB7F5A6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11" creationId="{AC16E0D1-AD3A-4665-9A24-F0A9CCC146CF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12" creationId="{769BDCA6-6293-4091-9B81-3C255DE555B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13" creationId="{8054695A-DDF0-42E9-9115-B0F348E25F01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14" creationId="{94409123-150C-46B6-BC9C-0147F335F82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15" creationId="{7F9F7373-F957-493C-A659-FFE2BD4FA5DB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16" creationId="{EB247892-3C9E-412C-A830-1E3FC07A90BB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17" creationId="{D92E6F66-8500-4C6C-9961-AB6D38C00EC5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18" creationId="{2988534E-3A7F-47A5-ACB3-0B8F01916008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19" creationId="{B33FF09E-0D5F-443D-894F-7992D96974B7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20" creationId="{05755C25-EBFD-4AC0-8B14-29EA09C77329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21" creationId="{592EE99A-A565-47CC-94FD-4B08A69DD32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22" creationId="{5D88B0DB-8BF1-4E67-BA28-21B674001C74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23" creationId="{0B361E28-DEF1-4E1B-8516-FDC58AEBB9A2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24" creationId="{E427530E-CD6C-43AB-9E45-B34957500E75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25" creationId="{C4143EC8-1E84-4A1D-B540-080F85EF9668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26" creationId="{252B229B-8B6A-4DD2-B415-05563A3E2708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27" creationId="{C91ED967-0684-4151-9F91-9B81C0A1E52B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28" creationId="{3C17B63E-D3E0-4E27-B4A1-4899BEE32BEA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29" creationId="{2E1EDCC4-1FAF-45D2-86BE-E3C87C4C0DD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30" creationId="{A113742D-3537-41DA-9128-C488C165EE78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31" creationId="{ED19D3F6-7EB0-45D2-91D4-09CFD692301D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32" creationId="{89CEC448-25B3-4C54-8F1A-B8286AFEE904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33" creationId="{C9CC6860-E4FE-48FE-BF94-B5FA674D08BA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34" creationId="{2918FA40-B258-41B2-87BB-0149CE4C2D09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35" creationId="{9716EB39-DF2D-4342-9F17-D1BA769D6A5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36" creationId="{977854CE-94C9-47DF-8A48-655E3ED5F320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37" creationId="{DF963B1C-320F-4BAB-ADC5-507F8FB8B24A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38" creationId="{69BE72B3-CBDC-4A86-B833-54FC01123D3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39" creationId="{554C148B-FB4D-47EB-A932-D4E417525AA1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40" creationId="{7AFA8D54-4D23-49F8-9B02-2C7578CB044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41" creationId="{26212B24-434F-4E7B-88AB-F083F1BD0E20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42" creationId="{00151281-CAA9-4E29-8E88-B61976F10841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43" creationId="{E783139C-2AE8-430C-9ACA-4EE64E1B7F80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44" creationId="{B3690A7E-F8A1-41CA-B339-52B9AE9AE8A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45" creationId="{FEAA344E-7D76-4A53-84D9-E6DD7AB7EADD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46" creationId="{2E7B6FC6-4EB4-44A1-B41E-E7A915C8FFD9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47" creationId="{54A4AF57-80F2-4A2C-BB2D-5962F7BED216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48" creationId="{08BFBC64-17D3-439F-97A1-08C820BDBF4E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49" creationId="{408A4924-EC62-4473-9D79-11177582C2F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50" creationId="{121B2318-306E-42DA-B267-7C0F5BE266A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51" creationId="{C5AF8E88-6F78-4E7D-A952-3498C7611B36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52" creationId="{C91DA5A0-F3AB-4655-B70B-15149CBBC96A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53" creationId="{42D76A73-7D3D-4513-9EB3-131BC2866F52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54" creationId="{FD0CE83C-35F7-4FAE-97B3-84091EA6D8E9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55" creationId="{AEA5CF53-4A44-468A-80C4-7962EE4CE096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56" creationId="{DC7B3591-B527-48D5-898E-1F42AD979BB8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57" creationId="{874DB71E-83D2-458C-939D-51A1D394B270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58" creationId="{35C2754A-34D2-4DE0-B2C3-23DBD2F768C2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59" creationId="{04CA6E4B-23B0-4111-9886-2AC6ADF60997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60" creationId="{FE898606-7F09-48DE-9C9D-5EF2A6CE7823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61" creationId="{C21D1789-B957-4773-B39D-29DAE2ECBA15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62" creationId="{F144E478-B1E5-4178-98E9-2C2952045A01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63" creationId="{923DA0B8-A749-4EBB-9B80-0CFFE542D5DC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64" creationId="{A7B046C7-35CB-42C6-AA86-6318682D4B5B}"/>
          </ac:spMkLst>
        </pc:spChg>
        <pc:spChg chg="add mod">
          <ac:chgData name="Vu Phan (Student)" userId="73e9e9bd-e36e-465d-a473-d5808a927cc8" providerId="ADAL" clId="{C155D278-A798-49F3-A4A7-80500908D720}" dt="2021-11-07T22:46:26.010" v="3820" actId="1076"/>
          <ac:spMkLst>
            <pc:docMk/>
            <pc:sldMk cId="1426313396" sldId="381"/>
            <ac:spMk id="165" creationId="{880081D7-84BC-4CFE-97FB-0CF67192FBBD}"/>
          </ac:spMkLst>
        </pc:spChg>
        <pc:cxnChg chg="add mod">
          <ac:chgData name="Vu Phan (Student)" userId="73e9e9bd-e36e-465d-a473-d5808a927cc8" providerId="ADAL" clId="{C155D278-A798-49F3-A4A7-80500908D720}" dt="2021-11-07T22:46:26.010" v="3820" actId="1076"/>
          <ac:cxnSpMkLst>
            <pc:docMk/>
            <pc:sldMk cId="1426313396" sldId="381"/>
            <ac:cxnSpMk id="13" creationId="{BFFCBD7D-9D16-4F00-8AD0-8701A0D5BBD4}"/>
          </ac:cxnSpMkLst>
        </pc:cxnChg>
        <pc:cxnChg chg="add mod">
          <ac:chgData name="Vu Phan (Student)" userId="73e9e9bd-e36e-465d-a473-d5808a927cc8" providerId="ADAL" clId="{C155D278-A798-49F3-A4A7-80500908D720}" dt="2021-11-07T22:46:26.010" v="3820" actId="1076"/>
          <ac:cxnSpMkLst>
            <pc:docMk/>
            <pc:sldMk cId="1426313396" sldId="381"/>
            <ac:cxnSpMk id="19" creationId="{CEEC2F9C-784C-46C2-80FD-162AC141F7A3}"/>
          </ac:cxnSpMkLst>
        </pc:cxnChg>
        <pc:cxnChg chg="add del mod">
          <ac:chgData name="Vu Phan (Student)" userId="73e9e9bd-e36e-465d-a473-d5808a927cc8" providerId="ADAL" clId="{C155D278-A798-49F3-A4A7-80500908D720}" dt="2021-11-07T22:38:20.072" v="3594"/>
          <ac:cxnSpMkLst>
            <pc:docMk/>
            <pc:sldMk cId="1426313396" sldId="381"/>
            <ac:cxnSpMk id="27" creationId="{5581C63A-D16B-4936-99C7-FC7FEDCBBC0B}"/>
          </ac:cxnSpMkLst>
        </pc:cxnChg>
        <pc:cxnChg chg="add mod">
          <ac:chgData name="Vu Phan (Student)" userId="73e9e9bd-e36e-465d-a473-d5808a927cc8" providerId="ADAL" clId="{C155D278-A798-49F3-A4A7-80500908D720}" dt="2021-11-07T22:46:26.010" v="3820" actId="1076"/>
          <ac:cxnSpMkLst>
            <pc:docMk/>
            <pc:sldMk cId="1426313396" sldId="381"/>
            <ac:cxnSpMk id="31" creationId="{BDCE7F7A-E006-4999-8545-5FB9B7DE7135}"/>
          </ac:cxnSpMkLst>
        </pc:cxnChg>
        <pc:cxnChg chg="add mod">
          <ac:chgData name="Vu Phan (Student)" userId="73e9e9bd-e36e-465d-a473-d5808a927cc8" providerId="ADAL" clId="{C155D278-A798-49F3-A4A7-80500908D720}" dt="2021-11-07T22:46:26.010" v="3820" actId="1076"/>
          <ac:cxnSpMkLst>
            <pc:docMk/>
            <pc:sldMk cId="1426313396" sldId="381"/>
            <ac:cxnSpMk id="34" creationId="{090FDB03-71E2-42BD-AA93-654B144D8CE4}"/>
          </ac:cxnSpMkLst>
        </pc:cxnChg>
        <pc:cxnChg chg="add mod">
          <ac:chgData name="Vu Phan (Student)" userId="73e9e9bd-e36e-465d-a473-d5808a927cc8" providerId="ADAL" clId="{C155D278-A798-49F3-A4A7-80500908D720}" dt="2021-11-07T22:46:26.010" v="3820" actId="1076"/>
          <ac:cxnSpMkLst>
            <pc:docMk/>
            <pc:sldMk cId="1426313396" sldId="381"/>
            <ac:cxnSpMk id="40" creationId="{43EB4105-BD1A-41ED-82B0-F0ABE0DC1545}"/>
          </ac:cxnSpMkLst>
        </pc:cxnChg>
        <pc:cxnChg chg="add mod">
          <ac:chgData name="Vu Phan (Student)" userId="73e9e9bd-e36e-465d-a473-d5808a927cc8" providerId="ADAL" clId="{C155D278-A798-49F3-A4A7-80500908D720}" dt="2021-11-07T22:46:26.010" v="3820" actId="1076"/>
          <ac:cxnSpMkLst>
            <pc:docMk/>
            <pc:sldMk cId="1426313396" sldId="381"/>
            <ac:cxnSpMk id="44" creationId="{D6F41635-EA58-456A-BF36-4B32DFBF1C9E}"/>
          </ac:cxnSpMkLst>
        </pc:cxnChg>
        <pc:cxnChg chg="add mod">
          <ac:chgData name="Vu Phan (Student)" userId="73e9e9bd-e36e-465d-a473-d5808a927cc8" providerId="ADAL" clId="{C155D278-A798-49F3-A4A7-80500908D720}" dt="2021-11-07T22:46:26.010" v="3820" actId="1076"/>
          <ac:cxnSpMkLst>
            <pc:docMk/>
            <pc:sldMk cId="1426313396" sldId="381"/>
            <ac:cxnSpMk id="50" creationId="{D1ED80F5-D989-42A6-BBDB-D818FFFDFF3E}"/>
          </ac:cxnSpMkLst>
        </pc:cxnChg>
      </pc:sldChg>
      <pc:sldChg chg="addSp delSp modSp add mod">
        <pc:chgData name="Vu Phan (Student)" userId="73e9e9bd-e36e-465d-a473-d5808a927cc8" providerId="ADAL" clId="{C155D278-A798-49F3-A4A7-80500908D720}" dt="2021-11-08T18:53:11.004" v="7186"/>
        <pc:sldMkLst>
          <pc:docMk/>
          <pc:sldMk cId="3222194949" sldId="382"/>
        </pc:sldMkLst>
        <pc:spChg chg="mod">
          <ac:chgData name="Vu Phan (Student)" userId="73e9e9bd-e36e-465d-a473-d5808a927cc8" providerId="ADAL" clId="{C155D278-A798-49F3-A4A7-80500908D720}" dt="2021-11-08T17:23:08.589" v="4577" actId="20577"/>
          <ac:spMkLst>
            <pc:docMk/>
            <pc:sldMk cId="3222194949" sldId="382"/>
            <ac:spMk id="4" creationId="{E45FE0BF-0EB7-4287-ADE1-AF19EF72C3DD}"/>
          </ac:spMkLst>
        </pc:spChg>
        <pc:spChg chg="mod">
          <ac:chgData name="Vu Phan (Student)" userId="73e9e9bd-e36e-465d-a473-d5808a927cc8" providerId="ADAL" clId="{C155D278-A798-49F3-A4A7-80500908D720}" dt="2021-11-08T18:00:21.469" v="6060" actId="14100"/>
          <ac:spMkLst>
            <pc:docMk/>
            <pc:sldMk cId="3222194949" sldId="382"/>
            <ac:spMk id="6" creationId="{69A4872A-AAE8-419F-92C0-3085AC8EC3A6}"/>
          </ac:spMkLst>
        </pc:spChg>
        <pc:spChg chg="del">
          <ac:chgData name="Vu Phan (Student)" userId="73e9e9bd-e36e-465d-a473-d5808a927cc8" providerId="ADAL" clId="{C155D278-A798-49F3-A4A7-80500908D720}" dt="2021-11-08T17:22:23.624" v="4519" actId="478"/>
          <ac:spMkLst>
            <pc:docMk/>
            <pc:sldMk cId="3222194949" sldId="382"/>
            <ac:spMk id="9" creationId="{1545A3EB-3FBA-4134-BE75-E5AB79BD24AD}"/>
          </ac:spMkLst>
        </pc:spChg>
        <pc:spChg chg="del">
          <ac:chgData name="Vu Phan (Student)" userId="73e9e9bd-e36e-465d-a473-d5808a927cc8" providerId="ADAL" clId="{C155D278-A798-49F3-A4A7-80500908D720}" dt="2021-11-08T17:22:19.474" v="4517" actId="478"/>
          <ac:spMkLst>
            <pc:docMk/>
            <pc:sldMk cId="3222194949" sldId="382"/>
            <ac:spMk id="11" creationId="{D736CB3D-67EA-4D59-875D-01A4B3B4649C}"/>
          </ac:spMkLst>
        </pc:spChg>
        <pc:spChg chg="del">
          <ac:chgData name="Vu Phan (Student)" userId="73e9e9bd-e36e-465d-a473-d5808a927cc8" providerId="ADAL" clId="{C155D278-A798-49F3-A4A7-80500908D720}" dt="2021-11-08T17:22:21.696" v="4518" actId="478"/>
          <ac:spMkLst>
            <pc:docMk/>
            <pc:sldMk cId="3222194949" sldId="382"/>
            <ac:spMk id="12" creationId="{DF038F03-9D6C-4899-9727-057E29A08315}"/>
          </ac:spMkLst>
        </pc:spChg>
        <pc:spChg chg="del">
          <ac:chgData name="Vu Phan (Student)" userId="73e9e9bd-e36e-465d-a473-d5808a927cc8" providerId="ADAL" clId="{C155D278-A798-49F3-A4A7-80500908D720}" dt="2021-11-08T17:22:21.696" v="4518" actId="478"/>
          <ac:spMkLst>
            <pc:docMk/>
            <pc:sldMk cId="3222194949" sldId="382"/>
            <ac:spMk id="13" creationId="{2787065B-A483-46CE-A31E-66C6F643A4FA}"/>
          </ac:spMkLst>
        </pc:spChg>
        <pc:spChg chg="del">
          <ac:chgData name="Vu Phan (Student)" userId="73e9e9bd-e36e-465d-a473-d5808a927cc8" providerId="ADAL" clId="{C155D278-A798-49F3-A4A7-80500908D720}" dt="2021-11-08T17:22:21.696" v="4518" actId="478"/>
          <ac:spMkLst>
            <pc:docMk/>
            <pc:sldMk cId="3222194949" sldId="382"/>
            <ac:spMk id="14" creationId="{CB8F558B-98B0-48CE-AC4A-341D574EF1B5}"/>
          </ac:spMkLst>
        </pc:spChg>
        <pc:spChg chg="del">
          <ac:chgData name="Vu Phan (Student)" userId="73e9e9bd-e36e-465d-a473-d5808a927cc8" providerId="ADAL" clId="{C155D278-A798-49F3-A4A7-80500908D720}" dt="2021-11-08T17:22:21.696" v="4518" actId="478"/>
          <ac:spMkLst>
            <pc:docMk/>
            <pc:sldMk cId="3222194949" sldId="382"/>
            <ac:spMk id="15" creationId="{5EE6EF71-B54B-46BE-8DE3-EFCB3F755479}"/>
          </ac:spMkLst>
        </pc:spChg>
        <pc:spChg chg="del">
          <ac:chgData name="Vu Phan (Student)" userId="73e9e9bd-e36e-465d-a473-d5808a927cc8" providerId="ADAL" clId="{C155D278-A798-49F3-A4A7-80500908D720}" dt="2021-11-08T17:22:21.696" v="4518" actId="478"/>
          <ac:spMkLst>
            <pc:docMk/>
            <pc:sldMk cId="3222194949" sldId="382"/>
            <ac:spMk id="16" creationId="{C6901C77-EADD-4C8E-BB36-D720369C186D}"/>
          </ac:spMkLst>
        </pc:spChg>
        <pc:spChg chg="del">
          <ac:chgData name="Vu Phan (Student)" userId="73e9e9bd-e36e-465d-a473-d5808a927cc8" providerId="ADAL" clId="{C155D278-A798-49F3-A4A7-80500908D720}" dt="2021-11-08T17:22:21.696" v="4518" actId="478"/>
          <ac:spMkLst>
            <pc:docMk/>
            <pc:sldMk cId="3222194949" sldId="382"/>
            <ac:spMk id="17" creationId="{3221D9DE-3866-4CF2-8347-EA3309E9F848}"/>
          </ac:spMkLst>
        </pc:spChg>
        <pc:spChg chg="add del mod or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18" creationId="{AE64E982-350D-4FEA-8692-76043A04547A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19" creationId="{065D44B0-E807-4117-9AF4-D1375EB0576D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20" creationId="{851AFAC8-DB2C-438A-B42E-DD4B2A127D6E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21" creationId="{0E5DF306-3D99-4DD7-9B32-6506E2DFF946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22" creationId="{61F8924C-3700-4845-A45B-C416E44C7EFC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23" creationId="{928958E8-B86F-43FC-98EB-BCE6FB91511F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24" creationId="{671A4D96-D9B8-4142-88C6-778343B65736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25" creationId="{018391A2-C94E-461E-B96D-248416688697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26" creationId="{8F320441-0930-4F84-A24F-BE5AEEDEEC67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27" creationId="{926DE78D-CF24-4957-BC02-E2CD125BBDDE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30" creationId="{99B07BCA-74CF-487F-B95F-2C259F136D0B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31" creationId="{E5CF9333-694B-42B5-B352-9937BAD6634F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38" creationId="{3AD4E7C6-9AD7-4F56-897C-C7D4B0742C72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41" creationId="{F4534E9E-5DE2-4F03-BAAF-7A0E55024CBD}"/>
          </ac:spMkLst>
        </pc:spChg>
        <pc:spChg chg="add mod">
          <ac:chgData name="Vu Phan (Student)" userId="73e9e9bd-e36e-465d-a473-d5808a927cc8" providerId="ADAL" clId="{C155D278-A798-49F3-A4A7-80500908D720}" dt="2021-11-08T18:14:24.428" v="6246" actId="1076"/>
          <ac:spMkLst>
            <pc:docMk/>
            <pc:sldMk cId="3222194949" sldId="382"/>
            <ac:spMk id="42" creationId="{FC32098A-929A-46E2-BEFD-98F405BCCE20}"/>
          </ac:spMkLst>
        </pc:spChg>
        <pc:spChg chg="add mod">
          <ac:chgData name="Vu Phan (Student)" userId="73e9e9bd-e36e-465d-a473-d5808a927cc8" providerId="ADAL" clId="{C155D278-A798-49F3-A4A7-80500908D720}" dt="2021-11-08T18:14:44.724" v="6263" actId="207"/>
          <ac:spMkLst>
            <pc:docMk/>
            <pc:sldMk cId="3222194949" sldId="382"/>
            <ac:spMk id="45" creationId="{A0409B9D-250B-4C78-BD28-0981B589C713}"/>
          </ac:spMkLst>
        </pc:spChg>
        <pc:spChg chg="add mod">
          <ac:chgData name="Vu Phan (Student)" userId="73e9e9bd-e36e-465d-a473-d5808a927cc8" providerId="ADAL" clId="{C155D278-A798-49F3-A4A7-80500908D720}" dt="2021-11-08T18:36:30.460" v="6316" actId="20577"/>
          <ac:spMkLst>
            <pc:docMk/>
            <pc:sldMk cId="3222194949" sldId="382"/>
            <ac:spMk id="49" creationId="{207BDECA-A3B4-4CEA-BF46-AA1B8CB2ADFE}"/>
          </ac:spMkLst>
        </pc:spChg>
        <pc:spChg chg="add mod">
          <ac:chgData name="Vu Phan (Student)" userId="73e9e9bd-e36e-465d-a473-d5808a927cc8" providerId="ADAL" clId="{C155D278-A798-49F3-A4A7-80500908D720}" dt="2021-11-08T18:37:15.097" v="6335" actId="20577"/>
          <ac:spMkLst>
            <pc:docMk/>
            <pc:sldMk cId="3222194949" sldId="382"/>
            <ac:spMk id="50" creationId="{E43A3E43-9EA3-43E8-B68B-F69A244A1838}"/>
          </ac:spMkLst>
        </pc:spChg>
        <pc:spChg chg="add mod">
          <ac:chgData name="Vu Phan (Student)" userId="73e9e9bd-e36e-465d-a473-d5808a927cc8" providerId="ADAL" clId="{C155D278-A798-49F3-A4A7-80500908D720}" dt="2021-11-08T18:52:55.392" v="7184"/>
          <ac:spMkLst>
            <pc:docMk/>
            <pc:sldMk cId="3222194949" sldId="382"/>
            <ac:spMk id="51" creationId="{A9420FE0-636C-4F12-A426-7066AD03F4C2}"/>
          </ac:spMkLst>
        </pc:spChg>
        <pc:spChg chg="add mod">
          <ac:chgData name="Vu Phan (Student)" userId="73e9e9bd-e36e-465d-a473-d5808a927cc8" providerId="ADAL" clId="{C155D278-A798-49F3-A4A7-80500908D720}" dt="2021-11-08T18:53:11.004" v="7186"/>
          <ac:spMkLst>
            <pc:docMk/>
            <pc:sldMk cId="3222194949" sldId="382"/>
            <ac:spMk id="52" creationId="{BBE246DD-DAD7-4776-B0ED-80F6BCAFA8E5}"/>
          </ac:spMkLst>
        </pc:spChg>
        <pc:picChg chg="del">
          <ac:chgData name="Vu Phan (Student)" userId="73e9e9bd-e36e-465d-a473-d5808a927cc8" providerId="ADAL" clId="{C155D278-A798-49F3-A4A7-80500908D720}" dt="2021-11-08T17:22:21.696" v="4518" actId="478"/>
          <ac:picMkLst>
            <pc:docMk/>
            <pc:sldMk cId="3222194949" sldId="382"/>
            <ac:picMk id="3" creationId="{952884F8-5775-4EC8-8731-58A2C1DCE034}"/>
          </ac:picMkLst>
        </pc:picChg>
        <pc:picChg chg="del">
          <ac:chgData name="Vu Phan (Student)" userId="73e9e9bd-e36e-465d-a473-d5808a927cc8" providerId="ADAL" clId="{C155D278-A798-49F3-A4A7-80500908D720}" dt="2021-11-08T17:22:21.696" v="4518" actId="478"/>
          <ac:picMkLst>
            <pc:docMk/>
            <pc:sldMk cId="3222194949" sldId="382"/>
            <ac:picMk id="10" creationId="{6A7642E8-87CB-447F-880F-FD6ACE18A14A}"/>
          </ac:picMkLst>
        </pc:picChg>
        <pc:cxnChg chg="add mod">
          <ac:chgData name="Vu Phan (Student)" userId="73e9e9bd-e36e-465d-a473-d5808a927cc8" providerId="ADAL" clId="{C155D278-A798-49F3-A4A7-80500908D720}" dt="2021-11-08T18:14:24.428" v="6246" actId="1076"/>
          <ac:cxnSpMkLst>
            <pc:docMk/>
            <pc:sldMk cId="3222194949" sldId="382"/>
            <ac:cxnSpMk id="28" creationId="{2D154690-65FA-419B-BA0F-50A53F231D95}"/>
          </ac:cxnSpMkLst>
        </pc:cxnChg>
        <pc:cxnChg chg="add mod">
          <ac:chgData name="Vu Phan (Student)" userId="73e9e9bd-e36e-465d-a473-d5808a927cc8" providerId="ADAL" clId="{C155D278-A798-49F3-A4A7-80500908D720}" dt="2021-11-08T18:14:24.428" v="6246" actId="1076"/>
          <ac:cxnSpMkLst>
            <pc:docMk/>
            <pc:sldMk cId="3222194949" sldId="382"/>
            <ac:cxnSpMk id="29" creationId="{08EC37BE-FAFB-4BAA-B00F-69276EAC50E9}"/>
          </ac:cxnSpMkLst>
        </pc:cxnChg>
        <pc:cxnChg chg="add mod">
          <ac:chgData name="Vu Phan (Student)" userId="73e9e9bd-e36e-465d-a473-d5808a927cc8" providerId="ADAL" clId="{C155D278-A798-49F3-A4A7-80500908D720}" dt="2021-11-08T18:14:24.428" v="6246" actId="1076"/>
          <ac:cxnSpMkLst>
            <pc:docMk/>
            <pc:sldMk cId="3222194949" sldId="382"/>
            <ac:cxnSpMk id="32" creationId="{88916948-06A4-4CB9-B274-708AEE29332F}"/>
          </ac:cxnSpMkLst>
        </pc:cxnChg>
        <pc:cxnChg chg="add del mod">
          <ac:chgData name="Vu Phan (Student)" userId="73e9e9bd-e36e-465d-a473-d5808a927cc8" providerId="ADAL" clId="{C155D278-A798-49F3-A4A7-80500908D720}" dt="2021-11-08T18:11:29.734" v="6077" actId="478"/>
          <ac:cxnSpMkLst>
            <pc:docMk/>
            <pc:sldMk cId="3222194949" sldId="382"/>
            <ac:cxnSpMk id="33" creationId="{52B280A2-5A96-4469-BF3A-304D72DEDC02}"/>
          </ac:cxnSpMkLst>
        </pc:cxnChg>
        <pc:cxnChg chg="add mod">
          <ac:chgData name="Vu Phan (Student)" userId="73e9e9bd-e36e-465d-a473-d5808a927cc8" providerId="ADAL" clId="{C155D278-A798-49F3-A4A7-80500908D720}" dt="2021-11-08T18:14:24.428" v="6246" actId="1076"/>
          <ac:cxnSpMkLst>
            <pc:docMk/>
            <pc:sldMk cId="3222194949" sldId="382"/>
            <ac:cxnSpMk id="44" creationId="{7FF20038-ABF8-47C4-A17C-F1B39DCCDE13}"/>
          </ac:cxnSpMkLst>
        </pc:cxnChg>
        <pc:cxnChg chg="add mod">
          <ac:chgData name="Vu Phan (Student)" userId="73e9e9bd-e36e-465d-a473-d5808a927cc8" providerId="ADAL" clId="{C155D278-A798-49F3-A4A7-80500908D720}" dt="2021-11-08T18:14:24.428" v="6246" actId="1076"/>
          <ac:cxnSpMkLst>
            <pc:docMk/>
            <pc:sldMk cId="3222194949" sldId="382"/>
            <ac:cxnSpMk id="46" creationId="{C88E92B1-E047-466C-AD7D-7E13CF51DEC6}"/>
          </ac:cxnSpMkLst>
        </pc:cxnChg>
      </pc:sldChg>
      <pc:sldChg chg="addSp modSp add mod">
        <pc:chgData name="Vu Phan (Student)" userId="73e9e9bd-e36e-465d-a473-d5808a927cc8" providerId="ADAL" clId="{C155D278-A798-49F3-A4A7-80500908D720}" dt="2021-11-08T18:52:29.553" v="7182" actId="1076"/>
        <pc:sldMkLst>
          <pc:docMk/>
          <pc:sldMk cId="618764785" sldId="383"/>
        </pc:sldMkLst>
        <pc:spChg chg="mod">
          <ac:chgData name="Vu Phan (Student)" userId="73e9e9bd-e36e-465d-a473-d5808a927cc8" providerId="ADAL" clId="{C155D278-A798-49F3-A4A7-80500908D720}" dt="2021-11-08T18:00:33.980" v="6065" actId="14100"/>
          <ac:spMkLst>
            <pc:docMk/>
            <pc:sldMk cId="618764785" sldId="383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C155D278-A798-49F3-A4A7-80500908D720}" dt="2021-11-08T18:50:14.466" v="7110" actId="20577"/>
          <ac:spMkLst>
            <pc:docMk/>
            <pc:sldMk cId="618764785" sldId="383"/>
            <ac:spMk id="8" creationId="{D811F618-967D-493F-81AD-D30C353ECB0C}"/>
          </ac:spMkLst>
        </pc:spChg>
        <pc:spChg chg="add mod">
          <ac:chgData name="Vu Phan (Student)" userId="73e9e9bd-e36e-465d-a473-d5808a927cc8" providerId="ADAL" clId="{C155D278-A798-49F3-A4A7-80500908D720}" dt="2021-11-08T18:52:25.361" v="7180" actId="1036"/>
          <ac:spMkLst>
            <pc:docMk/>
            <pc:sldMk cId="618764785" sldId="383"/>
            <ac:spMk id="9" creationId="{68621C5A-BB54-4DA3-89EC-2ACA73349FD9}"/>
          </ac:spMkLst>
        </pc:spChg>
        <pc:spChg chg="add mod">
          <ac:chgData name="Vu Phan (Student)" userId="73e9e9bd-e36e-465d-a473-d5808a927cc8" providerId="ADAL" clId="{C155D278-A798-49F3-A4A7-80500908D720}" dt="2021-11-08T18:52:05.528" v="7166" actId="404"/>
          <ac:spMkLst>
            <pc:docMk/>
            <pc:sldMk cId="618764785" sldId="383"/>
            <ac:spMk id="10" creationId="{51240258-E1E5-4F51-851D-245FF37BC520}"/>
          </ac:spMkLst>
        </pc:spChg>
        <pc:picChg chg="add mod">
          <ac:chgData name="Vu Phan (Student)" userId="73e9e9bd-e36e-465d-a473-d5808a927cc8" providerId="ADAL" clId="{C155D278-A798-49F3-A4A7-80500908D720}" dt="2021-11-08T18:52:29.553" v="7182" actId="1076"/>
          <ac:picMkLst>
            <pc:docMk/>
            <pc:sldMk cId="618764785" sldId="383"/>
            <ac:picMk id="3" creationId="{AAB9441A-1062-40F9-94DD-C5DF999FBCC1}"/>
          </ac:picMkLst>
        </pc:picChg>
      </pc:sldChg>
    </pc:docChg>
  </pc:docChgLst>
  <pc:docChgLst>
    <pc:chgData name="Vu Phan" userId="73e9e9bd-e36e-465d-a473-d5808a927cc8" providerId="ADAL" clId="{E248ED7B-80DF-4529-A600-E3852E2E2529}"/>
    <pc:docChg chg="undo custSel addSld delSld modSld">
      <pc:chgData name="Vu Phan" userId="73e9e9bd-e36e-465d-a473-d5808a927cc8" providerId="ADAL" clId="{E248ED7B-80DF-4529-A600-E3852E2E2529}" dt="2022-03-29T01:54:32.379" v="1535" actId="1076"/>
      <pc:docMkLst>
        <pc:docMk/>
      </pc:docMkLst>
      <pc:sldChg chg="modSp mod">
        <pc:chgData name="Vu Phan" userId="73e9e9bd-e36e-465d-a473-d5808a927cc8" providerId="ADAL" clId="{E248ED7B-80DF-4529-A600-E3852E2E2529}" dt="2022-03-28T22:53:56.023" v="34" actId="20577"/>
        <pc:sldMkLst>
          <pc:docMk/>
          <pc:sldMk cId="3291030164" sldId="256"/>
        </pc:sldMkLst>
        <pc:spChg chg="mod">
          <ac:chgData name="Vu Phan" userId="73e9e9bd-e36e-465d-a473-d5808a927cc8" providerId="ADAL" clId="{E248ED7B-80DF-4529-A600-E3852E2E2529}" dt="2022-03-28T22:53:56.023" v="34" actId="20577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" userId="73e9e9bd-e36e-465d-a473-d5808a927cc8" providerId="ADAL" clId="{E248ED7B-80DF-4529-A600-E3852E2E2529}" dt="2022-03-28T22:53:48.172" v="28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" userId="73e9e9bd-e36e-465d-a473-d5808a927cc8" providerId="ADAL" clId="{E248ED7B-80DF-4529-A600-E3852E2E2529}" dt="2022-03-28T22:56:00.809" v="73" actId="20577"/>
        <pc:sldMkLst>
          <pc:docMk/>
          <pc:sldMk cId="3874015804" sldId="259"/>
        </pc:sldMkLst>
        <pc:spChg chg="mod">
          <ac:chgData name="Vu Phan" userId="73e9e9bd-e36e-465d-a473-d5808a927cc8" providerId="ADAL" clId="{E248ED7B-80DF-4529-A600-E3852E2E2529}" dt="2022-03-28T22:56:00.809" v="73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E248ED7B-80DF-4529-A600-E3852E2E2529}" dt="2022-03-28T23:01:06.844" v="499" actId="207"/>
        <pc:sldMkLst>
          <pc:docMk/>
          <pc:sldMk cId="369560521" sldId="280"/>
        </pc:sldMkLst>
        <pc:spChg chg="mod">
          <ac:chgData name="Vu Phan" userId="73e9e9bd-e36e-465d-a473-d5808a927cc8" providerId="ADAL" clId="{E248ED7B-80DF-4529-A600-E3852E2E2529}" dt="2022-03-28T23:01:06.844" v="499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E248ED7B-80DF-4529-A600-E3852E2E2529}" dt="2022-03-29T00:03:31.925" v="1500" actId="20577"/>
        <pc:sldMkLst>
          <pc:docMk/>
          <pc:sldMk cId="1436093343" sldId="287"/>
        </pc:sldMkLst>
        <pc:spChg chg="mod">
          <ac:chgData name="Vu Phan" userId="73e9e9bd-e36e-465d-a473-d5808a927cc8" providerId="ADAL" clId="{E248ED7B-80DF-4529-A600-E3852E2E2529}" dt="2022-03-29T00:03:31.925" v="1500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" userId="73e9e9bd-e36e-465d-a473-d5808a927cc8" providerId="ADAL" clId="{E248ED7B-80DF-4529-A600-E3852E2E2529}" dt="2022-03-28T23:15:59.822" v="964" actId="47"/>
        <pc:sldMkLst>
          <pc:docMk/>
          <pc:sldMk cId="146149523" sldId="650"/>
        </pc:sldMkLst>
      </pc:sldChg>
      <pc:sldChg chg="del">
        <pc:chgData name="Vu Phan" userId="73e9e9bd-e36e-465d-a473-d5808a927cc8" providerId="ADAL" clId="{E248ED7B-80DF-4529-A600-E3852E2E2529}" dt="2022-03-28T23:00:09.291" v="463" actId="47"/>
        <pc:sldMkLst>
          <pc:docMk/>
          <pc:sldMk cId="1669054974" sldId="651"/>
        </pc:sldMkLst>
      </pc:sldChg>
      <pc:sldChg chg="addSp delSp modSp mod">
        <pc:chgData name="Vu Phan" userId="73e9e9bd-e36e-465d-a473-d5808a927cc8" providerId="ADAL" clId="{E248ED7B-80DF-4529-A600-E3852E2E2529}" dt="2022-03-28T23:48:14.579" v="1393" actId="20577"/>
        <pc:sldMkLst>
          <pc:docMk/>
          <pc:sldMk cId="2035576491" sldId="652"/>
        </pc:sldMkLst>
        <pc:spChg chg="mod">
          <ac:chgData name="Vu Phan" userId="73e9e9bd-e36e-465d-a473-d5808a927cc8" providerId="ADAL" clId="{E248ED7B-80DF-4529-A600-E3852E2E2529}" dt="2022-03-28T23:14:03.803" v="942" actId="20577"/>
          <ac:spMkLst>
            <pc:docMk/>
            <pc:sldMk cId="2035576491" sldId="652"/>
            <ac:spMk id="4" creationId="{E45FE0BF-0EB7-4287-ADE1-AF19EF72C3DD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10" creationId="{787F6B66-B17C-40C0-B23C-426B28AF3BF2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21" creationId="{BFF4B2DE-C3AB-4E71-9D1F-F773014A0AA8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23" creationId="{18EF1385-9C07-4720-8CC5-1222010367D4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25" creationId="{4FB7743B-B8C2-4098-96F8-C4804D0D8F14}"/>
          </ac:spMkLst>
        </pc:spChg>
        <pc:spChg chg="mod">
          <ac:chgData name="Vu Phan" userId="73e9e9bd-e36e-465d-a473-d5808a927cc8" providerId="ADAL" clId="{E248ED7B-80DF-4529-A600-E3852E2E2529}" dt="2022-03-28T23:48:14.579" v="1393" actId="20577"/>
          <ac:spMkLst>
            <pc:docMk/>
            <pc:sldMk cId="2035576491" sldId="652"/>
            <ac:spMk id="26" creationId="{7781307B-F881-4790-A070-12404546A51A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27" creationId="{F2964518-EA74-4C89-9A78-860B7A31125E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28" creationId="{9F7FCAD8-ED2E-46F4-B1E5-0B150FACB6C5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29" creationId="{24C75D1B-27AB-42CA-969C-19C58F6EB66F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30" creationId="{ABC0B17C-FC73-4D8C-B5EA-6F9EB2B9F1C5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31" creationId="{E435F4F5-A98C-4ED6-B400-733115A187DD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33" creationId="{2DBBAE0B-89DE-40A5-B627-C379EEC88FD6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35" creationId="{CD1E726B-947F-4BCC-BC3A-02965F7BD3BF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38" creationId="{A302535A-3B6C-47E3-95C4-4D571A8DB2E3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40" creationId="{0D5791B3-883E-4856-AE54-A832CE2A263C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43" creationId="{49C126AF-0A7F-4D0A-8120-04CA6F8748C6}"/>
          </ac:spMkLst>
        </pc:spChg>
        <pc:spChg chg="add mod">
          <ac:chgData name="Vu Phan" userId="73e9e9bd-e36e-465d-a473-d5808a927cc8" providerId="ADAL" clId="{E248ED7B-80DF-4529-A600-E3852E2E2529}" dt="2022-03-28T23:16:20.047" v="969" actId="1076"/>
          <ac:spMkLst>
            <pc:docMk/>
            <pc:sldMk cId="2035576491" sldId="652"/>
            <ac:spMk id="44" creationId="{DBAD8521-1AD6-4CA9-AA65-ED25F6CFC37B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45" creationId="{0E8CF1D4-6B69-41D9-AC25-F90F931AF923}"/>
          </ac:spMkLst>
        </pc:spChg>
        <pc:spChg chg="del">
          <ac:chgData name="Vu Phan" userId="73e9e9bd-e36e-465d-a473-d5808a927cc8" providerId="ADAL" clId="{E248ED7B-80DF-4529-A600-E3852E2E2529}" dt="2022-03-28T23:14:08.669" v="943" actId="478"/>
          <ac:spMkLst>
            <pc:docMk/>
            <pc:sldMk cId="2035576491" sldId="652"/>
            <ac:spMk id="46" creationId="{27394B8D-F9E0-419E-8DB3-BA981B445597}"/>
          </ac:spMkLst>
        </pc:spChg>
        <pc:spChg chg="add mod">
          <ac:chgData name="Vu Phan" userId="73e9e9bd-e36e-465d-a473-d5808a927cc8" providerId="ADAL" clId="{E248ED7B-80DF-4529-A600-E3852E2E2529}" dt="2022-03-28T23:16:10.442" v="966"/>
          <ac:spMkLst>
            <pc:docMk/>
            <pc:sldMk cId="2035576491" sldId="652"/>
            <ac:spMk id="47" creationId="{6E390B2D-B0E5-448D-B73B-A414B6CFA67E}"/>
          </ac:spMkLst>
        </pc:spChg>
        <pc:graphicFrameChg chg="del">
          <ac:chgData name="Vu Phan" userId="73e9e9bd-e36e-465d-a473-d5808a927cc8" providerId="ADAL" clId="{E248ED7B-80DF-4529-A600-E3852E2E2529}" dt="2022-03-28T23:14:08.669" v="943" actId="478"/>
          <ac:graphicFrameMkLst>
            <pc:docMk/>
            <pc:sldMk cId="2035576491" sldId="652"/>
            <ac:graphicFrameMk id="3" creationId="{5522FFB4-963B-4F56-BF3E-1ED480A1C3DD}"/>
          </ac:graphicFrameMkLst>
        </pc:graphicFrameChg>
        <pc:picChg chg="del">
          <ac:chgData name="Vu Phan" userId="73e9e9bd-e36e-465d-a473-d5808a927cc8" providerId="ADAL" clId="{E248ED7B-80DF-4529-A600-E3852E2E2529}" dt="2022-03-28T23:14:08.669" v="943" actId="478"/>
          <ac:picMkLst>
            <pc:docMk/>
            <pc:sldMk cId="2035576491" sldId="652"/>
            <ac:picMk id="5" creationId="{C3E29CE9-463A-49FB-ABDC-343AE006E891}"/>
          </ac:picMkLst>
        </pc:picChg>
        <pc:picChg chg="add mod">
          <ac:chgData name="Vu Phan" userId="73e9e9bd-e36e-465d-a473-d5808a927cc8" providerId="ADAL" clId="{E248ED7B-80DF-4529-A600-E3852E2E2529}" dt="2022-03-28T23:16:20.047" v="969" actId="1076"/>
          <ac:picMkLst>
            <pc:docMk/>
            <pc:sldMk cId="2035576491" sldId="652"/>
            <ac:picMk id="9" creationId="{C7EE03C3-4A65-4923-BED4-221CEDDC095B}"/>
          </ac:picMkLst>
        </pc:picChg>
        <pc:picChg chg="del">
          <ac:chgData name="Vu Phan" userId="73e9e9bd-e36e-465d-a473-d5808a927cc8" providerId="ADAL" clId="{E248ED7B-80DF-4529-A600-E3852E2E2529}" dt="2022-03-28T23:14:08.669" v="943" actId="478"/>
          <ac:picMkLst>
            <pc:docMk/>
            <pc:sldMk cId="2035576491" sldId="652"/>
            <ac:picMk id="11" creationId="{B4B24D32-9B9D-4134-B63D-DBDE84F80DC7}"/>
          </ac:picMkLst>
        </pc:picChg>
        <pc:picChg chg="del">
          <ac:chgData name="Vu Phan" userId="73e9e9bd-e36e-465d-a473-d5808a927cc8" providerId="ADAL" clId="{E248ED7B-80DF-4529-A600-E3852E2E2529}" dt="2022-03-28T23:14:08.669" v="943" actId="478"/>
          <ac:picMkLst>
            <pc:docMk/>
            <pc:sldMk cId="2035576491" sldId="652"/>
            <ac:picMk id="22" creationId="{870B84F4-5111-4B4F-9B10-B603A08DB79C}"/>
          </ac:picMkLst>
        </pc:picChg>
        <pc:picChg chg="del">
          <ac:chgData name="Vu Phan" userId="73e9e9bd-e36e-465d-a473-d5808a927cc8" providerId="ADAL" clId="{E248ED7B-80DF-4529-A600-E3852E2E2529}" dt="2022-03-28T23:14:08.669" v="943" actId="478"/>
          <ac:picMkLst>
            <pc:docMk/>
            <pc:sldMk cId="2035576491" sldId="652"/>
            <ac:picMk id="24" creationId="{A8B24C25-4A4B-4FDB-AEC5-CE43F7C399FD}"/>
          </ac:picMkLst>
        </pc:picChg>
        <pc:picChg chg="add mod">
          <ac:chgData name="Vu Phan" userId="73e9e9bd-e36e-465d-a473-d5808a927cc8" providerId="ADAL" clId="{E248ED7B-80DF-4529-A600-E3852E2E2529}" dt="2022-03-28T23:16:20.047" v="969" actId="1076"/>
          <ac:picMkLst>
            <pc:docMk/>
            <pc:sldMk cId="2035576491" sldId="652"/>
            <ac:picMk id="41" creationId="{467A0AD0-6AEB-4699-82BB-0882AEA0606B}"/>
          </ac:picMkLst>
        </pc:picChg>
        <pc:cxnChg chg="del mod">
          <ac:chgData name="Vu Phan" userId="73e9e9bd-e36e-465d-a473-d5808a927cc8" providerId="ADAL" clId="{E248ED7B-80DF-4529-A600-E3852E2E2529}" dt="2022-03-28T23:14:08.669" v="943" actId="478"/>
          <ac:cxnSpMkLst>
            <pc:docMk/>
            <pc:sldMk cId="2035576491" sldId="652"/>
            <ac:cxnSpMk id="32" creationId="{895DCBAC-B8A0-4A63-BAD2-88F3C9A64778}"/>
          </ac:cxnSpMkLst>
        </pc:cxnChg>
        <pc:cxnChg chg="del">
          <ac:chgData name="Vu Phan" userId="73e9e9bd-e36e-465d-a473-d5808a927cc8" providerId="ADAL" clId="{E248ED7B-80DF-4529-A600-E3852E2E2529}" dt="2022-03-28T23:14:08.669" v="943" actId="478"/>
          <ac:cxnSpMkLst>
            <pc:docMk/>
            <pc:sldMk cId="2035576491" sldId="652"/>
            <ac:cxnSpMk id="34" creationId="{11D1C56B-232D-4F9D-BEE7-EAE701A29181}"/>
          </ac:cxnSpMkLst>
        </pc:cxnChg>
        <pc:cxnChg chg="del mod">
          <ac:chgData name="Vu Phan" userId="73e9e9bd-e36e-465d-a473-d5808a927cc8" providerId="ADAL" clId="{E248ED7B-80DF-4529-A600-E3852E2E2529}" dt="2022-03-28T23:14:08.669" v="943" actId="478"/>
          <ac:cxnSpMkLst>
            <pc:docMk/>
            <pc:sldMk cId="2035576491" sldId="652"/>
            <ac:cxnSpMk id="36" creationId="{B8A65CAB-CB93-4248-891F-A35EF45667CB}"/>
          </ac:cxnSpMkLst>
        </pc:cxnChg>
        <pc:cxnChg chg="del">
          <ac:chgData name="Vu Phan" userId="73e9e9bd-e36e-465d-a473-d5808a927cc8" providerId="ADAL" clId="{E248ED7B-80DF-4529-A600-E3852E2E2529}" dt="2022-03-28T23:14:08.669" v="943" actId="478"/>
          <ac:cxnSpMkLst>
            <pc:docMk/>
            <pc:sldMk cId="2035576491" sldId="652"/>
            <ac:cxnSpMk id="37" creationId="{C9AB1084-B3C5-4988-8372-E8C7182ED88E}"/>
          </ac:cxnSpMkLst>
        </pc:cxnChg>
        <pc:cxnChg chg="del">
          <ac:chgData name="Vu Phan" userId="73e9e9bd-e36e-465d-a473-d5808a927cc8" providerId="ADAL" clId="{E248ED7B-80DF-4529-A600-E3852E2E2529}" dt="2022-03-28T23:14:08.669" v="943" actId="478"/>
          <ac:cxnSpMkLst>
            <pc:docMk/>
            <pc:sldMk cId="2035576491" sldId="652"/>
            <ac:cxnSpMk id="39" creationId="{01981BD8-4D3F-4D12-87AE-8C96ADEE7B2C}"/>
          </ac:cxnSpMkLst>
        </pc:cxnChg>
        <pc:cxnChg chg="del mod">
          <ac:chgData name="Vu Phan" userId="73e9e9bd-e36e-465d-a473-d5808a927cc8" providerId="ADAL" clId="{E248ED7B-80DF-4529-A600-E3852E2E2529}" dt="2022-03-28T23:14:08.669" v="943" actId="478"/>
          <ac:cxnSpMkLst>
            <pc:docMk/>
            <pc:sldMk cId="2035576491" sldId="652"/>
            <ac:cxnSpMk id="42" creationId="{94FD1B77-E4A7-4E95-86A4-E22914F60567}"/>
          </ac:cxnSpMkLst>
        </pc:cxnChg>
      </pc:sldChg>
      <pc:sldChg chg="del">
        <pc:chgData name="Vu Phan" userId="73e9e9bd-e36e-465d-a473-d5808a927cc8" providerId="ADAL" clId="{E248ED7B-80DF-4529-A600-E3852E2E2529}" dt="2022-03-28T23:15:59.822" v="964" actId="47"/>
        <pc:sldMkLst>
          <pc:docMk/>
          <pc:sldMk cId="1878738491" sldId="653"/>
        </pc:sldMkLst>
      </pc:sldChg>
      <pc:sldChg chg="del">
        <pc:chgData name="Vu Phan" userId="73e9e9bd-e36e-465d-a473-d5808a927cc8" providerId="ADAL" clId="{E248ED7B-80DF-4529-A600-E3852E2E2529}" dt="2022-03-28T23:15:59.822" v="964" actId="47"/>
        <pc:sldMkLst>
          <pc:docMk/>
          <pc:sldMk cId="3668879934" sldId="654"/>
        </pc:sldMkLst>
      </pc:sldChg>
      <pc:sldChg chg="del">
        <pc:chgData name="Vu Phan" userId="73e9e9bd-e36e-465d-a473-d5808a927cc8" providerId="ADAL" clId="{E248ED7B-80DF-4529-A600-E3852E2E2529}" dt="2022-03-28T23:15:59.822" v="964" actId="47"/>
        <pc:sldMkLst>
          <pc:docMk/>
          <pc:sldMk cId="2816298748" sldId="655"/>
        </pc:sldMkLst>
      </pc:sldChg>
      <pc:sldChg chg="del">
        <pc:chgData name="Vu Phan" userId="73e9e9bd-e36e-465d-a473-d5808a927cc8" providerId="ADAL" clId="{E248ED7B-80DF-4529-A600-E3852E2E2529}" dt="2022-03-28T23:16:03.170" v="965" actId="47"/>
        <pc:sldMkLst>
          <pc:docMk/>
          <pc:sldMk cId="570608676" sldId="656"/>
        </pc:sldMkLst>
      </pc:sldChg>
      <pc:sldChg chg="del">
        <pc:chgData name="Vu Phan" userId="73e9e9bd-e36e-465d-a473-d5808a927cc8" providerId="ADAL" clId="{E248ED7B-80DF-4529-A600-E3852E2E2529}" dt="2022-03-28T23:16:03.170" v="965" actId="47"/>
        <pc:sldMkLst>
          <pc:docMk/>
          <pc:sldMk cId="349339724" sldId="657"/>
        </pc:sldMkLst>
      </pc:sldChg>
      <pc:sldChg chg="del">
        <pc:chgData name="Vu Phan" userId="73e9e9bd-e36e-465d-a473-d5808a927cc8" providerId="ADAL" clId="{E248ED7B-80DF-4529-A600-E3852E2E2529}" dt="2022-03-28T23:16:03.170" v="965" actId="47"/>
        <pc:sldMkLst>
          <pc:docMk/>
          <pc:sldMk cId="3689115854" sldId="658"/>
        </pc:sldMkLst>
      </pc:sldChg>
      <pc:sldChg chg="del">
        <pc:chgData name="Vu Phan" userId="73e9e9bd-e36e-465d-a473-d5808a927cc8" providerId="ADAL" clId="{E248ED7B-80DF-4529-A600-E3852E2E2529}" dt="2022-03-28T23:15:59.822" v="964" actId="47"/>
        <pc:sldMkLst>
          <pc:docMk/>
          <pc:sldMk cId="805706978" sldId="659"/>
        </pc:sldMkLst>
      </pc:sldChg>
      <pc:sldChg chg="addSp delSp modSp add mod">
        <pc:chgData name="Vu Phan" userId="73e9e9bd-e36e-465d-a473-d5808a927cc8" providerId="ADAL" clId="{E248ED7B-80DF-4529-A600-E3852E2E2529}" dt="2022-03-28T23:06:14.616" v="693" actId="14100"/>
        <pc:sldMkLst>
          <pc:docMk/>
          <pc:sldMk cId="3141405347" sldId="660"/>
        </pc:sldMkLst>
        <pc:spChg chg="mod">
          <ac:chgData name="Vu Phan" userId="73e9e9bd-e36e-465d-a473-d5808a927cc8" providerId="ADAL" clId="{E248ED7B-80DF-4529-A600-E3852E2E2529}" dt="2022-03-28T23:02:44.186" v="580" actId="20577"/>
          <ac:spMkLst>
            <pc:docMk/>
            <pc:sldMk cId="3141405347" sldId="660"/>
            <ac:spMk id="4" creationId="{E45FE0BF-0EB7-4287-ADE1-AF19EF72C3DD}"/>
          </ac:spMkLst>
        </pc:spChg>
        <pc:spChg chg="mod">
          <ac:chgData name="Vu Phan" userId="73e9e9bd-e36e-465d-a473-d5808a927cc8" providerId="ADAL" clId="{E248ED7B-80DF-4529-A600-E3852E2E2529}" dt="2022-03-28T23:02:39.665" v="579" actId="6549"/>
          <ac:spMkLst>
            <pc:docMk/>
            <pc:sldMk cId="3141405347" sldId="660"/>
            <ac:spMk id="10" creationId="{787F6B66-B17C-40C0-B23C-426B28AF3BF2}"/>
          </ac:spMkLst>
        </pc:spChg>
        <pc:spChg chg="del">
          <ac:chgData name="Vu Phan" userId="73e9e9bd-e36e-465d-a473-d5808a927cc8" providerId="ADAL" clId="{E248ED7B-80DF-4529-A600-E3852E2E2529}" dt="2022-03-28T23:02:17.341" v="533" actId="478"/>
          <ac:spMkLst>
            <pc:docMk/>
            <pc:sldMk cId="3141405347" sldId="660"/>
            <ac:spMk id="14" creationId="{CBC0D038-94EC-4856-98ED-3BD794B4EE9F}"/>
          </ac:spMkLst>
        </pc:spChg>
        <pc:spChg chg="del">
          <ac:chgData name="Vu Phan" userId="73e9e9bd-e36e-465d-a473-d5808a927cc8" providerId="ADAL" clId="{E248ED7B-80DF-4529-A600-E3852E2E2529}" dt="2022-03-28T23:02:17.341" v="533" actId="478"/>
          <ac:spMkLst>
            <pc:docMk/>
            <pc:sldMk cId="3141405347" sldId="660"/>
            <ac:spMk id="23" creationId="{10CAEA5A-2AAD-43A9-A87A-A72640189C21}"/>
          </ac:spMkLst>
        </pc:spChg>
        <pc:spChg chg="del">
          <ac:chgData name="Vu Phan" userId="73e9e9bd-e36e-465d-a473-d5808a927cc8" providerId="ADAL" clId="{E248ED7B-80DF-4529-A600-E3852E2E2529}" dt="2022-03-28T23:02:17.341" v="533" actId="478"/>
          <ac:spMkLst>
            <pc:docMk/>
            <pc:sldMk cId="3141405347" sldId="660"/>
            <ac:spMk id="24" creationId="{F98AECE6-11C3-4347-A0BB-1F009CCEF698}"/>
          </ac:spMkLst>
        </pc:spChg>
        <pc:spChg chg="add mod">
          <ac:chgData name="Vu Phan" userId="73e9e9bd-e36e-465d-a473-d5808a927cc8" providerId="ADAL" clId="{E248ED7B-80DF-4529-A600-E3852E2E2529}" dt="2022-03-28T23:03:55.664" v="619" actId="207"/>
          <ac:spMkLst>
            <pc:docMk/>
            <pc:sldMk cId="3141405347" sldId="660"/>
            <ac:spMk id="27" creationId="{36D855BC-1E17-4C7C-B038-643A9F1707B0}"/>
          </ac:spMkLst>
        </pc:spChg>
        <pc:spChg chg="add mod">
          <ac:chgData name="Vu Phan" userId="73e9e9bd-e36e-465d-a473-d5808a927cc8" providerId="ADAL" clId="{E248ED7B-80DF-4529-A600-E3852E2E2529}" dt="2022-03-28T23:04:17.759" v="665" actId="20577"/>
          <ac:spMkLst>
            <pc:docMk/>
            <pc:sldMk cId="3141405347" sldId="660"/>
            <ac:spMk id="28" creationId="{3FD6F258-8CBB-40C0-95D4-72E224087BF6}"/>
          </ac:spMkLst>
        </pc:spChg>
        <pc:spChg chg="add mod">
          <ac:chgData name="Vu Phan" userId="73e9e9bd-e36e-465d-a473-d5808a927cc8" providerId="ADAL" clId="{E248ED7B-80DF-4529-A600-E3852E2E2529}" dt="2022-03-28T23:06:14.616" v="693" actId="14100"/>
          <ac:spMkLst>
            <pc:docMk/>
            <pc:sldMk cId="3141405347" sldId="660"/>
            <ac:spMk id="29" creationId="{187A0BA5-8289-4246-BE5C-E110EDE9D8DD}"/>
          </ac:spMkLst>
        </pc:spChg>
        <pc:picChg chg="del">
          <ac:chgData name="Vu Phan" userId="73e9e9bd-e36e-465d-a473-d5808a927cc8" providerId="ADAL" clId="{E248ED7B-80DF-4529-A600-E3852E2E2529}" dt="2022-03-28T23:02:18.677" v="536" actId="478"/>
          <ac:picMkLst>
            <pc:docMk/>
            <pc:sldMk cId="3141405347" sldId="660"/>
            <ac:picMk id="3" creationId="{63503396-AE09-40A4-9C95-FDC8A6AFE8ED}"/>
          </ac:picMkLst>
        </pc:picChg>
        <pc:picChg chg="add mod">
          <ac:chgData name="Vu Phan" userId="73e9e9bd-e36e-465d-a473-d5808a927cc8" providerId="ADAL" clId="{E248ED7B-80DF-4529-A600-E3852E2E2529}" dt="2022-03-28T23:03:23.737" v="597" actId="1076"/>
          <ac:picMkLst>
            <pc:docMk/>
            <pc:sldMk cId="3141405347" sldId="660"/>
            <ac:picMk id="8" creationId="{97419F49-34CB-441E-8069-A9067538A510}"/>
          </ac:picMkLst>
        </pc:picChg>
        <pc:picChg chg="del">
          <ac:chgData name="Vu Phan" userId="73e9e9bd-e36e-465d-a473-d5808a927cc8" providerId="ADAL" clId="{E248ED7B-80DF-4529-A600-E3852E2E2529}" dt="2022-03-28T23:02:18.172" v="535" actId="478"/>
          <ac:picMkLst>
            <pc:docMk/>
            <pc:sldMk cId="3141405347" sldId="660"/>
            <ac:picMk id="9" creationId="{5D65C4F0-74D4-4DE0-9265-0CDA78CB858B}"/>
          </ac:picMkLst>
        </pc:picChg>
        <pc:picChg chg="del">
          <ac:chgData name="Vu Phan" userId="73e9e9bd-e36e-465d-a473-d5808a927cc8" providerId="ADAL" clId="{E248ED7B-80DF-4529-A600-E3852E2E2529}" dt="2022-03-28T23:02:17.748" v="534" actId="478"/>
          <ac:picMkLst>
            <pc:docMk/>
            <pc:sldMk cId="3141405347" sldId="660"/>
            <ac:picMk id="12" creationId="{BDDE5ACD-6B23-4D08-A622-23B6F85A8472}"/>
          </ac:picMkLst>
        </pc:picChg>
        <pc:picChg chg="add mod">
          <ac:chgData name="Vu Phan" userId="73e9e9bd-e36e-465d-a473-d5808a927cc8" providerId="ADAL" clId="{E248ED7B-80DF-4529-A600-E3852E2E2529}" dt="2022-03-28T23:03:28.583" v="609" actId="1038"/>
          <ac:picMkLst>
            <pc:docMk/>
            <pc:sldMk cId="3141405347" sldId="660"/>
            <ac:picMk id="13" creationId="{5072B9A8-B5CE-422D-82C3-E5EB732B9BA1}"/>
          </ac:picMkLst>
        </pc:picChg>
        <pc:picChg chg="del">
          <ac:chgData name="Vu Phan" userId="73e9e9bd-e36e-465d-a473-d5808a927cc8" providerId="ADAL" clId="{E248ED7B-80DF-4529-A600-E3852E2E2529}" dt="2022-03-28T23:02:17.341" v="533" actId="478"/>
          <ac:picMkLst>
            <pc:docMk/>
            <pc:sldMk cId="3141405347" sldId="660"/>
            <ac:picMk id="15" creationId="{4A5A3C3B-9533-4619-9BC1-B651BE7CF056}"/>
          </ac:picMkLst>
        </pc:picChg>
        <pc:picChg chg="del">
          <ac:chgData name="Vu Phan" userId="73e9e9bd-e36e-465d-a473-d5808a927cc8" providerId="ADAL" clId="{E248ED7B-80DF-4529-A600-E3852E2E2529}" dt="2022-03-28T23:02:17.341" v="533" actId="478"/>
          <ac:picMkLst>
            <pc:docMk/>
            <pc:sldMk cId="3141405347" sldId="660"/>
            <ac:picMk id="17" creationId="{017C345C-82C4-4BB2-950B-39BE7C9A3041}"/>
          </ac:picMkLst>
        </pc:picChg>
        <pc:picChg chg="add mod">
          <ac:chgData name="Vu Phan" userId="73e9e9bd-e36e-465d-a473-d5808a927cc8" providerId="ADAL" clId="{E248ED7B-80DF-4529-A600-E3852E2E2529}" dt="2022-03-28T23:03:23.737" v="597" actId="1076"/>
          <ac:picMkLst>
            <pc:docMk/>
            <pc:sldMk cId="3141405347" sldId="660"/>
            <ac:picMk id="18" creationId="{8762B640-0AD1-4BD3-BE87-15DB987D0228}"/>
          </ac:picMkLst>
        </pc:picChg>
        <pc:picChg chg="del">
          <ac:chgData name="Vu Phan" userId="73e9e9bd-e36e-465d-a473-d5808a927cc8" providerId="ADAL" clId="{E248ED7B-80DF-4529-A600-E3852E2E2529}" dt="2022-03-28T23:02:17.341" v="533" actId="478"/>
          <ac:picMkLst>
            <pc:docMk/>
            <pc:sldMk cId="3141405347" sldId="660"/>
            <ac:picMk id="19" creationId="{7378C2DF-C227-4641-A20D-24524625B561}"/>
          </ac:picMkLst>
        </pc:picChg>
        <pc:picChg chg="add mod">
          <ac:chgData name="Vu Phan" userId="73e9e9bd-e36e-465d-a473-d5808a927cc8" providerId="ADAL" clId="{E248ED7B-80DF-4529-A600-E3852E2E2529}" dt="2022-03-28T23:03:28.583" v="609" actId="1038"/>
          <ac:picMkLst>
            <pc:docMk/>
            <pc:sldMk cId="3141405347" sldId="660"/>
            <ac:picMk id="21" creationId="{CD4D0D1A-018C-4F16-B095-1AAFD10FFE20}"/>
          </ac:picMkLst>
        </pc:picChg>
        <pc:picChg chg="add mod">
          <ac:chgData name="Vu Phan" userId="73e9e9bd-e36e-465d-a473-d5808a927cc8" providerId="ADAL" clId="{E248ED7B-80DF-4529-A600-E3852E2E2529}" dt="2022-03-28T23:03:45.022" v="615" actId="1076"/>
          <ac:picMkLst>
            <pc:docMk/>
            <pc:sldMk cId="3141405347" sldId="660"/>
            <ac:picMk id="26" creationId="{53B8FBC9-7F04-422E-B83F-43BF8C021312}"/>
          </ac:picMkLst>
        </pc:picChg>
        <pc:cxnChg chg="del">
          <ac:chgData name="Vu Phan" userId="73e9e9bd-e36e-465d-a473-d5808a927cc8" providerId="ADAL" clId="{E248ED7B-80DF-4529-A600-E3852E2E2529}" dt="2022-03-28T23:02:17.341" v="533" actId="478"/>
          <ac:cxnSpMkLst>
            <pc:docMk/>
            <pc:sldMk cId="3141405347" sldId="660"/>
            <ac:cxnSpMk id="22" creationId="{C64F3FA8-3F28-4CD8-8353-ED36022FC185}"/>
          </ac:cxnSpMkLst>
        </pc:cxnChg>
      </pc:sldChg>
      <pc:sldChg chg="addSp delSp modSp add mod">
        <pc:chgData name="Vu Phan" userId="73e9e9bd-e36e-465d-a473-d5808a927cc8" providerId="ADAL" clId="{E248ED7B-80DF-4529-A600-E3852E2E2529}" dt="2022-03-28T23:46:38.740" v="1288" actId="20577"/>
        <pc:sldMkLst>
          <pc:docMk/>
          <pc:sldMk cId="3051285759" sldId="661"/>
        </pc:sldMkLst>
        <pc:spChg chg="mod">
          <ac:chgData name="Vu Phan" userId="73e9e9bd-e36e-465d-a473-d5808a927cc8" providerId="ADAL" clId="{E248ED7B-80DF-4529-A600-E3852E2E2529}" dt="2022-03-28T23:06:28.216" v="710" actId="14100"/>
          <ac:spMkLst>
            <pc:docMk/>
            <pc:sldMk cId="3051285759" sldId="661"/>
            <ac:spMk id="6" creationId="{69A4872A-AAE8-419F-92C0-3085AC8EC3A6}"/>
          </ac:spMkLst>
        </pc:spChg>
        <pc:spChg chg="del mod">
          <ac:chgData name="Vu Phan" userId="73e9e9bd-e36e-465d-a473-d5808a927cc8" providerId="ADAL" clId="{E248ED7B-80DF-4529-A600-E3852E2E2529}" dt="2022-03-28T23:44:01.742" v="1152" actId="478"/>
          <ac:spMkLst>
            <pc:docMk/>
            <pc:sldMk cId="3051285759" sldId="661"/>
            <ac:spMk id="10" creationId="{787F6B66-B17C-40C0-B23C-426B28AF3BF2}"/>
          </ac:spMkLst>
        </pc:spChg>
        <pc:spChg chg="add mod">
          <ac:chgData name="Vu Phan" userId="73e9e9bd-e36e-465d-a473-d5808a927cc8" providerId="ADAL" clId="{E248ED7B-80DF-4529-A600-E3852E2E2529}" dt="2022-03-28T23:06:41.759" v="733" actId="14100"/>
          <ac:spMkLst>
            <pc:docMk/>
            <pc:sldMk cId="3051285759" sldId="661"/>
            <ac:spMk id="14" creationId="{93C467EF-E040-437C-AC1D-0497234584C7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15" creationId="{6710AFD2-3617-4BB3-AA33-DDB7B80DC4D4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16" creationId="{C979F9DB-0FEE-42FD-B905-E09118B51A66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17" creationId="{B03696E4-6FD3-434C-BBA9-B99ABA73BFAB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19" creationId="{B0FD30D3-6641-44D8-9D58-FE9543BEF933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20" creationId="{4872C06F-B1A9-4A28-8D3D-D792A1DAFA7F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22" creationId="{58DC5A29-3578-4733-892F-0E4D81B45FB8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23" creationId="{70A9B5B4-1A28-45D9-8DDA-904ED422200C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24" creationId="{7BB8F5D7-68E1-4FF3-9B9B-5356C3316B64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25" creationId="{DCBA46BA-C4A5-4521-8A2D-35FAA37B6EE1}"/>
          </ac:spMkLst>
        </pc:spChg>
        <pc:spChg chg="del">
          <ac:chgData name="Vu Phan" userId="73e9e9bd-e36e-465d-a473-d5808a927cc8" providerId="ADAL" clId="{E248ED7B-80DF-4529-A600-E3852E2E2529}" dt="2022-03-28T23:04:46.467" v="667" actId="478"/>
          <ac:spMkLst>
            <pc:docMk/>
            <pc:sldMk cId="3051285759" sldId="661"/>
            <ac:spMk id="27" creationId="{36D855BC-1E17-4C7C-B038-643A9F1707B0}"/>
          </ac:spMkLst>
        </pc:spChg>
        <pc:spChg chg="del mod">
          <ac:chgData name="Vu Phan" userId="73e9e9bd-e36e-465d-a473-d5808a927cc8" providerId="ADAL" clId="{E248ED7B-80DF-4529-A600-E3852E2E2529}" dt="2022-03-28T23:43:55.968" v="1150" actId="478"/>
          <ac:spMkLst>
            <pc:docMk/>
            <pc:sldMk cId="3051285759" sldId="661"/>
            <ac:spMk id="28" creationId="{3FD6F258-8CBB-40C0-95D4-72E224087BF6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29" creationId="{E76485AA-B170-4CF0-A953-E5A88893E7EE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30" creationId="{A766A2A2-A1FA-410D-A2D0-28F84A866A26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31" creationId="{6F672FC1-3FAC-45C5-92F5-9171199412E4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32" creationId="{055D74E2-1CF9-4C8C-A13F-CD71FE7E43C8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33" creationId="{875E6BDF-007F-43A4-8665-ACA186A949E4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34" creationId="{2FCB03C5-B6E6-4FF4-BC62-98F3FF9C3426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35" creationId="{E36EDBD9-E75C-4B21-9669-8CAFF9001821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36" creationId="{BB068995-3BE5-4156-8317-F64110D90F6D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37" creationId="{5E37B560-09A3-489D-B5AA-64465B686D59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38" creationId="{7F2F8428-0A88-49B2-80BB-E4573D229EC0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39" creationId="{0B93520D-4F2E-4F26-AE4B-29A7ADDBDD5E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40" creationId="{49EB97DC-A078-4B2D-A84D-BDF82F3C128B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41" creationId="{49633D42-5BA6-41FB-B11A-FF46F55C1463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42" creationId="{D41ECCF7-2947-4EB9-8719-CFDBB791174B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43" creationId="{84DA72B0-D78C-453F-81BA-E8C9AF7694A0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44" creationId="{7A40BCCB-2B64-4DAA-9A78-F725E7C1628B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45" creationId="{15FB75D9-4E3A-452E-9527-0B906C3D1C57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46" creationId="{609A9673-1BCD-4BE0-844E-F2BFF074148F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47" creationId="{2796EB85-B21F-47CC-85D9-CF8815005A50}"/>
          </ac:spMkLst>
        </pc:spChg>
        <pc:spChg chg="add del mod">
          <ac:chgData name="Vu Phan" userId="73e9e9bd-e36e-465d-a473-d5808a927cc8" providerId="ADAL" clId="{E248ED7B-80DF-4529-A600-E3852E2E2529}" dt="2022-03-28T23:44:18.204" v="1155" actId="478"/>
          <ac:spMkLst>
            <pc:docMk/>
            <pc:sldMk cId="3051285759" sldId="661"/>
            <ac:spMk id="48" creationId="{264472D9-9B90-4680-BD45-89132B829305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49" creationId="{8B560177-8CDE-47B9-8881-F02EC0A9FEA1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50" creationId="{F13BE0CE-CB79-4DC1-AEBF-FAC5B79400DD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51" creationId="{D05885C5-BEFD-4B2C-9C17-D39E82D9ED27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52" creationId="{4BC087D8-C01C-4460-976B-CE17C5035613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53" creationId="{50104A2C-2B12-4789-8AE2-4CB535FA0E0B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54" creationId="{0E6CB5A1-C7A5-4796-A000-8B877AD94637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55" creationId="{76A711B3-F12F-464D-93C8-D3A29B75F51C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56" creationId="{3BBE5508-810A-4DCB-9DE7-376A1C08C666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57" creationId="{887255DE-6C1A-4355-B6DC-94085B2E20E1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58" creationId="{CB3A973D-F928-48B0-8DA4-F7F77AF5E41B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59" creationId="{D0131650-B5CC-412A-89BB-4C149EA3E500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60" creationId="{8F0539BD-0C71-474D-B4D0-9DC8BBF85F80}"/>
          </ac:spMkLst>
        </pc:spChg>
        <pc:spChg chg="add del mod">
          <ac:chgData name="Vu Phan" userId="73e9e9bd-e36e-465d-a473-d5808a927cc8" providerId="ADAL" clId="{E248ED7B-80DF-4529-A600-E3852E2E2529}" dt="2022-03-28T23:44:13.916" v="1154" actId="478"/>
          <ac:spMkLst>
            <pc:docMk/>
            <pc:sldMk cId="3051285759" sldId="661"/>
            <ac:spMk id="61" creationId="{005AD1DF-59E2-4849-9D18-A5F8395E28D4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62" creationId="{94FAE1CF-B5B2-4D5F-A900-6C566EAA8CF2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63" creationId="{C2BE6712-E859-46EE-B77D-A02D798847D7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64" creationId="{2184C900-5C4B-45F7-9FA6-94FE577CD947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65" creationId="{EBBDF8FD-7CD7-4E56-803B-B5DFE17264BA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66" creationId="{2098AF80-EA63-4816-B395-0E8387ACEE2C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67" creationId="{C6A50B9E-E46C-4C5B-BB32-1D4D293F954F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68" creationId="{FEB502BF-5FB7-49DA-A574-308934AA0F9C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69" creationId="{9F26573B-B750-49C5-BF54-7B8732044FEB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70" creationId="{534C7596-99D3-4C03-8EB8-A4B77B688C6E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71" creationId="{D7E93788-E214-4A55-BA8F-FBC5327D0012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72" creationId="{4548C2C3-B5BD-4A33-8110-8C3980756503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73" creationId="{33609DC3-D697-4D94-8CA8-D1447D98FC9F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74" creationId="{7C263060-03E2-4820-BECA-1F32D14914AE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75" creationId="{EE3AC44A-D204-4D80-A013-F9D25E6B75D8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76" creationId="{08072400-5026-4C4D-A582-AC695EF7E5C2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77" creationId="{31C62C6D-BDB8-4619-8B8D-8BCC9A58B2EB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78" creationId="{C619DE1D-522F-4FA5-8763-B6A49CA4FC68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79" creationId="{06C55F5C-70D8-47F7-B29C-1C95C52016BF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80" creationId="{E85A5768-ECA7-45FE-9AB6-F5AD7A11405C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81" creationId="{3BFAF949-8CB2-4E20-BCFB-497DF19EAAC3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82" creationId="{7CD665A9-540A-4149-B967-335B453F0AE2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83" creationId="{5A0EE960-11C1-4047-A0BF-48B74A0B2EF9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84" creationId="{FE181C82-9C59-4B26-8A5F-98C961159D3C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85" creationId="{0A74A440-36E6-4623-BA56-997FBB521070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86" creationId="{A5F02A3F-320E-4742-A35E-D70DA471D721}"/>
          </ac:spMkLst>
        </pc:spChg>
        <pc:spChg chg="add mod">
          <ac:chgData name="Vu Phan" userId="73e9e9bd-e36e-465d-a473-d5808a927cc8" providerId="ADAL" clId="{E248ED7B-80DF-4529-A600-E3852E2E2529}" dt="2022-03-28T23:43:52.060" v="1149"/>
          <ac:spMkLst>
            <pc:docMk/>
            <pc:sldMk cId="3051285759" sldId="661"/>
            <ac:spMk id="92" creationId="{D36E3F2D-95BB-4D83-A1CB-2ED4B34085B6}"/>
          </ac:spMkLst>
        </pc:spChg>
        <pc:spChg chg="add mod">
          <ac:chgData name="Vu Phan" userId="73e9e9bd-e36e-465d-a473-d5808a927cc8" providerId="ADAL" clId="{E248ED7B-80DF-4529-A600-E3852E2E2529}" dt="2022-03-28T23:46:38.740" v="1288" actId="20577"/>
          <ac:spMkLst>
            <pc:docMk/>
            <pc:sldMk cId="3051285759" sldId="661"/>
            <ac:spMk id="93" creationId="{25FE6156-8BBD-4030-8F87-52AAFF718C79}"/>
          </ac:spMkLst>
        </pc:spChg>
        <pc:spChg chg="add mod">
          <ac:chgData name="Vu Phan" userId="73e9e9bd-e36e-465d-a473-d5808a927cc8" providerId="ADAL" clId="{E248ED7B-80DF-4529-A600-E3852E2E2529}" dt="2022-03-28T23:44:04.214" v="1153"/>
          <ac:spMkLst>
            <pc:docMk/>
            <pc:sldMk cId="3051285759" sldId="661"/>
            <ac:spMk id="94" creationId="{92CE7648-B2C5-46D4-96B9-1968B5514E7A}"/>
          </ac:spMkLst>
        </pc:spChg>
        <pc:spChg chg="add mod">
          <ac:chgData name="Vu Phan" userId="73e9e9bd-e36e-465d-a473-d5808a927cc8" providerId="ADAL" clId="{E248ED7B-80DF-4529-A600-E3852E2E2529}" dt="2022-03-28T23:44:30.366" v="1169" actId="20577"/>
          <ac:spMkLst>
            <pc:docMk/>
            <pc:sldMk cId="3051285759" sldId="661"/>
            <ac:spMk id="95" creationId="{4F2FA950-0002-4A17-BE64-0043AC2F3700}"/>
          </ac:spMkLst>
        </pc:spChg>
        <pc:spChg chg="add mod">
          <ac:chgData name="Vu Phan" userId="73e9e9bd-e36e-465d-a473-d5808a927cc8" providerId="ADAL" clId="{E248ED7B-80DF-4529-A600-E3852E2E2529}" dt="2022-03-28T23:46:23.221" v="1287" actId="20577"/>
          <ac:spMkLst>
            <pc:docMk/>
            <pc:sldMk cId="3051285759" sldId="661"/>
            <ac:spMk id="96" creationId="{5E993A5F-F769-4574-BC8E-D8A0CCAFD0AB}"/>
          </ac:spMkLst>
        </pc:spChg>
        <pc:picChg chg="del">
          <ac:chgData name="Vu Phan" userId="73e9e9bd-e36e-465d-a473-d5808a927cc8" providerId="ADAL" clId="{E248ED7B-80DF-4529-A600-E3852E2E2529}" dt="2022-03-28T23:04:46.467" v="667" actId="478"/>
          <ac:picMkLst>
            <pc:docMk/>
            <pc:sldMk cId="3051285759" sldId="661"/>
            <ac:picMk id="8" creationId="{97419F49-34CB-441E-8069-A9067538A510}"/>
          </ac:picMkLst>
        </pc:picChg>
        <pc:picChg chg="del">
          <ac:chgData name="Vu Phan" userId="73e9e9bd-e36e-465d-a473-d5808a927cc8" providerId="ADAL" clId="{E248ED7B-80DF-4529-A600-E3852E2E2529}" dt="2022-03-28T23:04:46.467" v="667" actId="478"/>
          <ac:picMkLst>
            <pc:docMk/>
            <pc:sldMk cId="3051285759" sldId="661"/>
            <ac:picMk id="13" creationId="{5072B9A8-B5CE-422D-82C3-E5EB732B9BA1}"/>
          </ac:picMkLst>
        </pc:picChg>
        <pc:picChg chg="del">
          <ac:chgData name="Vu Phan" userId="73e9e9bd-e36e-465d-a473-d5808a927cc8" providerId="ADAL" clId="{E248ED7B-80DF-4529-A600-E3852E2E2529}" dt="2022-03-28T23:04:46.467" v="667" actId="478"/>
          <ac:picMkLst>
            <pc:docMk/>
            <pc:sldMk cId="3051285759" sldId="661"/>
            <ac:picMk id="18" creationId="{8762B640-0AD1-4BD3-BE87-15DB987D0228}"/>
          </ac:picMkLst>
        </pc:picChg>
        <pc:picChg chg="del">
          <ac:chgData name="Vu Phan" userId="73e9e9bd-e36e-465d-a473-d5808a927cc8" providerId="ADAL" clId="{E248ED7B-80DF-4529-A600-E3852E2E2529}" dt="2022-03-28T23:04:46.467" v="667" actId="478"/>
          <ac:picMkLst>
            <pc:docMk/>
            <pc:sldMk cId="3051285759" sldId="661"/>
            <ac:picMk id="21" creationId="{CD4D0D1A-018C-4F16-B095-1AAFD10FFE20}"/>
          </ac:picMkLst>
        </pc:picChg>
        <pc:picChg chg="del">
          <ac:chgData name="Vu Phan" userId="73e9e9bd-e36e-465d-a473-d5808a927cc8" providerId="ADAL" clId="{E248ED7B-80DF-4529-A600-E3852E2E2529}" dt="2022-03-28T23:04:46.467" v="667" actId="478"/>
          <ac:picMkLst>
            <pc:docMk/>
            <pc:sldMk cId="3051285759" sldId="661"/>
            <ac:picMk id="26" creationId="{53B8FBC9-7F04-422E-B83F-43BF8C021312}"/>
          </ac:picMkLst>
        </pc:picChg>
        <pc:cxnChg chg="add mod">
          <ac:chgData name="Vu Phan" userId="73e9e9bd-e36e-465d-a473-d5808a927cc8" providerId="ADAL" clId="{E248ED7B-80DF-4529-A600-E3852E2E2529}" dt="2022-03-28T23:43:52.060" v="1149"/>
          <ac:cxnSpMkLst>
            <pc:docMk/>
            <pc:sldMk cId="3051285759" sldId="661"/>
            <ac:cxnSpMk id="87" creationId="{43240BA6-4FE9-4340-9B6C-301B94EFB847}"/>
          </ac:cxnSpMkLst>
        </pc:cxnChg>
        <pc:cxnChg chg="add mod">
          <ac:chgData name="Vu Phan" userId="73e9e9bd-e36e-465d-a473-d5808a927cc8" providerId="ADAL" clId="{E248ED7B-80DF-4529-A600-E3852E2E2529}" dt="2022-03-28T23:43:52.060" v="1149"/>
          <ac:cxnSpMkLst>
            <pc:docMk/>
            <pc:sldMk cId="3051285759" sldId="661"/>
            <ac:cxnSpMk id="88" creationId="{943FE761-CBB2-4BBF-9720-1CB46D9D604D}"/>
          </ac:cxnSpMkLst>
        </pc:cxnChg>
        <pc:cxnChg chg="add mod">
          <ac:chgData name="Vu Phan" userId="73e9e9bd-e36e-465d-a473-d5808a927cc8" providerId="ADAL" clId="{E248ED7B-80DF-4529-A600-E3852E2E2529}" dt="2022-03-28T23:43:52.060" v="1149"/>
          <ac:cxnSpMkLst>
            <pc:docMk/>
            <pc:sldMk cId="3051285759" sldId="661"/>
            <ac:cxnSpMk id="89" creationId="{D90E715C-5CAB-4392-98E6-47710B86CB60}"/>
          </ac:cxnSpMkLst>
        </pc:cxnChg>
        <pc:cxnChg chg="add mod">
          <ac:chgData name="Vu Phan" userId="73e9e9bd-e36e-465d-a473-d5808a927cc8" providerId="ADAL" clId="{E248ED7B-80DF-4529-A600-E3852E2E2529}" dt="2022-03-28T23:43:52.060" v="1149"/>
          <ac:cxnSpMkLst>
            <pc:docMk/>
            <pc:sldMk cId="3051285759" sldId="661"/>
            <ac:cxnSpMk id="90" creationId="{64DFD8FA-8DB7-4942-BE5A-5133ECC502D3}"/>
          </ac:cxnSpMkLst>
        </pc:cxnChg>
        <pc:cxnChg chg="add mod">
          <ac:chgData name="Vu Phan" userId="73e9e9bd-e36e-465d-a473-d5808a927cc8" providerId="ADAL" clId="{E248ED7B-80DF-4529-A600-E3852E2E2529}" dt="2022-03-28T23:43:52.060" v="1149"/>
          <ac:cxnSpMkLst>
            <pc:docMk/>
            <pc:sldMk cId="3051285759" sldId="661"/>
            <ac:cxnSpMk id="91" creationId="{DE5A9B8A-3400-451E-A376-C76979345545}"/>
          </ac:cxnSpMkLst>
        </pc:cxnChg>
      </pc:sldChg>
      <pc:sldChg chg="addSp modSp add mod">
        <pc:chgData name="Vu Phan" userId="73e9e9bd-e36e-465d-a473-d5808a927cc8" providerId="ADAL" clId="{E248ED7B-80DF-4529-A600-E3852E2E2529}" dt="2022-03-28T23:47:00.645" v="1343" actId="20577"/>
        <pc:sldMkLst>
          <pc:docMk/>
          <pc:sldMk cId="332125811" sldId="662"/>
        </pc:sldMkLst>
        <pc:spChg chg="mod">
          <ac:chgData name="Vu Phan" userId="73e9e9bd-e36e-465d-a473-d5808a927cc8" providerId="ADAL" clId="{E248ED7B-80DF-4529-A600-E3852E2E2529}" dt="2022-03-28T23:07:13.108" v="766" actId="20577"/>
          <ac:spMkLst>
            <pc:docMk/>
            <pc:sldMk cId="332125811" sldId="662"/>
            <ac:spMk id="10" creationId="{787F6B66-B17C-40C0-B23C-426B28AF3BF2}"/>
          </ac:spMkLst>
        </pc:spChg>
        <pc:spChg chg="mod">
          <ac:chgData name="Vu Phan" userId="73e9e9bd-e36e-465d-a473-d5808a927cc8" providerId="ADAL" clId="{E248ED7B-80DF-4529-A600-E3852E2E2529}" dt="2022-03-28T23:06:53.681" v="742" actId="14100"/>
          <ac:spMkLst>
            <pc:docMk/>
            <pc:sldMk cId="332125811" sldId="662"/>
            <ac:spMk id="14" creationId="{93C467EF-E040-437C-AC1D-0497234584C7}"/>
          </ac:spMkLst>
        </pc:spChg>
        <pc:spChg chg="mod">
          <ac:chgData name="Vu Phan" userId="73e9e9bd-e36e-465d-a473-d5808a927cc8" providerId="ADAL" clId="{E248ED7B-80DF-4529-A600-E3852E2E2529}" dt="2022-03-28T23:47:00.645" v="1343" actId="20577"/>
          <ac:spMkLst>
            <pc:docMk/>
            <pc:sldMk cId="332125811" sldId="662"/>
            <ac:spMk id="28" creationId="{3FD6F258-8CBB-40C0-95D4-72E224087BF6}"/>
          </ac:spMkLst>
        </pc:spChg>
        <pc:graphicFrameChg chg="add mod">
          <ac:chgData name="Vu Phan" userId="73e9e9bd-e36e-465d-a473-d5808a927cc8" providerId="ADAL" clId="{E248ED7B-80DF-4529-A600-E3852E2E2529}" dt="2022-03-28T23:08:59.859" v="805" actId="14100"/>
          <ac:graphicFrameMkLst>
            <pc:docMk/>
            <pc:sldMk cId="332125811" sldId="662"/>
            <ac:graphicFrameMk id="9" creationId="{DAFC1B23-6579-4C80-95A5-AB5C1E903157}"/>
          </ac:graphicFrameMkLst>
        </pc:graphicFrameChg>
        <pc:graphicFrameChg chg="add mod">
          <ac:chgData name="Vu Phan" userId="73e9e9bd-e36e-465d-a473-d5808a927cc8" providerId="ADAL" clId="{E248ED7B-80DF-4529-A600-E3852E2E2529}" dt="2022-03-28T23:07:40.649" v="777"/>
          <ac:graphicFrameMkLst>
            <pc:docMk/>
            <pc:sldMk cId="332125811" sldId="662"/>
            <ac:graphicFrameMk id="11" creationId="{353DE688-960F-48CF-9507-E185EA167D68}"/>
          </ac:graphicFrameMkLst>
        </pc:graphicFrameChg>
        <pc:graphicFrameChg chg="add mod">
          <ac:chgData name="Vu Phan" userId="73e9e9bd-e36e-465d-a473-d5808a927cc8" providerId="ADAL" clId="{E248ED7B-80DF-4529-A600-E3852E2E2529}" dt="2022-03-28T23:07:40.649" v="777"/>
          <ac:graphicFrameMkLst>
            <pc:docMk/>
            <pc:sldMk cId="332125811" sldId="662"/>
            <ac:graphicFrameMk id="12" creationId="{6B567E7E-F608-4F2D-BD2D-E9286CDEFD57}"/>
          </ac:graphicFrameMkLst>
        </pc:graphicFrameChg>
        <pc:graphicFrameChg chg="add mod">
          <ac:chgData name="Vu Phan" userId="73e9e9bd-e36e-465d-a473-d5808a927cc8" providerId="ADAL" clId="{E248ED7B-80DF-4529-A600-E3852E2E2529}" dt="2022-03-28T23:07:40.649" v="777"/>
          <ac:graphicFrameMkLst>
            <pc:docMk/>
            <pc:sldMk cId="332125811" sldId="662"/>
            <ac:graphicFrameMk id="13" creationId="{6DBBF242-F1FB-40BB-8315-29B9E83457CB}"/>
          </ac:graphicFrameMkLst>
        </pc:graphicFrameChg>
        <pc:graphicFrameChg chg="add mod">
          <ac:chgData name="Vu Phan" userId="73e9e9bd-e36e-465d-a473-d5808a927cc8" providerId="ADAL" clId="{E248ED7B-80DF-4529-A600-E3852E2E2529}" dt="2022-03-28T23:07:40.649" v="777"/>
          <ac:graphicFrameMkLst>
            <pc:docMk/>
            <pc:sldMk cId="332125811" sldId="662"/>
            <ac:graphicFrameMk id="15" creationId="{07B131E5-EA61-4BA1-8A3F-7673E26C2F53}"/>
          </ac:graphicFrameMkLst>
        </pc:graphicFrameChg>
        <pc:graphicFrameChg chg="add mod">
          <ac:chgData name="Vu Phan" userId="73e9e9bd-e36e-465d-a473-d5808a927cc8" providerId="ADAL" clId="{E248ED7B-80DF-4529-A600-E3852E2E2529}" dt="2022-03-28T23:07:40.649" v="777"/>
          <ac:graphicFrameMkLst>
            <pc:docMk/>
            <pc:sldMk cId="332125811" sldId="662"/>
            <ac:graphicFrameMk id="16" creationId="{431E5A0E-35A6-4CC1-B170-05D94A31592B}"/>
          </ac:graphicFrameMkLst>
        </pc:graphicFrameChg>
        <pc:graphicFrameChg chg="add mod">
          <ac:chgData name="Vu Phan" userId="73e9e9bd-e36e-465d-a473-d5808a927cc8" providerId="ADAL" clId="{E248ED7B-80DF-4529-A600-E3852E2E2529}" dt="2022-03-28T23:07:40.649" v="777"/>
          <ac:graphicFrameMkLst>
            <pc:docMk/>
            <pc:sldMk cId="332125811" sldId="662"/>
            <ac:graphicFrameMk id="17" creationId="{125B8FCD-1AF5-4B39-ACFA-7751EC2F0457}"/>
          </ac:graphicFrameMkLst>
        </pc:graphicFrameChg>
        <pc:graphicFrameChg chg="add mod">
          <ac:chgData name="Vu Phan" userId="73e9e9bd-e36e-465d-a473-d5808a927cc8" providerId="ADAL" clId="{E248ED7B-80DF-4529-A600-E3852E2E2529}" dt="2022-03-28T23:09:16.710" v="811" actId="1035"/>
          <ac:graphicFrameMkLst>
            <pc:docMk/>
            <pc:sldMk cId="332125811" sldId="662"/>
            <ac:graphicFrameMk id="18" creationId="{353DE688-960F-48CF-9507-E185EA167D68}"/>
          </ac:graphicFrameMkLst>
        </pc:graphicFrameChg>
        <pc:graphicFrameChg chg="add mod">
          <ac:chgData name="Vu Phan" userId="73e9e9bd-e36e-465d-a473-d5808a927cc8" providerId="ADAL" clId="{E248ED7B-80DF-4529-A600-E3852E2E2529}" dt="2022-03-28T23:09:16.710" v="811" actId="1035"/>
          <ac:graphicFrameMkLst>
            <pc:docMk/>
            <pc:sldMk cId="332125811" sldId="662"/>
            <ac:graphicFrameMk id="19" creationId="{6B567E7E-F608-4F2D-BD2D-E9286CDEFD57}"/>
          </ac:graphicFrameMkLst>
        </pc:graphicFrameChg>
        <pc:graphicFrameChg chg="add mod">
          <ac:chgData name="Vu Phan" userId="73e9e9bd-e36e-465d-a473-d5808a927cc8" providerId="ADAL" clId="{E248ED7B-80DF-4529-A600-E3852E2E2529}" dt="2022-03-28T23:09:16.710" v="811" actId="1035"/>
          <ac:graphicFrameMkLst>
            <pc:docMk/>
            <pc:sldMk cId="332125811" sldId="662"/>
            <ac:graphicFrameMk id="20" creationId="{6DBBF242-F1FB-40BB-8315-29B9E83457CB}"/>
          </ac:graphicFrameMkLst>
        </pc:graphicFrameChg>
        <pc:graphicFrameChg chg="add mod">
          <ac:chgData name="Vu Phan" userId="73e9e9bd-e36e-465d-a473-d5808a927cc8" providerId="ADAL" clId="{E248ED7B-80DF-4529-A600-E3852E2E2529}" dt="2022-03-28T23:09:16.710" v="811" actId="1035"/>
          <ac:graphicFrameMkLst>
            <pc:docMk/>
            <pc:sldMk cId="332125811" sldId="662"/>
            <ac:graphicFrameMk id="21" creationId="{07B131E5-EA61-4BA1-8A3F-7673E26C2F53}"/>
          </ac:graphicFrameMkLst>
        </pc:graphicFrameChg>
        <pc:graphicFrameChg chg="add mod">
          <ac:chgData name="Vu Phan" userId="73e9e9bd-e36e-465d-a473-d5808a927cc8" providerId="ADAL" clId="{E248ED7B-80DF-4529-A600-E3852E2E2529}" dt="2022-03-28T23:09:16.710" v="811" actId="1035"/>
          <ac:graphicFrameMkLst>
            <pc:docMk/>
            <pc:sldMk cId="332125811" sldId="662"/>
            <ac:graphicFrameMk id="22" creationId="{431E5A0E-35A6-4CC1-B170-05D94A31592B}"/>
          </ac:graphicFrameMkLst>
        </pc:graphicFrameChg>
        <pc:graphicFrameChg chg="add mod">
          <ac:chgData name="Vu Phan" userId="73e9e9bd-e36e-465d-a473-d5808a927cc8" providerId="ADAL" clId="{E248ED7B-80DF-4529-A600-E3852E2E2529}" dt="2022-03-28T23:09:16.710" v="811" actId="1035"/>
          <ac:graphicFrameMkLst>
            <pc:docMk/>
            <pc:sldMk cId="332125811" sldId="662"/>
            <ac:graphicFrameMk id="23" creationId="{125B8FCD-1AF5-4B39-ACFA-7751EC2F0457}"/>
          </ac:graphicFrameMkLst>
        </pc:graphicFrameChg>
      </pc:sldChg>
      <pc:sldChg chg="addSp delSp modSp add mod">
        <pc:chgData name="Vu Phan" userId="73e9e9bd-e36e-465d-a473-d5808a927cc8" providerId="ADAL" clId="{E248ED7B-80DF-4529-A600-E3852E2E2529}" dt="2022-03-28T23:47:07.492" v="1345" actId="20577"/>
        <pc:sldMkLst>
          <pc:docMk/>
          <pc:sldMk cId="180640796" sldId="663"/>
        </pc:sldMkLst>
        <pc:spChg chg="mod">
          <ac:chgData name="Vu Phan" userId="73e9e9bd-e36e-465d-a473-d5808a927cc8" providerId="ADAL" clId="{E248ED7B-80DF-4529-A600-E3852E2E2529}" dt="2022-03-28T23:10:57.275" v="837" actId="20577"/>
          <ac:spMkLst>
            <pc:docMk/>
            <pc:sldMk cId="180640796" sldId="663"/>
            <ac:spMk id="10" creationId="{787F6B66-B17C-40C0-B23C-426B28AF3BF2}"/>
          </ac:spMkLst>
        </pc:spChg>
        <pc:spChg chg="mod">
          <ac:chgData name="Vu Phan" userId="73e9e9bd-e36e-465d-a473-d5808a927cc8" providerId="ADAL" clId="{E248ED7B-80DF-4529-A600-E3852E2E2529}" dt="2022-03-28T23:47:07.492" v="1345" actId="20577"/>
          <ac:spMkLst>
            <pc:docMk/>
            <pc:sldMk cId="180640796" sldId="663"/>
            <ac:spMk id="28" creationId="{3FD6F258-8CBB-40C0-95D4-72E224087BF6}"/>
          </ac:spMkLst>
        </pc:spChg>
        <pc:graphicFrameChg chg="del">
          <ac:chgData name="Vu Phan" userId="73e9e9bd-e36e-465d-a473-d5808a927cc8" providerId="ADAL" clId="{E248ED7B-80DF-4529-A600-E3852E2E2529}" dt="2022-03-28T23:10:05.908" v="813" actId="478"/>
          <ac:graphicFrameMkLst>
            <pc:docMk/>
            <pc:sldMk cId="180640796" sldId="663"/>
            <ac:graphicFrameMk id="9" creationId="{DAFC1B23-6579-4C80-95A5-AB5C1E903157}"/>
          </ac:graphicFrameMkLst>
        </pc:graphicFrameChg>
        <pc:graphicFrameChg chg="add mod">
          <ac:chgData name="Vu Phan" userId="73e9e9bd-e36e-465d-a473-d5808a927cc8" providerId="ADAL" clId="{E248ED7B-80DF-4529-A600-E3852E2E2529}" dt="2022-03-28T23:34:12.668" v="1074" actId="20577"/>
          <ac:graphicFrameMkLst>
            <pc:docMk/>
            <pc:sldMk cId="180640796" sldId="663"/>
            <ac:graphicFrameMk id="16" creationId="{E5432AB0-6B38-4E9E-8DA0-685A2E4EF03A}"/>
          </ac:graphicFrameMkLst>
        </pc:graphicFrameChg>
        <pc:graphicFrameChg chg="add mod">
          <ac:chgData name="Vu Phan" userId="73e9e9bd-e36e-465d-a473-d5808a927cc8" providerId="ADAL" clId="{E248ED7B-80DF-4529-A600-E3852E2E2529}" dt="2022-03-28T23:34:17.648" v="1076"/>
          <ac:graphicFrameMkLst>
            <pc:docMk/>
            <pc:sldMk cId="180640796" sldId="663"/>
            <ac:graphicFrameMk id="17" creationId="{FA87FA96-F671-417B-A204-91E240748289}"/>
          </ac:graphicFrameMkLst>
        </pc:graphicFrameChg>
        <pc:graphicFrameChg chg="del">
          <ac:chgData name="Vu Phan" userId="73e9e9bd-e36e-465d-a473-d5808a927cc8" providerId="ADAL" clId="{E248ED7B-80DF-4529-A600-E3852E2E2529}" dt="2022-03-28T23:10:06.548" v="814" actId="478"/>
          <ac:graphicFrameMkLst>
            <pc:docMk/>
            <pc:sldMk cId="180640796" sldId="663"/>
            <ac:graphicFrameMk id="18" creationId="{353DE688-960F-48CF-9507-E185EA167D68}"/>
          </ac:graphicFrameMkLst>
        </pc:graphicFrameChg>
        <pc:graphicFrameChg chg="del">
          <ac:chgData name="Vu Phan" userId="73e9e9bd-e36e-465d-a473-d5808a927cc8" providerId="ADAL" clId="{E248ED7B-80DF-4529-A600-E3852E2E2529}" dt="2022-03-28T23:10:08.933" v="818" actId="478"/>
          <ac:graphicFrameMkLst>
            <pc:docMk/>
            <pc:sldMk cId="180640796" sldId="663"/>
            <ac:graphicFrameMk id="19" creationId="{6B567E7E-F608-4F2D-BD2D-E9286CDEFD57}"/>
          </ac:graphicFrameMkLst>
        </pc:graphicFrameChg>
        <pc:graphicFrameChg chg="del">
          <ac:chgData name="Vu Phan" userId="73e9e9bd-e36e-465d-a473-d5808a927cc8" providerId="ADAL" clId="{E248ED7B-80DF-4529-A600-E3852E2E2529}" dt="2022-03-28T23:10:07.023" v="815" actId="478"/>
          <ac:graphicFrameMkLst>
            <pc:docMk/>
            <pc:sldMk cId="180640796" sldId="663"/>
            <ac:graphicFrameMk id="20" creationId="{6DBBF242-F1FB-40BB-8315-29B9E83457CB}"/>
          </ac:graphicFrameMkLst>
        </pc:graphicFrameChg>
        <pc:graphicFrameChg chg="del">
          <ac:chgData name="Vu Phan" userId="73e9e9bd-e36e-465d-a473-d5808a927cc8" providerId="ADAL" clId="{E248ED7B-80DF-4529-A600-E3852E2E2529}" dt="2022-03-28T23:10:08.352" v="817" actId="478"/>
          <ac:graphicFrameMkLst>
            <pc:docMk/>
            <pc:sldMk cId="180640796" sldId="663"/>
            <ac:graphicFrameMk id="21" creationId="{07B131E5-EA61-4BA1-8A3F-7673E26C2F53}"/>
          </ac:graphicFrameMkLst>
        </pc:graphicFrameChg>
        <pc:graphicFrameChg chg="del">
          <ac:chgData name="Vu Phan" userId="73e9e9bd-e36e-465d-a473-d5808a927cc8" providerId="ADAL" clId="{E248ED7B-80DF-4529-A600-E3852E2E2529}" dt="2022-03-28T23:10:07.515" v="816" actId="478"/>
          <ac:graphicFrameMkLst>
            <pc:docMk/>
            <pc:sldMk cId="180640796" sldId="663"/>
            <ac:graphicFrameMk id="22" creationId="{431E5A0E-35A6-4CC1-B170-05D94A31592B}"/>
          </ac:graphicFrameMkLst>
        </pc:graphicFrameChg>
        <pc:graphicFrameChg chg="del">
          <ac:chgData name="Vu Phan" userId="73e9e9bd-e36e-465d-a473-d5808a927cc8" providerId="ADAL" clId="{E248ED7B-80DF-4529-A600-E3852E2E2529}" dt="2022-03-28T23:10:09.388" v="819" actId="478"/>
          <ac:graphicFrameMkLst>
            <pc:docMk/>
            <pc:sldMk cId="180640796" sldId="663"/>
            <ac:graphicFrameMk id="23" creationId="{125B8FCD-1AF5-4B39-ACFA-7751EC2F0457}"/>
          </ac:graphicFrameMkLst>
        </pc:graphicFrameChg>
      </pc:sldChg>
      <pc:sldChg chg="addSp delSp modSp add mod">
        <pc:chgData name="Vu Phan" userId="73e9e9bd-e36e-465d-a473-d5808a927cc8" providerId="ADAL" clId="{E248ED7B-80DF-4529-A600-E3852E2E2529}" dt="2022-03-28T23:47:15.744" v="1347" actId="20577"/>
        <pc:sldMkLst>
          <pc:docMk/>
          <pc:sldMk cId="902365757" sldId="664"/>
        </pc:sldMkLst>
        <pc:spChg chg="mod">
          <ac:chgData name="Vu Phan" userId="73e9e9bd-e36e-465d-a473-d5808a927cc8" providerId="ADAL" clId="{E248ED7B-80DF-4529-A600-E3852E2E2529}" dt="2022-03-28T23:11:23.003" v="859" actId="20577"/>
          <ac:spMkLst>
            <pc:docMk/>
            <pc:sldMk cId="902365757" sldId="664"/>
            <ac:spMk id="10" creationId="{787F6B66-B17C-40C0-B23C-426B28AF3BF2}"/>
          </ac:spMkLst>
        </pc:spChg>
        <pc:spChg chg="mod">
          <ac:chgData name="Vu Phan" userId="73e9e9bd-e36e-465d-a473-d5808a927cc8" providerId="ADAL" clId="{E248ED7B-80DF-4529-A600-E3852E2E2529}" dt="2022-03-28T23:47:15.744" v="1347" actId="20577"/>
          <ac:spMkLst>
            <pc:docMk/>
            <pc:sldMk cId="902365757" sldId="664"/>
            <ac:spMk id="28" creationId="{3FD6F258-8CBB-40C0-95D4-72E224087BF6}"/>
          </ac:spMkLst>
        </pc:spChg>
        <pc:graphicFrameChg chg="add del mod">
          <ac:chgData name="Vu Phan" userId="73e9e9bd-e36e-465d-a473-d5808a927cc8" providerId="ADAL" clId="{E248ED7B-80DF-4529-A600-E3852E2E2529}" dt="2022-03-28T23:31:13.187" v="976" actId="478"/>
          <ac:graphicFrameMkLst>
            <pc:docMk/>
            <pc:sldMk cId="902365757" sldId="664"/>
            <ac:graphicFrameMk id="11" creationId="{8F433A2F-B301-4787-AD19-44DB4AFA9477}"/>
          </ac:graphicFrameMkLst>
        </pc:graphicFrameChg>
        <pc:graphicFrameChg chg="add mod">
          <ac:chgData name="Vu Phan" userId="73e9e9bd-e36e-465d-a473-d5808a927cc8" providerId="ADAL" clId="{E248ED7B-80DF-4529-A600-E3852E2E2529}" dt="2022-03-28T23:33:58.316" v="1056" actId="1037"/>
          <ac:graphicFrameMkLst>
            <pc:docMk/>
            <pc:sldMk cId="902365757" sldId="664"/>
            <ac:graphicFrameMk id="12" creationId="{8F433A2F-B301-4787-AD19-44DB4AFA9477}"/>
          </ac:graphicFrameMkLst>
        </pc:graphicFrameChg>
        <pc:graphicFrameChg chg="add del mod">
          <ac:chgData name="Vu Phan" userId="73e9e9bd-e36e-465d-a473-d5808a927cc8" providerId="ADAL" clId="{E248ED7B-80DF-4529-A600-E3852E2E2529}" dt="2022-03-28T23:32:11.218" v="996" actId="478"/>
          <ac:graphicFrameMkLst>
            <pc:docMk/>
            <pc:sldMk cId="902365757" sldId="664"/>
            <ac:graphicFrameMk id="13" creationId="{07FE3E16-C267-4E0E-A1C2-7832DB1CB6D8}"/>
          </ac:graphicFrameMkLst>
        </pc:graphicFrameChg>
        <pc:graphicFrameChg chg="add mod">
          <ac:chgData name="Vu Phan" userId="73e9e9bd-e36e-465d-a473-d5808a927cc8" providerId="ADAL" clId="{E248ED7B-80DF-4529-A600-E3852E2E2529}" dt="2022-03-28T23:33:47.102" v="1037" actId="1038"/>
          <ac:graphicFrameMkLst>
            <pc:docMk/>
            <pc:sldMk cId="902365757" sldId="664"/>
            <ac:graphicFrameMk id="15" creationId="{F7A84561-F71F-4CAD-A793-2F1056D3F621}"/>
          </ac:graphicFrameMkLst>
        </pc:graphicFrameChg>
        <pc:graphicFrameChg chg="del">
          <ac:chgData name="Vu Phan" userId="73e9e9bd-e36e-465d-a473-d5808a927cc8" providerId="ADAL" clId="{E248ED7B-80DF-4529-A600-E3852E2E2529}" dt="2022-03-28T23:11:18.616" v="844" actId="478"/>
          <ac:graphicFrameMkLst>
            <pc:docMk/>
            <pc:sldMk cId="902365757" sldId="664"/>
            <ac:graphicFrameMk id="16" creationId="{E5432AB0-6B38-4E9E-8DA0-685A2E4EF03A}"/>
          </ac:graphicFrameMkLst>
        </pc:graphicFrameChg>
        <pc:graphicFrameChg chg="del">
          <ac:chgData name="Vu Phan" userId="73e9e9bd-e36e-465d-a473-d5808a927cc8" providerId="ADAL" clId="{E248ED7B-80DF-4529-A600-E3852E2E2529}" dt="2022-03-28T23:11:19.171" v="845" actId="478"/>
          <ac:graphicFrameMkLst>
            <pc:docMk/>
            <pc:sldMk cId="902365757" sldId="664"/>
            <ac:graphicFrameMk id="17" creationId="{FA87FA96-F671-417B-A204-91E240748289}"/>
          </ac:graphicFrameMkLst>
        </pc:graphicFrameChg>
        <pc:graphicFrameChg chg="add mod">
          <ac:chgData name="Vu Phan" userId="73e9e9bd-e36e-465d-a473-d5808a927cc8" providerId="ADAL" clId="{E248ED7B-80DF-4529-A600-E3852E2E2529}" dt="2022-03-28T23:33:47.102" v="1037" actId="1038"/>
          <ac:graphicFrameMkLst>
            <pc:docMk/>
            <pc:sldMk cId="902365757" sldId="664"/>
            <ac:graphicFrameMk id="18" creationId="{CB4571C1-8B82-4FCA-90E1-7AD4EB47C9EE}"/>
          </ac:graphicFrameMkLst>
        </pc:graphicFrameChg>
        <pc:graphicFrameChg chg="add mod">
          <ac:chgData name="Vu Phan" userId="73e9e9bd-e36e-465d-a473-d5808a927cc8" providerId="ADAL" clId="{E248ED7B-80DF-4529-A600-E3852E2E2529}" dt="2022-03-28T23:33:47.102" v="1037" actId="1038"/>
          <ac:graphicFrameMkLst>
            <pc:docMk/>
            <pc:sldMk cId="902365757" sldId="664"/>
            <ac:graphicFrameMk id="19" creationId="{0E0DBF07-6F3D-478D-8071-A7F57421951F}"/>
          </ac:graphicFrameMkLst>
        </pc:graphicFrameChg>
        <pc:graphicFrameChg chg="add mod">
          <ac:chgData name="Vu Phan" userId="73e9e9bd-e36e-465d-a473-d5808a927cc8" providerId="ADAL" clId="{E248ED7B-80DF-4529-A600-E3852E2E2529}" dt="2022-03-28T23:33:47.102" v="1037" actId="1038"/>
          <ac:graphicFrameMkLst>
            <pc:docMk/>
            <pc:sldMk cId="902365757" sldId="664"/>
            <ac:graphicFrameMk id="20" creationId="{E033B320-E0C8-4203-B441-0E3A809190E1}"/>
          </ac:graphicFrameMkLst>
        </pc:graphicFrameChg>
        <pc:graphicFrameChg chg="add mod">
          <ac:chgData name="Vu Phan" userId="73e9e9bd-e36e-465d-a473-d5808a927cc8" providerId="ADAL" clId="{E248ED7B-80DF-4529-A600-E3852E2E2529}" dt="2022-03-28T23:33:47.102" v="1037" actId="1038"/>
          <ac:graphicFrameMkLst>
            <pc:docMk/>
            <pc:sldMk cId="902365757" sldId="664"/>
            <ac:graphicFrameMk id="21" creationId="{B6F7C428-64AC-4F12-AE3D-09C8ADC66D8E}"/>
          </ac:graphicFrameMkLst>
        </pc:graphicFrameChg>
        <pc:graphicFrameChg chg="add mod">
          <ac:chgData name="Vu Phan" userId="73e9e9bd-e36e-465d-a473-d5808a927cc8" providerId="ADAL" clId="{E248ED7B-80DF-4529-A600-E3852E2E2529}" dt="2022-03-28T23:33:47.102" v="1037" actId="1038"/>
          <ac:graphicFrameMkLst>
            <pc:docMk/>
            <pc:sldMk cId="902365757" sldId="664"/>
            <ac:graphicFrameMk id="22" creationId="{286ACBA6-688D-4CEB-A7CB-F42D7818770D}"/>
          </ac:graphicFrameMkLst>
        </pc:graphicFrameChg>
      </pc:sldChg>
      <pc:sldChg chg="addSp delSp modSp add mod">
        <pc:chgData name="Vu Phan" userId="73e9e9bd-e36e-465d-a473-d5808a927cc8" providerId="ADAL" clId="{E248ED7B-80DF-4529-A600-E3852E2E2529}" dt="2022-03-29T01:54:32.379" v="1535" actId="1076"/>
        <pc:sldMkLst>
          <pc:docMk/>
          <pc:sldMk cId="2026403815" sldId="665"/>
        </pc:sldMkLst>
        <pc:spChg chg="mod">
          <ac:chgData name="Vu Phan" userId="73e9e9bd-e36e-465d-a473-d5808a927cc8" providerId="ADAL" clId="{E248ED7B-80DF-4529-A600-E3852E2E2529}" dt="2022-03-28T23:13:34.946" v="896" actId="20577"/>
          <ac:spMkLst>
            <pc:docMk/>
            <pc:sldMk cId="2026403815" sldId="665"/>
            <ac:spMk id="10" creationId="{787F6B66-B17C-40C0-B23C-426B28AF3BF2}"/>
          </ac:spMkLst>
        </pc:spChg>
        <pc:spChg chg="add mod">
          <ac:chgData name="Vu Phan" userId="73e9e9bd-e36e-465d-a473-d5808a927cc8" providerId="ADAL" clId="{E248ED7B-80DF-4529-A600-E3852E2E2529}" dt="2022-03-28T23:47:36.103" v="1352" actId="20577"/>
          <ac:spMkLst>
            <pc:docMk/>
            <pc:sldMk cId="2026403815" sldId="665"/>
            <ac:spMk id="17" creationId="{C0560276-E78E-4B43-983E-120EF210131C}"/>
          </ac:spMkLst>
        </pc:spChg>
        <pc:spChg chg="add mod">
          <ac:chgData name="Vu Phan" userId="73e9e9bd-e36e-465d-a473-d5808a927cc8" providerId="ADAL" clId="{E248ED7B-80DF-4529-A600-E3852E2E2529}" dt="2022-03-29T01:54:02.962" v="1522" actId="1076"/>
          <ac:spMkLst>
            <pc:docMk/>
            <pc:sldMk cId="2026403815" sldId="665"/>
            <ac:spMk id="18" creationId="{2F9A6641-C64C-47D7-960D-98201AEF83A5}"/>
          </ac:spMkLst>
        </pc:spChg>
        <pc:spChg chg="add del mod">
          <ac:chgData name="Vu Phan" userId="73e9e9bd-e36e-465d-a473-d5808a927cc8" providerId="ADAL" clId="{E248ED7B-80DF-4529-A600-E3852E2E2529}" dt="2022-03-29T01:54:09.704" v="1524"/>
          <ac:spMkLst>
            <pc:docMk/>
            <pc:sldMk cId="2026403815" sldId="665"/>
            <ac:spMk id="19" creationId="{D379C9FA-1F06-4BD1-A49D-E6CA4FC4FA52}"/>
          </ac:spMkLst>
        </pc:spChg>
        <pc:spChg chg="add mod">
          <ac:chgData name="Vu Phan" userId="73e9e9bd-e36e-465d-a473-d5808a927cc8" providerId="ADAL" clId="{E248ED7B-80DF-4529-A600-E3852E2E2529}" dt="2022-03-29T01:54:15.852" v="1526" actId="1076"/>
          <ac:spMkLst>
            <pc:docMk/>
            <pc:sldMk cId="2026403815" sldId="665"/>
            <ac:spMk id="20" creationId="{7C2D0A7A-D0FC-483B-AEA4-FEDD02990685}"/>
          </ac:spMkLst>
        </pc:spChg>
        <pc:spChg chg="add mod">
          <ac:chgData name="Vu Phan" userId="73e9e9bd-e36e-465d-a473-d5808a927cc8" providerId="ADAL" clId="{E248ED7B-80DF-4529-A600-E3852E2E2529}" dt="2022-03-29T01:54:27.351" v="1533" actId="1076"/>
          <ac:spMkLst>
            <pc:docMk/>
            <pc:sldMk cId="2026403815" sldId="665"/>
            <ac:spMk id="21" creationId="{446767C9-47CD-416D-BD49-89939B5083F2}"/>
          </ac:spMkLst>
        </pc:spChg>
        <pc:spChg chg="add mod">
          <ac:chgData name="Vu Phan" userId="73e9e9bd-e36e-465d-a473-d5808a927cc8" providerId="ADAL" clId="{E248ED7B-80DF-4529-A600-E3852E2E2529}" dt="2022-03-29T01:54:32.379" v="1535" actId="1076"/>
          <ac:spMkLst>
            <pc:docMk/>
            <pc:sldMk cId="2026403815" sldId="665"/>
            <ac:spMk id="22" creationId="{7CF498F7-1FB0-4E43-ACE3-139E84216942}"/>
          </ac:spMkLst>
        </pc:spChg>
        <pc:spChg chg="del">
          <ac:chgData name="Vu Phan" userId="73e9e9bd-e36e-465d-a473-d5808a927cc8" providerId="ADAL" clId="{E248ED7B-80DF-4529-A600-E3852E2E2529}" dt="2022-03-28T23:36:57.293" v="1097" actId="478"/>
          <ac:spMkLst>
            <pc:docMk/>
            <pc:sldMk cId="2026403815" sldId="665"/>
            <ac:spMk id="28" creationId="{3FD6F258-8CBB-40C0-95D4-72E224087BF6}"/>
          </ac:spMkLst>
        </pc:spChg>
        <pc:graphicFrameChg chg="add mod">
          <ac:chgData name="Vu Phan" userId="73e9e9bd-e36e-465d-a473-d5808a927cc8" providerId="ADAL" clId="{E248ED7B-80DF-4529-A600-E3852E2E2529}" dt="2022-03-28T23:39:34.833" v="1143" actId="20577"/>
          <ac:graphicFrameMkLst>
            <pc:docMk/>
            <pc:sldMk cId="2026403815" sldId="665"/>
            <ac:graphicFrameMk id="9" creationId="{98A737B7-96A3-4421-B501-C80182B601C9}"/>
          </ac:graphicFrameMkLst>
        </pc:graphicFrameChg>
        <pc:graphicFrameChg chg="add mod">
          <ac:chgData name="Vu Phan" userId="73e9e9bd-e36e-465d-a473-d5808a927cc8" providerId="ADAL" clId="{E248ED7B-80DF-4529-A600-E3852E2E2529}" dt="2022-03-28T23:41:19.299" v="1144"/>
          <ac:graphicFrameMkLst>
            <pc:docMk/>
            <pc:sldMk cId="2026403815" sldId="665"/>
            <ac:graphicFrameMk id="11" creationId="{C4C6A6EE-CAF0-4D13-A90B-6FEDBD98B3AC}"/>
          </ac:graphicFrameMkLst>
        </pc:graphicFrameChg>
        <pc:graphicFrameChg chg="add mod">
          <ac:chgData name="Vu Phan" userId="73e9e9bd-e36e-465d-a473-d5808a927cc8" providerId="ADAL" clId="{E248ED7B-80DF-4529-A600-E3852E2E2529}" dt="2022-03-28T23:41:21.409" v="1145"/>
          <ac:graphicFrameMkLst>
            <pc:docMk/>
            <pc:sldMk cId="2026403815" sldId="665"/>
            <ac:graphicFrameMk id="12" creationId="{DDA0E6F4-9548-4810-BDFE-C1C4369545C4}"/>
          </ac:graphicFrameMkLst>
        </pc:graphicFrameChg>
        <pc:graphicFrameChg chg="add mod">
          <ac:chgData name="Vu Phan" userId="73e9e9bd-e36e-465d-a473-d5808a927cc8" providerId="ADAL" clId="{E248ED7B-80DF-4529-A600-E3852E2E2529}" dt="2022-03-28T23:41:27.480" v="1148"/>
          <ac:graphicFrameMkLst>
            <pc:docMk/>
            <pc:sldMk cId="2026403815" sldId="665"/>
            <ac:graphicFrameMk id="13" creationId="{4082C69F-27E7-4989-82A8-84C1A554DE21}"/>
          </ac:graphicFrameMkLst>
        </pc:graphicFrameChg>
        <pc:graphicFrameChg chg="add mod">
          <ac:chgData name="Vu Phan" userId="73e9e9bd-e36e-465d-a473-d5808a927cc8" providerId="ADAL" clId="{E248ED7B-80DF-4529-A600-E3852E2E2529}" dt="2022-03-28T23:41:25.371" v="1147"/>
          <ac:graphicFrameMkLst>
            <pc:docMk/>
            <pc:sldMk cId="2026403815" sldId="665"/>
            <ac:graphicFrameMk id="15" creationId="{42597F96-2622-4912-B28C-2B2A48662D9A}"/>
          </ac:graphicFrameMkLst>
        </pc:graphicFrameChg>
        <pc:graphicFrameChg chg="add mod">
          <ac:chgData name="Vu Phan" userId="73e9e9bd-e36e-465d-a473-d5808a927cc8" providerId="ADAL" clId="{E248ED7B-80DF-4529-A600-E3852E2E2529}" dt="2022-03-28T23:41:23.818" v="1146"/>
          <ac:graphicFrameMkLst>
            <pc:docMk/>
            <pc:sldMk cId="2026403815" sldId="665"/>
            <ac:graphicFrameMk id="16" creationId="{3F870490-1CAC-40CA-A732-7FB71793CCB0}"/>
          </ac:graphicFrameMkLst>
        </pc:graphicFrameChg>
      </pc:sldChg>
      <pc:sldChg chg="addSp delSp modSp add mod">
        <pc:chgData name="Vu Phan" userId="73e9e9bd-e36e-465d-a473-d5808a927cc8" providerId="ADAL" clId="{E248ED7B-80DF-4529-A600-E3852E2E2529}" dt="2022-03-28T23:47:52.730" v="1375" actId="20577"/>
        <pc:sldMkLst>
          <pc:docMk/>
          <pc:sldMk cId="1499996650" sldId="666"/>
        </pc:sldMkLst>
        <pc:spChg chg="mod">
          <ac:chgData name="Vu Phan" userId="73e9e9bd-e36e-465d-a473-d5808a927cc8" providerId="ADAL" clId="{E248ED7B-80DF-4529-A600-E3852E2E2529}" dt="2022-03-28T23:13:42.653" v="918" actId="20577"/>
          <ac:spMkLst>
            <pc:docMk/>
            <pc:sldMk cId="1499996650" sldId="666"/>
            <ac:spMk id="10" creationId="{787F6B66-B17C-40C0-B23C-426B28AF3BF2}"/>
          </ac:spMkLst>
        </pc:spChg>
        <pc:spChg chg="add mod">
          <ac:chgData name="Vu Phan" userId="73e9e9bd-e36e-465d-a473-d5808a927cc8" providerId="ADAL" clId="{E248ED7B-80DF-4529-A600-E3852E2E2529}" dt="2022-03-28T23:47:52.730" v="1375" actId="20577"/>
          <ac:spMkLst>
            <pc:docMk/>
            <pc:sldMk cId="1499996650" sldId="666"/>
            <ac:spMk id="13" creationId="{E03B7440-6520-4AC8-8E2F-5169C4111C72}"/>
          </ac:spMkLst>
        </pc:spChg>
        <pc:spChg chg="del">
          <ac:chgData name="Vu Phan" userId="73e9e9bd-e36e-465d-a473-d5808a927cc8" providerId="ADAL" clId="{E248ED7B-80DF-4529-A600-E3852E2E2529}" dt="2022-03-28T23:36:36.147" v="1095" actId="478"/>
          <ac:spMkLst>
            <pc:docMk/>
            <pc:sldMk cId="1499996650" sldId="666"/>
            <ac:spMk id="28" creationId="{3FD6F258-8CBB-40C0-95D4-72E224087BF6}"/>
          </ac:spMkLst>
        </pc:spChg>
        <pc:graphicFrameChg chg="add mod">
          <ac:chgData name="Vu Phan" userId="73e9e9bd-e36e-465d-a473-d5808a927cc8" providerId="ADAL" clId="{E248ED7B-80DF-4529-A600-E3852E2E2529}" dt="2022-03-28T23:36:34.513" v="1094" actId="1036"/>
          <ac:graphicFrameMkLst>
            <pc:docMk/>
            <pc:sldMk cId="1499996650" sldId="666"/>
            <ac:graphicFrameMk id="9" creationId="{BB284DE7-55C6-410F-989B-177E0D80548F}"/>
          </ac:graphicFrameMkLst>
        </pc:graphicFrameChg>
        <pc:graphicFrameChg chg="add mod">
          <ac:chgData name="Vu Phan" userId="73e9e9bd-e36e-465d-a473-d5808a927cc8" providerId="ADAL" clId="{E248ED7B-80DF-4529-A600-E3852E2E2529}" dt="2022-03-28T23:36:34.513" v="1094" actId="1036"/>
          <ac:graphicFrameMkLst>
            <pc:docMk/>
            <pc:sldMk cId="1499996650" sldId="666"/>
            <ac:graphicFrameMk id="11" creationId="{2AE67059-C8CB-4538-9CD7-4E1240F5FBD7}"/>
          </ac:graphicFrameMkLst>
        </pc:graphicFrameChg>
        <pc:graphicFrameChg chg="add mod">
          <ac:chgData name="Vu Phan" userId="73e9e9bd-e36e-465d-a473-d5808a927cc8" providerId="ADAL" clId="{E248ED7B-80DF-4529-A600-E3852E2E2529}" dt="2022-03-28T23:36:34.513" v="1094" actId="1036"/>
          <ac:graphicFrameMkLst>
            <pc:docMk/>
            <pc:sldMk cId="1499996650" sldId="666"/>
            <ac:graphicFrameMk id="12" creationId="{3E3A30EB-4245-43F1-AC43-F8D04545710D}"/>
          </ac:graphicFrameMkLst>
        </pc:graphicFrameChg>
      </pc:sldChg>
      <pc:sldChg chg="addSp delSp modSp add mod">
        <pc:chgData name="Vu Phan" userId="73e9e9bd-e36e-465d-a473-d5808a927cc8" providerId="ADAL" clId="{E248ED7B-80DF-4529-A600-E3852E2E2529}" dt="2022-03-29T00:03:14.845" v="1493" actId="1076"/>
        <pc:sldMkLst>
          <pc:docMk/>
          <pc:sldMk cId="3699668383" sldId="667"/>
        </pc:sldMkLst>
        <pc:spChg chg="add mod">
          <ac:chgData name="Vu Phan" userId="73e9e9bd-e36e-465d-a473-d5808a927cc8" providerId="ADAL" clId="{E248ED7B-80DF-4529-A600-E3852E2E2529}" dt="2022-03-29T00:03:05.830" v="1492" actId="1076"/>
          <ac:spMkLst>
            <pc:docMk/>
            <pc:sldMk cId="3699668383" sldId="667"/>
            <ac:spMk id="11" creationId="{53200A28-8586-4AEC-895E-0DB3C5E00EE1}"/>
          </ac:spMkLst>
        </pc:spChg>
        <pc:spChg chg="add mod">
          <ac:chgData name="Vu Phan" userId="73e9e9bd-e36e-465d-a473-d5808a927cc8" providerId="ADAL" clId="{E248ED7B-80DF-4529-A600-E3852E2E2529}" dt="2022-03-28T23:53:21.326" v="1447" actId="1076"/>
          <ac:spMkLst>
            <pc:docMk/>
            <pc:sldMk cId="3699668383" sldId="667"/>
            <ac:spMk id="16" creationId="{CE5C381F-873A-4C6D-8B65-94A0D57BCDA9}"/>
          </ac:spMkLst>
        </pc:spChg>
        <pc:spChg chg="add mod">
          <ac:chgData name="Vu Phan" userId="73e9e9bd-e36e-465d-a473-d5808a927cc8" providerId="ADAL" clId="{E248ED7B-80DF-4529-A600-E3852E2E2529}" dt="2022-03-29T00:01:52.677" v="1476" actId="20577"/>
          <ac:spMkLst>
            <pc:docMk/>
            <pc:sldMk cId="3699668383" sldId="667"/>
            <ac:spMk id="17" creationId="{953CF95C-D713-4B7C-BA71-694666A70711}"/>
          </ac:spMkLst>
        </pc:spChg>
        <pc:spChg chg="add mod">
          <ac:chgData name="Vu Phan" userId="73e9e9bd-e36e-465d-a473-d5808a927cc8" providerId="ADAL" clId="{E248ED7B-80DF-4529-A600-E3852E2E2529}" dt="2022-03-29T00:02:19.253" v="1480" actId="1076"/>
          <ac:spMkLst>
            <pc:docMk/>
            <pc:sldMk cId="3699668383" sldId="667"/>
            <ac:spMk id="19" creationId="{C290C279-0C5B-40E9-8298-AE0E47EAA0DD}"/>
          </ac:spMkLst>
        </pc:spChg>
        <pc:spChg chg="add mod">
          <ac:chgData name="Vu Phan" userId="73e9e9bd-e36e-465d-a473-d5808a927cc8" providerId="ADAL" clId="{E248ED7B-80DF-4529-A600-E3852E2E2529}" dt="2022-03-29T00:03:02.276" v="1491" actId="1076"/>
          <ac:spMkLst>
            <pc:docMk/>
            <pc:sldMk cId="3699668383" sldId="667"/>
            <ac:spMk id="23" creationId="{8DDFFD92-3DBF-4967-9167-789BA0229723}"/>
          </ac:spMkLst>
        </pc:spChg>
        <pc:spChg chg="add mod">
          <ac:chgData name="Vu Phan" userId="73e9e9bd-e36e-465d-a473-d5808a927cc8" providerId="ADAL" clId="{E248ED7B-80DF-4529-A600-E3852E2E2529}" dt="2022-03-29T00:03:14.845" v="1493" actId="1076"/>
          <ac:spMkLst>
            <pc:docMk/>
            <pc:sldMk cId="3699668383" sldId="667"/>
            <ac:spMk id="24" creationId="{20901B6C-A6CA-4C84-9EF7-21A9F14E8FF9}"/>
          </ac:spMkLst>
        </pc:spChg>
        <pc:spChg chg="mod">
          <ac:chgData name="Vu Phan" userId="73e9e9bd-e36e-465d-a473-d5808a927cc8" providerId="ADAL" clId="{E248ED7B-80DF-4529-A600-E3852E2E2529}" dt="2022-03-28T23:53:01.297" v="1432" actId="20577"/>
          <ac:spMkLst>
            <pc:docMk/>
            <pc:sldMk cId="3699668383" sldId="667"/>
            <ac:spMk id="26" creationId="{7781307B-F881-4790-A070-12404546A51A}"/>
          </ac:spMkLst>
        </pc:spChg>
        <pc:spChg chg="del">
          <ac:chgData name="Vu Phan" userId="73e9e9bd-e36e-465d-a473-d5808a927cc8" providerId="ADAL" clId="{E248ED7B-80DF-4529-A600-E3852E2E2529}" dt="2022-03-28T23:51:06.574" v="1396" actId="478"/>
          <ac:spMkLst>
            <pc:docMk/>
            <pc:sldMk cId="3699668383" sldId="667"/>
            <ac:spMk id="44" creationId="{DBAD8521-1AD6-4CA9-AA65-ED25F6CFC37B}"/>
          </ac:spMkLst>
        </pc:spChg>
        <pc:picChg chg="del">
          <ac:chgData name="Vu Phan" userId="73e9e9bd-e36e-465d-a473-d5808a927cc8" providerId="ADAL" clId="{E248ED7B-80DF-4529-A600-E3852E2E2529}" dt="2022-03-28T23:50:57.440" v="1395" actId="478"/>
          <ac:picMkLst>
            <pc:docMk/>
            <pc:sldMk cId="3699668383" sldId="667"/>
            <ac:picMk id="41" creationId="{467A0AD0-6AEB-4699-82BB-0882AEA0606B}"/>
          </ac:picMkLst>
        </pc:picChg>
        <pc:cxnChg chg="add mod">
          <ac:chgData name="Vu Phan" userId="73e9e9bd-e36e-465d-a473-d5808a927cc8" providerId="ADAL" clId="{E248ED7B-80DF-4529-A600-E3852E2E2529}" dt="2022-03-28T23:52:50.343" v="1405" actId="1076"/>
          <ac:cxnSpMkLst>
            <pc:docMk/>
            <pc:sldMk cId="3699668383" sldId="667"/>
            <ac:cxnSpMk id="5" creationId="{73DBC90C-8059-44A4-83A6-AB70C3A6B44F}"/>
          </ac:cxnSpMkLst>
        </pc:cxnChg>
        <pc:cxnChg chg="add mod">
          <ac:chgData name="Vu Phan" userId="73e9e9bd-e36e-465d-a473-d5808a927cc8" providerId="ADAL" clId="{E248ED7B-80DF-4529-A600-E3852E2E2529}" dt="2022-03-28T23:52:50.343" v="1405" actId="1076"/>
          <ac:cxnSpMkLst>
            <pc:docMk/>
            <pc:sldMk cId="3699668383" sldId="667"/>
            <ac:cxnSpMk id="13" creationId="{E266296A-99AB-4254-9E33-9B9E8943F944}"/>
          </ac:cxnSpMkLst>
        </pc:cxnChg>
        <pc:cxnChg chg="add mod">
          <ac:chgData name="Vu Phan" userId="73e9e9bd-e36e-465d-a473-d5808a927cc8" providerId="ADAL" clId="{E248ED7B-80DF-4529-A600-E3852E2E2529}" dt="2022-03-29T00:03:05.830" v="1492" actId="1076"/>
          <ac:cxnSpMkLst>
            <pc:docMk/>
            <pc:sldMk cId="3699668383" sldId="667"/>
            <ac:cxnSpMk id="14" creationId="{2AB523B4-4EE2-4CAC-8A34-F464181FFBD4}"/>
          </ac:cxnSpMkLst>
        </pc:cxnChg>
        <pc:cxnChg chg="add mod">
          <ac:chgData name="Vu Phan" userId="73e9e9bd-e36e-465d-a473-d5808a927cc8" providerId="ADAL" clId="{E248ED7B-80DF-4529-A600-E3852E2E2529}" dt="2022-03-29T00:03:14.845" v="1493" actId="1076"/>
          <ac:cxnSpMkLst>
            <pc:docMk/>
            <pc:sldMk cId="3699668383" sldId="667"/>
            <ac:cxnSpMk id="25" creationId="{F9765A39-D58F-493F-B44E-E229D6CF9145}"/>
          </ac:cxnSpMkLst>
        </pc:cxnChg>
      </pc:sldChg>
    </pc:docChg>
  </pc:docChgLst>
  <pc:docChgLst>
    <pc:chgData name="Vu Phan (Student)" userId="73e9e9bd-e36e-465d-a473-d5808a927cc8" providerId="ADAL" clId="{C14EC3A5-F455-401E-A386-674146789099}"/>
    <pc:docChg chg="undo custSel addSld delSld modSld">
      <pc:chgData name="Vu Phan (Student)" userId="73e9e9bd-e36e-465d-a473-d5808a927cc8" providerId="ADAL" clId="{C14EC3A5-F455-401E-A386-674146789099}" dt="2021-10-04T18:42:30.684" v="5226" actId="20577"/>
      <pc:docMkLst>
        <pc:docMk/>
      </pc:docMkLst>
      <pc:sldChg chg="modSp mod">
        <pc:chgData name="Vu Phan (Student)" userId="73e9e9bd-e36e-465d-a473-d5808a927cc8" providerId="ADAL" clId="{C14EC3A5-F455-401E-A386-674146789099}" dt="2021-10-04T16:51:08.993" v="33" actId="20577"/>
        <pc:sldMkLst>
          <pc:docMk/>
          <pc:sldMk cId="3291030164" sldId="256"/>
        </pc:sldMkLst>
        <pc:spChg chg="mod">
          <ac:chgData name="Vu Phan (Student)" userId="73e9e9bd-e36e-465d-a473-d5808a927cc8" providerId="ADAL" clId="{C14EC3A5-F455-401E-A386-674146789099}" dt="2021-10-04T16:51:08.993" v="33" actId="20577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C14EC3A5-F455-401E-A386-674146789099}" dt="2021-10-04T16:51:00.941" v="17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C14EC3A5-F455-401E-A386-674146789099}" dt="2021-10-04T16:51:24.757" v="81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C14EC3A5-F455-401E-A386-674146789099}" dt="2021-10-04T16:51:24.757" v="81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C14EC3A5-F455-401E-A386-674146789099}" dt="2021-10-04T16:54:06.840" v="367" actId="20577"/>
        <pc:sldMkLst>
          <pc:docMk/>
          <pc:sldMk cId="369560521" sldId="280"/>
        </pc:sldMkLst>
        <pc:spChg chg="mod">
          <ac:chgData name="Vu Phan (Student)" userId="73e9e9bd-e36e-465d-a473-d5808a927cc8" providerId="ADAL" clId="{C14EC3A5-F455-401E-A386-674146789099}" dt="2021-10-04T16:54:06.840" v="367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C14EC3A5-F455-401E-A386-674146789099}" dt="2021-10-04T18:42:30.684" v="5226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C14EC3A5-F455-401E-A386-674146789099}" dt="2021-10-04T18:42:30.684" v="5226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1024314055" sldId="305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110581868" sldId="308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2916647492" sldId="309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1890964972" sldId="310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456928743" sldId="311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1759827556" sldId="312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2231738539" sldId="313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637045158" sldId="314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2576390678" sldId="315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4264005650" sldId="316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3617774846" sldId="317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4043893234" sldId="318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720247021" sldId="319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1119891543" sldId="320"/>
        </pc:sldMkLst>
      </pc:sldChg>
      <pc:sldChg chg="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1761867837" sldId="321"/>
        </pc:sldMkLst>
      </pc:sldChg>
      <pc:sldChg chg="new del">
        <pc:chgData name="Vu Phan (Student)" userId="73e9e9bd-e36e-465d-a473-d5808a927cc8" providerId="ADAL" clId="{C14EC3A5-F455-401E-A386-674146789099}" dt="2021-10-04T17:33:31.191" v="972" actId="47"/>
        <pc:sldMkLst>
          <pc:docMk/>
          <pc:sldMk cId="1714026514" sldId="322"/>
        </pc:sldMkLst>
      </pc:sldChg>
      <pc:sldChg chg="addSp delSp modSp add mod">
        <pc:chgData name="Vu Phan (Student)" userId="73e9e9bd-e36e-465d-a473-d5808a927cc8" providerId="ADAL" clId="{C14EC3A5-F455-401E-A386-674146789099}" dt="2021-10-04T18:11:10.402" v="2795" actId="1076"/>
        <pc:sldMkLst>
          <pc:docMk/>
          <pc:sldMk cId="4028562050" sldId="323"/>
        </pc:sldMkLst>
        <pc:spChg chg="mod">
          <ac:chgData name="Vu Phan (Student)" userId="73e9e9bd-e36e-465d-a473-d5808a927cc8" providerId="ADAL" clId="{C14EC3A5-F455-401E-A386-674146789099}" dt="2021-10-04T16:53:57.856" v="357" actId="20577"/>
          <ac:spMkLst>
            <pc:docMk/>
            <pc:sldMk cId="4028562050" sldId="323"/>
            <ac:spMk id="4" creationId="{E45FE0BF-0EB7-4287-ADE1-AF19EF72C3DD}"/>
          </ac:spMkLst>
        </pc:spChg>
        <pc:spChg chg="mod">
          <ac:chgData name="Vu Phan (Student)" userId="73e9e9bd-e36e-465d-a473-d5808a927cc8" providerId="ADAL" clId="{C14EC3A5-F455-401E-A386-674146789099}" dt="2021-10-04T16:59:04.504" v="450" actId="14100"/>
          <ac:spMkLst>
            <pc:docMk/>
            <pc:sldMk cId="4028562050" sldId="323"/>
            <ac:spMk id="6" creationId="{69A4872A-AAE8-419F-92C0-3085AC8EC3A6}"/>
          </ac:spMkLst>
        </pc:spChg>
        <pc:spChg chg="del">
          <ac:chgData name="Vu Phan (Student)" userId="73e9e9bd-e36e-465d-a473-d5808a927cc8" providerId="ADAL" clId="{C14EC3A5-F455-401E-A386-674146789099}" dt="2021-10-04T16:53:47.168" v="336" actId="478"/>
          <ac:spMkLst>
            <pc:docMk/>
            <pc:sldMk cId="4028562050" sldId="323"/>
            <ac:spMk id="8" creationId="{5EDDE905-FA05-40BD-917D-FBF6A1F96CC7}"/>
          </ac:spMkLst>
        </pc:spChg>
        <pc:spChg chg="del mod">
          <ac:chgData name="Vu Phan (Student)" userId="73e9e9bd-e36e-465d-a473-d5808a927cc8" providerId="ADAL" clId="{C14EC3A5-F455-401E-A386-674146789099}" dt="2021-10-04T17:22:46.637" v="755" actId="478"/>
          <ac:spMkLst>
            <pc:docMk/>
            <pc:sldMk cId="4028562050" sldId="323"/>
            <ac:spMk id="9" creationId="{1545A3EB-3FBA-4134-BE75-E5AB79BD24AD}"/>
          </ac:spMkLst>
        </pc:spChg>
        <pc:spChg chg="del">
          <ac:chgData name="Vu Phan (Student)" userId="73e9e9bd-e36e-465d-a473-d5808a927cc8" providerId="ADAL" clId="{C14EC3A5-F455-401E-A386-674146789099}" dt="2021-10-04T16:53:47.168" v="336" actId="478"/>
          <ac:spMkLst>
            <pc:docMk/>
            <pc:sldMk cId="4028562050" sldId="323"/>
            <ac:spMk id="10" creationId="{9614E9BA-9D1B-4DF7-8B6E-7D11CC9BD65E}"/>
          </ac:spMkLst>
        </pc:spChg>
        <pc:spChg chg="del">
          <ac:chgData name="Vu Phan (Student)" userId="73e9e9bd-e36e-465d-a473-d5808a927cc8" providerId="ADAL" clId="{C14EC3A5-F455-401E-A386-674146789099}" dt="2021-10-04T16:53:47.168" v="336" actId="478"/>
          <ac:spMkLst>
            <pc:docMk/>
            <pc:sldMk cId="4028562050" sldId="323"/>
            <ac:spMk id="11" creationId="{CF3D24D1-B492-45D0-8DB6-68BA5B85C3A3}"/>
          </ac:spMkLst>
        </pc:spChg>
        <pc:spChg chg="del">
          <ac:chgData name="Vu Phan (Student)" userId="73e9e9bd-e36e-465d-a473-d5808a927cc8" providerId="ADAL" clId="{C14EC3A5-F455-401E-A386-674146789099}" dt="2021-10-04T16:53:47.168" v="336" actId="478"/>
          <ac:spMkLst>
            <pc:docMk/>
            <pc:sldMk cId="4028562050" sldId="323"/>
            <ac:spMk id="12" creationId="{34D187ED-0640-4D76-B80A-1E2A4E53C0C6}"/>
          </ac:spMkLst>
        </pc:spChg>
        <pc:spChg chg="del">
          <ac:chgData name="Vu Phan (Student)" userId="73e9e9bd-e36e-465d-a473-d5808a927cc8" providerId="ADAL" clId="{C14EC3A5-F455-401E-A386-674146789099}" dt="2021-10-04T16:53:47.168" v="336" actId="478"/>
          <ac:spMkLst>
            <pc:docMk/>
            <pc:sldMk cId="4028562050" sldId="323"/>
            <ac:spMk id="13" creationId="{0532660E-3DEB-4D07-8ABF-606B36151D97}"/>
          </ac:spMkLst>
        </pc:spChg>
        <pc:spChg chg="del">
          <ac:chgData name="Vu Phan (Student)" userId="73e9e9bd-e36e-465d-a473-d5808a927cc8" providerId="ADAL" clId="{C14EC3A5-F455-401E-A386-674146789099}" dt="2021-10-04T16:53:47.168" v="336" actId="478"/>
          <ac:spMkLst>
            <pc:docMk/>
            <pc:sldMk cId="4028562050" sldId="323"/>
            <ac:spMk id="14" creationId="{A47A6326-2A3B-4027-AE4A-53D964F1F8B8}"/>
          </ac:spMkLst>
        </pc:spChg>
        <pc:spChg chg="del">
          <ac:chgData name="Vu Phan (Student)" userId="73e9e9bd-e36e-465d-a473-d5808a927cc8" providerId="ADAL" clId="{C14EC3A5-F455-401E-A386-674146789099}" dt="2021-10-04T16:53:47.168" v="336" actId="478"/>
          <ac:spMkLst>
            <pc:docMk/>
            <pc:sldMk cId="4028562050" sldId="323"/>
            <ac:spMk id="15" creationId="{3BAAE0C0-C4DA-4AE5-9F90-778F23527215}"/>
          </ac:spMkLst>
        </pc:spChg>
        <pc:spChg chg="del">
          <ac:chgData name="Vu Phan (Student)" userId="73e9e9bd-e36e-465d-a473-d5808a927cc8" providerId="ADAL" clId="{C14EC3A5-F455-401E-A386-674146789099}" dt="2021-10-04T16:53:47.168" v="336" actId="478"/>
          <ac:spMkLst>
            <pc:docMk/>
            <pc:sldMk cId="4028562050" sldId="323"/>
            <ac:spMk id="16" creationId="{5BE1903F-B4BB-4334-A36C-BF2D028C05E4}"/>
          </ac:spMkLst>
        </pc:spChg>
        <pc:spChg chg="del">
          <ac:chgData name="Vu Phan (Student)" userId="73e9e9bd-e36e-465d-a473-d5808a927cc8" providerId="ADAL" clId="{C14EC3A5-F455-401E-A386-674146789099}" dt="2021-10-04T16:53:47.168" v="336" actId="478"/>
          <ac:spMkLst>
            <pc:docMk/>
            <pc:sldMk cId="4028562050" sldId="323"/>
            <ac:spMk id="17" creationId="{16D8EA1A-0DA6-4F2B-A3D2-5E8383583B23}"/>
          </ac:spMkLst>
        </pc:spChg>
        <pc:spChg chg="del">
          <ac:chgData name="Vu Phan (Student)" userId="73e9e9bd-e36e-465d-a473-d5808a927cc8" providerId="ADAL" clId="{C14EC3A5-F455-401E-A386-674146789099}" dt="2021-10-04T16:53:47.168" v="336" actId="478"/>
          <ac:spMkLst>
            <pc:docMk/>
            <pc:sldMk cId="4028562050" sldId="323"/>
            <ac:spMk id="19" creationId="{20A969C5-6918-4CFF-9527-1E9EE4319A04}"/>
          </ac:spMkLst>
        </pc:spChg>
        <pc:spChg chg="del">
          <ac:chgData name="Vu Phan (Student)" userId="73e9e9bd-e36e-465d-a473-d5808a927cc8" providerId="ADAL" clId="{C14EC3A5-F455-401E-A386-674146789099}" dt="2021-10-04T16:53:47.168" v="336" actId="478"/>
          <ac:spMkLst>
            <pc:docMk/>
            <pc:sldMk cId="4028562050" sldId="323"/>
            <ac:spMk id="20" creationId="{8E1D8DA9-3675-4BEE-AEE0-C8D3129A0411}"/>
          </ac:spMkLst>
        </pc:spChg>
        <pc:spChg chg="add mod">
          <ac:chgData name="Vu Phan (Student)" userId="73e9e9bd-e36e-465d-a473-d5808a927cc8" providerId="ADAL" clId="{C14EC3A5-F455-401E-A386-674146789099}" dt="2021-10-04T16:59:08.545" v="451" actId="1076"/>
          <ac:spMkLst>
            <pc:docMk/>
            <pc:sldMk cId="4028562050" sldId="323"/>
            <ac:spMk id="21" creationId="{6A6B8A6B-8548-41CB-8EEE-FBEA5850FA56}"/>
          </ac:spMkLst>
        </pc:spChg>
        <pc:spChg chg="add mod">
          <ac:chgData name="Vu Phan (Student)" userId="73e9e9bd-e36e-465d-a473-d5808a927cc8" providerId="ADAL" clId="{C14EC3A5-F455-401E-A386-674146789099}" dt="2021-10-04T17:24:07.334" v="789" actId="6549"/>
          <ac:spMkLst>
            <pc:docMk/>
            <pc:sldMk cId="4028562050" sldId="323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C14EC3A5-F455-401E-A386-674146789099}" dt="2021-10-04T18:11:10.402" v="2795" actId="1076"/>
          <ac:spMkLst>
            <pc:docMk/>
            <pc:sldMk cId="4028562050" sldId="323"/>
            <ac:spMk id="23" creationId="{782180E3-92E5-49B4-AF93-AFBCAFDB0458}"/>
          </ac:spMkLst>
        </pc:spChg>
        <pc:graphicFrameChg chg="add del mod">
          <ac:chgData name="Vu Phan (Student)" userId="73e9e9bd-e36e-465d-a473-d5808a927cc8" providerId="ADAL" clId="{C14EC3A5-F455-401E-A386-674146789099}" dt="2021-10-04T17:24:16.952" v="793"/>
          <ac:graphicFrameMkLst>
            <pc:docMk/>
            <pc:sldMk cId="4028562050" sldId="323"/>
            <ac:graphicFrameMk id="5" creationId="{E25337EF-22E2-45A1-B2F2-2AAF549FD14D}"/>
          </ac:graphicFrameMkLst>
        </pc:graphicFrameChg>
        <pc:graphicFrameChg chg="add del mod">
          <ac:chgData name="Vu Phan (Student)" userId="73e9e9bd-e36e-465d-a473-d5808a927cc8" providerId="ADAL" clId="{C14EC3A5-F455-401E-A386-674146789099}" dt="2021-10-04T17:24:28.870" v="801"/>
          <ac:graphicFrameMkLst>
            <pc:docMk/>
            <pc:sldMk cId="4028562050" sldId="323"/>
            <ac:graphicFrameMk id="18" creationId="{3C2CCA2A-5F0C-4C78-876F-858390E35167}"/>
          </ac:graphicFrameMkLst>
        </pc:graphicFrameChg>
        <pc:graphicFrameChg chg="add mod">
          <ac:chgData name="Vu Phan (Student)" userId="73e9e9bd-e36e-465d-a473-d5808a927cc8" providerId="ADAL" clId="{C14EC3A5-F455-401E-A386-674146789099}" dt="2021-10-04T17:24:22.841" v="798" actId="14100"/>
          <ac:graphicFrameMkLst>
            <pc:docMk/>
            <pc:sldMk cId="4028562050" sldId="323"/>
            <ac:graphicFrameMk id="24" creationId="{C7110156-D9C1-4C47-9D5A-2CFFD97778F1}"/>
          </ac:graphicFrameMkLst>
        </pc:graphicFrameChg>
        <pc:graphicFrameChg chg="add mod">
          <ac:chgData name="Vu Phan (Student)" userId="73e9e9bd-e36e-465d-a473-d5808a927cc8" providerId="ADAL" clId="{C14EC3A5-F455-401E-A386-674146789099}" dt="2021-10-04T17:24:42.528" v="820" actId="1037"/>
          <ac:graphicFrameMkLst>
            <pc:docMk/>
            <pc:sldMk cId="4028562050" sldId="323"/>
            <ac:graphicFrameMk id="25" creationId="{11CA1DA0-98AF-4DAF-8066-B2AB6485E66A}"/>
          </ac:graphicFrameMkLst>
        </pc:graphicFrameChg>
        <pc:graphicFrameChg chg="add del mod">
          <ac:chgData name="Vu Phan (Student)" userId="73e9e9bd-e36e-465d-a473-d5808a927cc8" providerId="ADAL" clId="{C14EC3A5-F455-401E-A386-674146789099}" dt="2021-10-04T17:24:48.256" v="823"/>
          <ac:graphicFrameMkLst>
            <pc:docMk/>
            <pc:sldMk cId="4028562050" sldId="323"/>
            <ac:graphicFrameMk id="26" creationId="{52629132-4BA4-49E5-A78B-6350794E39E8}"/>
          </ac:graphicFrameMkLst>
        </pc:graphicFrameChg>
        <pc:graphicFrameChg chg="add mod">
          <ac:chgData name="Vu Phan (Student)" userId="73e9e9bd-e36e-465d-a473-d5808a927cc8" providerId="ADAL" clId="{C14EC3A5-F455-401E-A386-674146789099}" dt="2021-10-04T17:24:56.384" v="830" actId="14100"/>
          <ac:graphicFrameMkLst>
            <pc:docMk/>
            <pc:sldMk cId="4028562050" sldId="323"/>
            <ac:graphicFrameMk id="27" creationId="{83F45200-4BC0-46A9-9A09-5D4448488697}"/>
          </ac:graphicFrameMkLst>
        </pc:graphicFrameChg>
        <pc:picChg chg="del">
          <ac:chgData name="Vu Phan (Student)" userId="73e9e9bd-e36e-465d-a473-d5808a927cc8" providerId="ADAL" clId="{C14EC3A5-F455-401E-A386-674146789099}" dt="2021-10-04T16:53:47.168" v="336" actId="478"/>
          <ac:picMkLst>
            <pc:docMk/>
            <pc:sldMk cId="4028562050" sldId="323"/>
            <ac:picMk id="3" creationId="{8EF52B52-F179-42D4-A95E-34FEFC236E49}"/>
          </ac:picMkLst>
        </pc:picChg>
      </pc:sldChg>
      <pc:sldChg chg="modSp add del mod">
        <pc:chgData name="Vu Phan (Student)" userId="73e9e9bd-e36e-465d-a473-d5808a927cc8" providerId="ADAL" clId="{C14EC3A5-F455-401E-A386-674146789099}" dt="2021-10-04T16:58:51.272" v="444" actId="47"/>
        <pc:sldMkLst>
          <pc:docMk/>
          <pc:sldMk cId="2210773672" sldId="324"/>
        </pc:sldMkLst>
        <pc:spChg chg="mod">
          <ac:chgData name="Vu Phan (Student)" userId="73e9e9bd-e36e-465d-a473-d5808a927cc8" providerId="ADAL" clId="{C14EC3A5-F455-401E-A386-674146789099}" dt="2021-10-04T16:57:19.363" v="443" actId="20577"/>
          <ac:spMkLst>
            <pc:docMk/>
            <pc:sldMk cId="2210773672" sldId="324"/>
            <ac:spMk id="22" creationId="{193FAFAF-A105-4098-B8F5-A0A65C5D783C}"/>
          </ac:spMkLst>
        </pc:spChg>
      </pc:sldChg>
      <pc:sldChg chg="addSp delSp modSp add mod">
        <pc:chgData name="Vu Phan (Student)" userId="73e9e9bd-e36e-465d-a473-d5808a927cc8" providerId="ADAL" clId="{C14EC3A5-F455-401E-A386-674146789099}" dt="2021-10-04T18:10:26.494" v="2720" actId="20577"/>
        <pc:sldMkLst>
          <pc:docMk/>
          <pc:sldMk cId="3957233002" sldId="324"/>
        </pc:sldMkLst>
        <pc:spChg chg="mod">
          <ac:chgData name="Vu Phan (Student)" userId="73e9e9bd-e36e-465d-a473-d5808a927cc8" providerId="ADAL" clId="{C14EC3A5-F455-401E-A386-674146789099}" dt="2021-10-04T18:10:26.494" v="2720" actId="20577"/>
          <ac:spMkLst>
            <pc:docMk/>
            <pc:sldMk cId="3957233002" sldId="324"/>
            <ac:spMk id="9" creationId="{1545A3EB-3FBA-4134-BE75-E5AB79BD24AD}"/>
          </ac:spMkLst>
        </pc:spChg>
        <pc:spChg chg="mod">
          <ac:chgData name="Vu Phan (Student)" userId="73e9e9bd-e36e-465d-a473-d5808a927cc8" providerId="ADAL" clId="{C14EC3A5-F455-401E-A386-674146789099}" dt="2021-10-04T16:59:27.112" v="473" actId="14100"/>
          <ac:spMkLst>
            <pc:docMk/>
            <pc:sldMk cId="3957233002" sldId="324"/>
            <ac:spMk id="21" creationId="{6A6B8A6B-8548-41CB-8EEE-FBEA5850FA56}"/>
          </ac:spMkLst>
        </pc:spChg>
        <pc:spChg chg="mod">
          <ac:chgData name="Vu Phan (Student)" userId="73e9e9bd-e36e-465d-a473-d5808a927cc8" providerId="ADAL" clId="{C14EC3A5-F455-401E-A386-674146789099}" dt="2021-10-04T17:08:41.829" v="651" actId="20577"/>
          <ac:spMkLst>
            <pc:docMk/>
            <pc:sldMk cId="3957233002" sldId="324"/>
            <ac:spMk id="22" creationId="{193FAFAF-A105-4098-B8F5-A0A65C5D783C}"/>
          </ac:spMkLst>
        </pc:spChg>
        <pc:graphicFrameChg chg="add del mod">
          <ac:chgData name="Vu Phan (Student)" userId="73e9e9bd-e36e-465d-a473-d5808a927cc8" providerId="ADAL" clId="{C14EC3A5-F455-401E-A386-674146789099}" dt="2021-10-04T17:20:24.954" v="658"/>
          <ac:graphicFrameMkLst>
            <pc:docMk/>
            <pc:sldMk cId="3957233002" sldId="324"/>
            <ac:graphicFrameMk id="3" creationId="{514A9657-0C11-42E8-8F0B-8883EB9B6DF2}"/>
          </ac:graphicFrameMkLst>
        </pc:graphicFrameChg>
        <pc:graphicFrameChg chg="add del mod">
          <ac:chgData name="Vu Phan (Student)" userId="73e9e9bd-e36e-465d-a473-d5808a927cc8" providerId="ADAL" clId="{C14EC3A5-F455-401E-A386-674146789099}" dt="2021-10-04T17:20:44.759" v="669"/>
          <ac:graphicFrameMkLst>
            <pc:docMk/>
            <pc:sldMk cId="3957233002" sldId="324"/>
            <ac:graphicFrameMk id="5" creationId="{C4FB6F1B-9ACD-4B7D-A79A-B53602C47AFB}"/>
          </ac:graphicFrameMkLst>
        </pc:graphicFrameChg>
        <pc:graphicFrameChg chg="add mod">
          <ac:chgData name="Vu Phan (Student)" userId="73e9e9bd-e36e-465d-a473-d5808a927cc8" providerId="ADAL" clId="{C14EC3A5-F455-401E-A386-674146789099}" dt="2021-10-04T17:21:09.648" v="693" actId="1036"/>
          <ac:graphicFrameMkLst>
            <pc:docMk/>
            <pc:sldMk cId="3957233002" sldId="324"/>
            <ac:graphicFrameMk id="10" creationId="{1741777F-181A-4C59-A1E6-AF8A8F18C9AB}"/>
          </ac:graphicFrameMkLst>
        </pc:graphicFrameChg>
        <pc:graphicFrameChg chg="add mod">
          <ac:chgData name="Vu Phan (Student)" userId="73e9e9bd-e36e-465d-a473-d5808a927cc8" providerId="ADAL" clId="{C14EC3A5-F455-401E-A386-674146789099}" dt="2021-10-04T17:21:11.404" v="704" actId="1036"/>
          <ac:graphicFrameMkLst>
            <pc:docMk/>
            <pc:sldMk cId="3957233002" sldId="324"/>
            <ac:graphicFrameMk id="12" creationId="{4D92D270-26EA-4925-9177-A97FDFF2038F}"/>
          </ac:graphicFrameMkLst>
        </pc:graphicFrameChg>
        <pc:graphicFrameChg chg="add del mod">
          <ac:chgData name="Vu Phan (Student)" userId="73e9e9bd-e36e-465d-a473-d5808a927cc8" providerId="ADAL" clId="{C14EC3A5-F455-401E-A386-674146789099}" dt="2021-10-04T17:22:03.116" v="724" actId="21"/>
          <ac:graphicFrameMkLst>
            <pc:docMk/>
            <pc:sldMk cId="3957233002" sldId="324"/>
            <ac:graphicFrameMk id="13" creationId="{E43BCFFF-7451-42C9-8104-CBA3A448224A}"/>
          </ac:graphicFrameMkLst>
        </pc:graphicFrameChg>
      </pc:sldChg>
      <pc:sldChg chg="addSp delSp modSp add mod">
        <pc:chgData name="Vu Phan (Student)" userId="73e9e9bd-e36e-465d-a473-d5808a927cc8" providerId="ADAL" clId="{C14EC3A5-F455-401E-A386-674146789099}" dt="2021-10-04T18:10:34.450" v="2725" actId="20577"/>
        <pc:sldMkLst>
          <pc:docMk/>
          <pc:sldMk cId="379349877" sldId="325"/>
        </pc:sldMkLst>
        <pc:spChg chg="del">
          <ac:chgData name="Vu Phan (Student)" userId="73e9e9bd-e36e-465d-a473-d5808a927cc8" providerId="ADAL" clId="{C14EC3A5-F455-401E-A386-674146789099}" dt="2021-10-04T17:22:35.418" v="750" actId="478"/>
          <ac:spMkLst>
            <pc:docMk/>
            <pc:sldMk cId="379349877" sldId="325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4EC3A5-F455-401E-A386-674146789099}" dt="2021-10-04T18:10:34.450" v="2725" actId="20577"/>
          <ac:spMkLst>
            <pc:docMk/>
            <pc:sldMk cId="379349877" sldId="325"/>
            <ac:spMk id="12" creationId="{FBF79137-9A19-44CA-B99A-A8193FF6ADF7}"/>
          </ac:spMkLst>
        </pc:spChg>
        <pc:spChg chg="mod">
          <ac:chgData name="Vu Phan (Student)" userId="73e9e9bd-e36e-465d-a473-d5808a927cc8" providerId="ADAL" clId="{C14EC3A5-F455-401E-A386-674146789099}" dt="2021-10-04T17:08:46.203" v="653"/>
          <ac:spMkLst>
            <pc:docMk/>
            <pc:sldMk cId="379349877" sldId="325"/>
            <ac:spMk id="22" creationId="{193FAFAF-A105-4098-B8F5-A0A65C5D783C}"/>
          </ac:spMkLst>
        </pc:spChg>
        <pc:graphicFrameChg chg="add del mod">
          <ac:chgData name="Vu Phan (Student)" userId="73e9e9bd-e36e-465d-a473-d5808a927cc8" providerId="ADAL" clId="{C14EC3A5-F455-401E-A386-674146789099}" dt="2021-10-04T17:22:11.655" v="730"/>
          <ac:graphicFrameMkLst>
            <pc:docMk/>
            <pc:sldMk cId="379349877" sldId="325"/>
            <ac:graphicFrameMk id="3" creationId="{1E67AA77-5286-4CB3-BC5D-2240E23FCE12}"/>
          </ac:graphicFrameMkLst>
        </pc:graphicFrameChg>
        <pc:graphicFrameChg chg="add mod">
          <ac:chgData name="Vu Phan (Student)" userId="73e9e9bd-e36e-465d-a473-d5808a927cc8" providerId="ADAL" clId="{C14EC3A5-F455-401E-A386-674146789099}" dt="2021-10-04T17:22:28.360" v="749" actId="1036"/>
          <ac:graphicFrameMkLst>
            <pc:docMk/>
            <pc:sldMk cId="379349877" sldId="325"/>
            <ac:graphicFrameMk id="10" creationId="{38A891E2-09B9-4962-876A-2E33BE8DD266}"/>
          </ac:graphicFrameMkLst>
        </pc:graphicFrameChg>
        <pc:graphicFrameChg chg="add mod">
          <ac:chgData name="Vu Phan (Student)" userId="73e9e9bd-e36e-465d-a473-d5808a927cc8" providerId="ADAL" clId="{C14EC3A5-F455-401E-A386-674146789099}" dt="2021-10-04T17:22:28.360" v="749" actId="1036"/>
          <ac:graphicFrameMkLst>
            <pc:docMk/>
            <pc:sldMk cId="379349877" sldId="325"/>
            <ac:graphicFrameMk id="11" creationId="{4B4F02D9-6CA4-4055-889D-743D74BF5CE8}"/>
          </ac:graphicFrameMkLst>
        </pc:graphicFrameChg>
        <pc:graphicFrameChg chg="add del mod">
          <ac:chgData name="Vu Phan (Student)" userId="73e9e9bd-e36e-465d-a473-d5808a927cc8" providerId="ADAL" clId="{C14EC3A5-F455-401E-A386-674146789099}" dt="2021-10-04T17:23:15.747" v="763" actId="21"/>
          <ac:graphicFrameMkLst>
            <pc:docMk/>
            <pc:sldMk cId="379349877" sldId="325"/>
            <ac:graphicFrameMk id="13" creationId="{ED53266D-1A37-41BD-B34B-D42B5DA4298C}"/>
          </ac:graphicFrameMkLst>
        </pc:graphicFrameChg>
      </pc:sldChg>
      <pc:sldChg chg="addSp delSp modSp add mod">
        <pc:chgData name="Vu Phan (Student)" userId="73e9e9bd-e36e-465d-a473-d5808a927cc8" providerId="ADAL" clId="{C14EC3A5-F455-401E-A386-674146789099}" dt="2021-10-04T18:10:40.593" v="2730" actId="20577"/>
        <pc:sldMkLst>
          <pc:docMk/>
          <pc:sldMk cId="1604539542" sldId="326"/>
        </pc:sldMkLst>
        <pc:spChg chg="del">
          <ac:chgData name="Vu Phan (Student)" userId="73e9e9bd-e36e-465d-a473-d5808a927cc8" providerId="ADAL" clId="{C14EC3A5-F455-401E-A386-674146789099}" dt="2021-10-04T17:22:42.967" v="753" actId="478"/>
          <ac:spMkLst>
            <pc:docMk/>
            <pc:sldMk cId="1604539542" sldId="326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4EC3A5-F455-401E-A386-674146789099}" dt="2021-10-04T18:10:40.593" v="2730" actId="20577"/>
          <ac:spMkLst>
            <pc:docMk/>
            <pc:sldMk cId="1604539542" sldId="326"/>
            <ac:spMk id="10" creationId="{A32539F2-4C9B-4AAC-8FDA-F3E677F2E8B0}"/>
          </ac:spMkLst>
        </pc:spChg>
        <pc:spChg chg="mod">
          <ac:chgData name="Vu Phan (Student)" userId="73e9e9bd-e36e-465d-a473-d5808a927cc8" providerId="ADAL" clId="{C14EC3A5-F455-401E-A386-674146789099}" dt="2021-10-04T17:08:48.669" v="655"/>
          <ac:spMkLst>
            <pc:docMk/>
            <pc:sldMk cId="1604539542" sldId="326"/>
            <ac:spMk id="22" creationId="{193FAFAF-A105-4098-B8F5-A0A65C5D783C}"/>
          </ac:spMkLst>
        </pc:spChg>
        <pc:graphicFrameChg chg="add mod">
          <ac:chgData name="Vu Phan (Student)" userId="73e9e9bd-e36e-465d-a473-d5808a927cc8" providerId="ADAL" clId="{C14EC3A5-F455-401E-A386-674146789099}" dt="2021-10-04T17:23:39.552" v="788" actId="1037"/>
          <ac:graphicFrameMkLst>
            <pc:docMk/>
            <pc:sldMk cId="1604539542" sldId="326"/>
            <ac:graphicFrameMk id="11" creationId="{CFC717E5-2188-40A0-A1B3-8BF39AF4BB46}"/>
          </ac:graphicFrameMkLst>
        </pc:graphicFrameChg>
        <pc:graphicFrameChg chg="add mod">
          <ac:chgData name="Vu Phan (Student)" userId="73e9e9bd-e36e-465d-a473-d5808a927cc8" providerId="ADAL" clId="{C14EC3A5-F455-401E-A386-674146789099}" dt="2021-10-04T17:23:39.552" v="788" actId="1037"/>
          <ac:graphicFrameMkLst>
            <pc:docMk/>
            <pc:sldMk cId="1604539542" sldId="326"/>
            <ac:graphicFrameMk id="12" creationId="{13357A3B-92DB-4F1E-A863-EFD2981A466A}"/>
          </ac:graphicFrameMkLst>
        </pc:graphicFrameChg>
      </pc:sldChg>
      <pc:sldChg chg="addSp delSp modSp add mod">
        <pc:chgData name="Vu Phan (Student)" userId="73e9e9bd-e36e-465d-a473-d5808a927cc8" providerId="ADAL" clId="{C14EC3A5-F455-401E-A386-674146789099}" dt="2021-10-04T18:24:31.298" v="3526" actId="20577"/>
        <pc:sldMkLst>
          <pc:docMk/>
          <pc:sldMk cId="1764500480" sldId="327"/>
        </pc:sldMkLst>
        <pc:spChg chg="del">
          <ac:chgData name="Vu Phan (Student)" userId="73e9e9bd-e36e-465d-a473-d5808a927cc8" providerId="ADAL" clId="{C14EC3A5-F455-401E-A386-674146789099}" dt="2021-10-04T17:22:53.443" v="757" actId="478"/>
          <ac:spMkLst>
            <pc:docMk/>
            <pc:sldMk cId="1764500480" sldId="327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4EC3A5-F455-401E-A386-674146789099}" dt="2021-10-04T18:24:31.298" v="3526" actId="20577"/>
          <ac:spMkLst>
            <pc:docMk/>
            <pc:sldMk cId="1764500480" sldId="327"/>
            <ac:spMk id="10" creationId="{1D427156-F22C-44A8-86E9-0D3558473E62}"/>
          </ac:spMkLst>
        </pc:spChg>
        <pc:spChg chg="mod">
          <ac:chgData name="Vu Phan (Student)" userId="73e9e9bd-e36e-465d-a473-d5808a927cc8" providerId="ADAL" clId="{C14EC3A5-F455-401E-A386-674146789099}" dt="2021-10-04T17:24:09.262" v="790" actId="6549"/>
          <ac:spMkLst>
            <pc:docMk/>
            <pc:sldMk cId="1764500480" sldId="327"/>
            <ac:spMk id="22" creationId="{193FAFAF-A105-4098-B8F5-A0A65C5D783C}"/>
          </ac:spMkLst>
        </pc:spChg>
        <pc:graphicFrameChg chg="add mod">
          <ac:chgData name="Vu Phan (Student)" userId="73e9e9bd-e36e-465d-a473-d5808a927cc8" providerId="ADAL" clId="{C14EC3A5-F455-401E-A386-674146789099}" dt="2021-10-04T17:27:05.491" v="899" actId="20577"/>
          <ac:graphicFrameMkLst>
            <pc:docMk/>
            <pc:sldMk cId="1764500480" sldId="327"/>
            <ac:graphicFrameMk id="11" creationId="{0ED8C950-5A1B-4849-86F5-F3CB4803876E}"/>
          </ac:graphicFrameMkLst>
        </pc:graphicFrameChg>
        <pc:graphicFrameChg chg="add mod">
          <ac:chgData name="Vu Phan (Student)" userId="73e9e9bd-e36e-465d-a473-d5808a927cc8" providerId="ADAL" clId="{C14EC3A5-F455-401E-A386-674146789099}" dt="2021-10-04T17:26:51.115" v="889" actId="20577"/>
          <ac:graphicFrameMkLst>
            <pc:docMk/>
            <pc:sldMk cId="1764500480" sldId="327"/>
            <ac:graphicFrameMk id="12" creationId="{AB69A3AD-AE17-41A3-AF0B-75E693F41E9C}"/>
          </ac:graphicFrameMkLst>
        </pc:graphicFrameChg>
      </pc:sldChg>
      <pc:sldChg chg="addSp delSp modSp add mod">
        <pc:chgData name="Vu Phan (Student)" userId="73e9e9bd-e36e-465d-a473-d5808a927cc8" providerId="ADAL" clId="{C14EC3A5-F455-401E-A386-674146789099}" dt="2021-10-04T18:38:35.361" v="5088" actId="20577"/>
        <pc:sldMkLst>
          <pc:docMk/>
          <pc:sldMk cId="1632040428" sldId="328"/>
        </pc:sldMkLst>
        <pc:spChg chg="mod">
          <ac:chgData name="Vu Phan (Student)" userId="73e9e9bd-e36e-465d-a473-d5808a927cc8" providerId="ADAL" clId="{C14EC3A5-F455-401E-A386-674146789099}" dt="2021-10-04T17:02:35.333" v="592" actId="14100"/>
          <ac:spMkLst>
            <pc:docMk/>
            <pc:sldMk cId="1632040428" sldId="328"/>
            <ac:spMk id="6" creationId="{69A4872A-AAE8-419F-92C0-3085AC8EC3A6}"/>
          </ac:spMkLst>
        </pc:spChg>
        <pc:spChg chg="mod">
          <ac:chgData name="Vu Phan (Student)" userId="73e9e9bd-e36e-465d-a473-d5808a927cc8" providerId="ADAL" clId="{C14EC3A5-F455-401E-A386-674146789099}" dt="2021-10-04T18:24:34.292" v="3527" actId="20577"/>
          <ac:spMkLst>
            <pc:docMk/>
            <pc:sldMk cId="1632040428" sldId="328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4EC3A5-F455-401E-A386-674146789099}" dt="2021-10-04T17:06:42.543" v="607" actId="14100"/>
          <ac:spMkLst>
            <pc:docMk/>
            <pc:sldMk cId="1632040428" sldId="328"/>
            <ac:spMk id="10" creationId="{42D3433F-D2F9-4472-A357-60A415AA535E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11" creationId="{04C73463-83AB-4FF1-86AC-976C5C55215E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12" creationId="{2B3196BC-AB0B-47E1-990D-584DD6DDED38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13" creationId="{FE004F7E-BDB1-41C7-A031-4C5E2EE7F410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14" creationId="{88E521B8-BA14-4A32-82DC-E4C8CA4E3FF8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15" creationId="{4720FC3E-2CDE-4082-B79C-D4A8D7B7D139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16" creationId="{6F02D94F-5207-43A5-A5DB-D04ED81D311E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17" creationId="{96032BEB-7CB7-47CA-B402-66CE0DDBC311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18" creationId="{86115133-CE48-4880-96EB-B22D7FBDE796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19" creationId="{B3D8A9CB-A4A2-4976-A98F-5B7E2A831F0F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20" creationId="{F44523C0-B95E-4E33-801E-33B3FAA6FE36}"/>
          </ac:spMkLst>
        </pc:spChg>
        <pc:spChg chg="del">
          <ac:chgData name="Vu Phan (Student)" userId="73e9e9bd-e36e-465d-a473-d5808a927cc8" providerId="ADAL" clId="{C14EC3A5-F455-401E-A386-674146789099}" dt="2021-10-04T17:01:52.819" v="543" actId="478"/>
          <ac:spMkLst>
            <pc:docMk/>
            <pc:sldMk cId="1632040428" sldId="328"/>
            <ac:spMk id="21" creationId="{6A6B8A6B-8548-41CB-8EEE-FBEA5850FA56}"/>
          </ac:spMkLst>
        </pc:spChg>
        <pc:spChg chg="mod">
          <ac:chgData name="Vu Phan (Student)" userId="73e9e9bd-e36e-465d-a473-d5808a927cc8" providerId="ADAL" clId="{C14EC3A5-F455-401E-A386-674146789099}" dt="2021-10-04T18:08:51.181" v="2492" actId="1076"/>
          <ac:spMkLst>
            <pc:docMk/>
            <pc:sldMk cId="1632040428" sldId="328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23" creationId="{0618E689-C10D-4011-AB24-86325268219F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24" creationId="{D3FD03DC-28C1-4ABD-B798-5DAAD14F5361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25" creationId="{D38D03AA-5EB4-47FA-A547-6F9D50C16037}"/>
          </ac:spMkLst>
        </pc:spChg>
        <pc:spChg chg="add del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26" creationId="{463C33E6-5D33-492C-B952-1AA101A1E273}"/>
          </ac:spMkLst>
        </pc:spChg>
        <pc:spChg chg="add del mod">
          <ac:chgData name="Vu Phan (Student)" userId="73e9e9bd-e36e-465d-a473-d5808a927cc8" providerId="ADAL" clId="{C14EC3A5-F455-401E-A386-674146789099}" dt="2021-10-04T18:07:52.912" v="2442" actId="478"/>
          <ac:spMkLst>
            <pc:docMk/>
            <pc:sldMk cId="1632040428" sldId="328"/>
            <ac:spMk id="27" creationId="{5F8EC762-B2C0-4AAB-8F29-85A138557A12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28" creationId="{E7554651-5E19-433C-BBAE-34B5FFB3A3AB}"/>
          </ac:spMkLst>
        </pc:spChg>
        <pc:spChg chg="add del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29" creationId="{4267B5D6-7FD5-4885-B8A2-10999D398766}"/>
          </ac:spMkLst>
        </pc:spChg>
        <pc:spChg chg="add del mod">
          <ac:chgData name="Vu Phan (Student)" userId="73e9e9bd-e36e-465d-a473-d5808a927cc8" providerId="ADAL" clId="{C14EC3A5-F455-401E-A386-674146789099}" dt="2021-10-04T18:07:33.725" v="2431" actId="478"/>
          <ac:spMkLst>
            <pc:docMk/>
            <pc:sldMk cId="1632040428" sldId="328"/>
            <ac:spMk id="30" creationId="{03DA2CD8-0C0E-4979-96D8-D7EBB77C83BE}"/>
          </ac:spMkLst>
        </pc:spChg>
        <pc:spChg chg="add del mod">
          <ac:chgData name="Vu Phan (Student)" userId="73e9e9bd-e36e-465d-a473-d5808a927cc8" providerId="ADAL" clId="{C14EC3A5-F455-401E-A386-674146789099}" dt="2021-10-04T18:07:53.745" v="2443" actId="478"/>
          <ac:spMkLst>
            <pc:docMk/>
            <pc:sldMk cId="1632040428" sldId="328"/>
            <ac:spMk id="31" creationId="{7DBE9C96-22E7-48BD-8560-097DACE5D55B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32" creationId="{AF7A1088-09EB-4B1B-9DA5-9B70450A8751}"/>
          </ac:spMkLst>
        </pc:spChg>
        <pc:spChg chg="add del mod">
          <ac:chgData name="Vu Phan (Student)" userId="73e9e9bd-e36e-465d-a473-d5808a927cc8" providerId="ADAL" clId="{C14EC3A5-F455-401E-A386-674146789099}" dt="2021-10-04T18:07:55.345" v="2444" actId="478"/>
          <ac:spMkLst>
            <pc:docMk/>
            <pc:sldMk cId="1632040428" sldId="328"/>
            <ac:spMk id="33" creationId="{D90ADFBC-A994-42E4-9217-D3069D664D70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38" creationId="{3E08F8A0-ACD6-458B-AEF4-00ACB6BAAAD4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39" creationId="{CCA5634D-8F06-43E2-9513-3A354031D66D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40" creationId="{93E28501-C48C-448C-8643-3B77B7CB8370}"/>
          </ac:spMkLst>
        </pc:spChg>
        <pc:spChg chg="add mod">
          <ac:chgData name="Vu Phan (Student)" userId="73e9e9bd-e36e-465d-a473-d5808a927cc8" providerId="ADAL" clId="{C14EC3A5-F455-401E-A386-674146789099}" dt="2021-10-04T18:08:14.640" v="2470" actId="1036"/>
          <ac:spMkLst>
            <pc:docMk/>
            <pc:sldMk cId="1632040428" sldId="328"/>
            <ac:spMk id="41" creationId="{606C8B41-3C68-4278-B485-B74B20FAD846}"/>
          </ac:spMkLst>
        </pc:spChg>
        <pc:spChg chg="add mod">
          <ac:chgData name="Vu Phan (Student)" userId="73e9e9bd-e36e-465d-a473-d5808a927cc8" providerId="ADAL" clId="{C14EC3A5-F455-401E-A386-674146789099}" dt="2021-10-04T18:08:58.586" v="2493" actId="1076"/>
          <ac:spMkLst>
            <pc:docMk/>
            <pc:sldMk cId="1632040428" sldId="328"/>
            <ac:spMk id="46" creationId="{9AD669CA-69F4-4DE2-A322-7EE6791695F5}"/>
          </ac:spMkLst>
        </pc:spChg>
        <pc:spChg chg="add mod">
          <ac:chgData name="Vu Phan (Student)" userId="73e9e9bd-e36e-465d-a473-d5808a927cc8" providerId="ADAL" clId="{C14EC3A5-F455-401E-A386-674146789099}" dt="2021-10-04T18:08:58.586" v="2493" actId="1076"/>
          <ac:spMkLst>
            <pc:docMk/>
            <pc:sldMk cId="1632040428" sldId="328"/>
            <ac:spMk id="47" creationId="{008677E1-972A-4FE4-AC32-16FF44F002DA}"/>
          </ac:spMkLst>
        </pc:spChg>
        <pc:spChg chg="add mod">
          <ac:chgData name="Vu Phan (Student)" userId="73e9e9bd-e36e-465d-a473-d5808a927cc8" providerId="ADAL" clId="{C14EC3A5-F455-401E-A386-674146789099}" dt="2021-10-04T18:08:58.586" v="2493" actId="1076"/>
          <ac:spMkLst>
            <pc:docMk/>
            <pc:sldMk cId="1632040428" sldId="328"/>
            <ac:spMk id="48" creationId="{404630DE-5BCC-4600-87D2-A758F33F129D}"/>
          </ac:spMkLst>
        </pc:spChg>
        <pc:spChg chg="add mod">
          <ac:chgData name="Vu Phan (Student)" userId="73e9e9bd-e36e-465d-a473-d5808a927cc8" providerId="ADAL" clId="{C14EC3A5-F455-401E-A386-674146789099}" dt="2021-10-04T18:08:58.586" v="2493" actId="1076"/>
          <ac:spMkLst>
            <pc:docMk/>
            <pc:sldMk cId="1632040428" sldId="328"/>
            <ac:spMk id="49" creationId="{F5DCC45C-09FA-4BCC-8023-B519BBDF04D9}"/>
          </ac:spMkLst>
        </pc:spChg>
        <pc:spChg chg="add mod">
          <ac:chgData name="Vu Phan (Student)" userId="73e9e9bd-e36e-465d-a473-d5808a927cc8" providerId="ADAL" clId="{C14EC3A5-F455-401E-A386-674146789099}" dt="2021-10-04T18:08:58.586" v="2493" actId="1076"/>
          <ac:spMkLst>
            <pc:docMk/>
            <pc:sldMk cId="1632040428" sldId="328"/>
            <ac:spMk id="50" creationId="{A7C92C36-F1FF-459F-88F6-510D4AA41B0D}"/>
          </ac:spMkLst>
        </pc:spChg>
        <pc:spChg chg="add mod">
          <ac:chgData name="Vu Phan (Student)" userId="73e9e9bd-e36e-465d-a473-d5808a927cc8" providerId="ADAL" clId="{C14EC3A5-F455-401E-A386-674146789099}" dt="2021-10-04T18:08:58.586" v="2493" actId="1076"/>
          <ac:spMkLst>
            <pc:docMk/>
            <pc:sldMk cId="1632040428" sldId="328"/>
            <ac:spMk id="51" creationId="{7BF0E81D-601E-4758-88AA-F523EAF3D2D1}"/>
          </ac:spMkLst>
        </pc:spChg>
        <pc:spChg chg="add mod">
          <ac:chgData name="Vu Phan (Student)" userId="73e9e9bd-e36e-465d-a473-d5808a927cc8" providerId="ADAL" clId="{C14EC3A5-F455-401E-A386-674146789099}" dt="2021-10-04T18:17:00.319" v="2981" actId="1036"/>
          <ac:spMkLst>
            <pc:docMk/>
            <pc:sldMk cId="1632040428" sldId="328"/>
            <ac:spMk id="52" creationId="{44C25B29-4F9D-4CD6-9076-DDA6B6352CA1}"/>
          </ac:spMkLst>
        </pc:spChg>
        <pc:spChg chg="add mod">
          <ac:chgData name="Vu Phan (Student)" userId="73e9e9bd-e36e-465d-a473-d5808a927cc8" providerId="ADAL" clId="{C14EC3A5-F455-401E-A386-674146789099}" dt="2021-10-04T18:36:22.802" v="4693" actId="1035"/>
          <ac:spMkLst>
            <pc:docMk/>
            <pc:sldMk cId="1632040428" sldId="328"/>
            <ac:spMk id="53" creationId="{E99D65F7-030C-47C0-89DF-CCC92A24DF43}"/>
          </ac:spMkLst>
        </pc:spChg>
        <pc:spChg chg="add mod">
          <ac:chgData name="Vu Phan (Student)" userId="73e9e9bd-e36e-465d-a473-d5808a927cc8" providerId="ADAL" clId="{C14EC3A5-F455-401E-A386-674146789099}" dt="2021-10-04T18:36:25.833" v="4711" actId="1035"/>
          <ac:spMkLst>
            <pc:docMk/>
            <pc:sldMk cId="1632040428" sldId="328"/>
            <ac:spMk id="54" creationId="{079AB66C-06BC-4C92-8286-276F71C5091D}"/>
          </ac:spMkLst>
        </pc:spChg>
        <pc:spChg chg="add mod">
          <ac:chgData name="Vu Phan (Student)" userId="73e9e9bd-e36e-465d-a473-d5808a927cc8" providerId="ADAL" clId="{C14EC3A5-F455-401E-A386-674146789099}" dt="2021-10-04T18:38:35.361" v="5088" actId="20577"/>
          <ac:spMkLst>
            <pc:docMk/>
            <pc:sldMk cId="1632040428" sldId="328"/>
            <ac:spMk id="55" creationId="{A8C0452C-3029-4ABE-BCE4-737CC53E8453}"/>
          </ac:spMkLst>
        </pc:spChg>
        <pc:picChg chg="add mod ord">
          <ac:chgData name="Vu Phan (Student)" userId="73e9e9bd-e36e-465d-a473-d5808a927cc8" providerId="ADAL" clId="{C14EC3A5-F455-401E-A386-674146789099}" dt="2021-10-04T18:08:14.640" v="2470" actId="1036"/>
          <ac:picMkLst>
            <pc:docMk/>
            <pc:sldMk cId="1632040428" sldId="328"/>
            <ac:picMk id="42" creationId="{5ACE1E8C-02F6-40C0-8726-685C09A0A222}"/>
          </ac:picMkLst>
        </pc:picChg>
        <pc:picChg chg="add mod ord">
          <ac:chgData name="Vu Phan (Student)" userId="73e9e9bd-e36e-465d-a473-d5808a927cc8" providerId="ADAL" clId="{C14EC3A5-F455-401E-A386-674146789099}" dt="2021-10-04T18:08:14.640" v="2470" actId="1036"/>
          <ac:picMkLst>
            <pc:docMk/>
            <pc:sldMk cId="1632040428" sldId="328"/>
            <ac:picMk id="43" creationId="{72002298-78CE-4C2E-8D1B-880B440C5F4B}"/>
          </ac:picMkLst>
        </pc:picChg>
        <pc:picChg chg="add mod ord">
          <ac:chgData name="Vu Phan (Student)" userId="73e9e9bd-e36e-465d-a473-d5808a927cc8" providerId="ADAL" clId="{C14EC3A5-F455-401E-A386-674146789099}" dt="2021-10-04T18:09:14.591" v="2495" actId="167"/>
          <ac:picMkLst>
            <pc:docMk/>
            <pc:sldMk cId="1632040428" sldId="328"/>
            <ac:picMk id="44" creationId="{099F9414-28E0-482F-9A73-45B62FBC23BD}"/>
          </ac:picMkLst>
        </pc:picChg>
        <pc:picChg chg="add mod ord">
          <ac:chgData name="Vu Phan (Student)" userId="73e9e9bd-e36e-465d-a473-d5808a927cc8" providerId="ADAL" clId="{C14EC3A5-F455-401E-A386-674146789099}" dt="2021-10-04T18:09:06.810" v="2494" actId="167"/>
          <ac:picMkLst>
            <pc:docMk/>
            <pc:sldMk cId="1632040428" sldId="328"/>
            <ac:picMk id="45" creationId="{3446FCC6-F678-4216-922B-97689723D825}"/>
          </ac:picMkLst>
        </pc:picChg>
        <pc:cxnChg chg="add del mod">
          <ac:chgData name="Vu Phan (Student)" userId="73e9e9bd-e36e-465d-a473-d5808a927cc8" providerId="ADAL" clId="{C14EC3A5-F455-401E-A386-674146789099}" dt="2021-10-04T18:07:37.106" v="2432" actId="478"/>
          <ac:cxnSpMkLst>
            <pc:docMk/>
            <pc:sldMk cId="1632040428" sldId="328"/>
            <ac:cxnSpMk id="34" creationId="{CF681DA7-E704-44A1-ACDE-1C09B783338A}"/>
          </ac:cxnSpMkLst>
        </pc:cxnChg>
        <pc:cxnChg chg="add del mod">
          <ac:chgData name="Vu Phan (Student)" userId="73e9e9bd-e36e-465d-a473-d5808a927cc8" providerId="ADAL" clId="{C14EC3A5-F455-401E-A386-674146789099}" dt="2021-10-04T18:07:37.687" v="2433" actId="478"/>
          <ac:cxnSpMkLst>
            <pc:docMk/>
            <pc:sldMk cId="1632040428" sldId="328"/>
            <ac:cxnSpMk id="35" creationId="{D34B8CCD-DB5B-4914-8F95-3D350CC27537}"/>
          </ac:cxnSpMkLst>
        </pc:cxnChg>
        <pc:cxnChg chg="add del mod">
          <ac:chgData name="Vu Phan (Student)" userId="73e9e9bd-e36e-465d-a473-d5808a927cc8" providerId="ADAL" clId="{C14EC3A5-F455-401E-A386-674146789099}" dt="2021-10-04T18:07:56.046" v="2445" actId="478"/>
          <ac:cxnSpMkLst>
            <pc:docMk/>
            <pc:sldMk cId="1632040428" sldId="328"/>
            <ac:cxnSpMk id="36" creationId="{4B814BAB-B00A-482C-9D47-CC6F49138E49}"/>
          </ac:cxnSpMkLst>
        </pc:cxnChg>
        <pc:cxnChg chg="add del mod">
          <ac:chgData name="Vu Phan (Student)" userId="73e9e9bd-e36e-465d-a473-d5808a927cc8" providerId="ADAL" clId="{C14EC3A5-F455-401E-A386-674146789099}" dt="2021-10-04T18:07:56.681" v="2446" actId="478"/>
          <ac:cxnSpMkLst>
            <pc:docMk/>
            <pc:sldMk cId="1632040428" sldId="328"/>
            <ac:cxnSpMk id="37" creationId="{EE88059A-D1B0-41CE-B3FC-31F3E4143071}"/>
          </ac:cxnSpMkLst>
        </pc:cxnChg>
      </pc:sldChg>
      <pc:sldChg chg="addSp modSp add mod">
        <pc:chgData name="Vu Phan (Student)" userId="73e9e9bd-e36e-465d-a473-d5808a927cc8" providerId="ADAL" clId="{C14EC3A5-F455-401E-A386-674146789099}" dt="2021-10-04T18:24:39.804" v="3529" actId="20577"/>
        <pc:sldMkLst>
          <pc:docMk/>
          <pc:sldMk cId="2178714600" sldId="329"/>
        </pc:sldMkLst>
        <pc:spChg chg="add mod">
          <ac:chgData name="Vu Phan (Student)" userId="73e9e9bd-e36e-465d-a473-d5808a927cc8" providerId="ADAL" clId="{C14EC3A5-F455-401E-A386-674146789099}" dt="2021-10-04T17:07:01.464" v="631" actId="14100"/>
          <ac:spMkLst>
            <pc:docMk/>
            <pc:sldMk cId="2178714600" sldId="329"/>
            <ac:spMk id="8" creationId="{3D29D8F0-D141-489E-A489-3BBEDE08283E}"/>
          </ac:spMkLst>
        </pc:spChg>
        <pc:spChg chg="mod">
          <ac:chgData name="Vu Phan (Student)" userId="73e9e9bd-e36e-465d-a473-d5808a927cc8" providerId="ADAL" clId="{C14EC3A5-F455-401E-A386-674146789099}" dt="2021-10-04T18:24:39.804" v="3529" actId="20577"/>
          <ac:spMkLst>
            <pc:docMk/>
            <pc:sldMk cId="2178714600" sldId="329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4EC3A5-F455-401E-A386-674146789099}" dt="2021-10-04T17:59:28.069" v="1563" actId="1036"/>
          <ac:spMkLst>
            <pc:docMk/>
            <pc:sldMk cId="2178714600" sldId="329"/>
            <ac:spMk id="14" creationId="{71C44645-BEEB-40D1-B6F2-4E887D63B806}"/>
          </ac:spMkLst>
        </pc:spChg>
        <pc:spChg chg="add mod">
          <ac:chgData name="Vu Phan (Student)" userId="73e9e9bd-e36e-465d-a473-d5808a927cc8" providerId="ADAL" clId="{C14EC3A5-F455-401E-A386-674146789099}" dt="2021-10-04T17:59:28.069" v="1563" actId="1036"/>
          <ac:spMkLst>
            <pc:docMk/>
            <pc:sldMk cId="2178714600" sldId="329"/>
            <ac:spMk id="16" creationId="{87CC1829-17CE-4FB7-9DA4-EB1FE6E2C4C2}"/>
          </ac:spMkLst>
        </pc:spChg>
        <pc:spChg chg="add mod">
          <ac:chgData name="Vu Phan (Student)" userId="73e9e9bd-e36e-465d-a473-d5808a927cc8" providerId="ADAL" clId="{C14EC3A5-F455-401E-A386-674146789099}" dt="2021-10-04T17:59:32.946" v="1565" actId="1076"/>
          <ac:spMkLst>
            <pc:docMk/>
            <pc:sldMk cId="2178714600" sldId="329"/>
            <ac:spMk id="17" creationId="{D295BB60-61E9-4E49-A1B7-A2BE01EFA7B5}"/>
          </ac:spMkLst>
        </pc:spChg>
        <pc:spChg chg="add mod">
          <ac:chgData name="Vu Phan (Student)" userId="73e9e9bd-e36e-465d-a473-d5808a927cc8" providerId="ADAL" clId="{C14EC3A5-F455-401E-A386-674146789099}" dt="2021-10-04T18:00:18.403" v="1707" actId="1076"/>
          <ac:spMkLst>
            <pc:docMk/>
            <pc:sldMk cId="2178714600" sldId="329"/>
            <ac:spMk id="18" creationId="{32512D63-4B18-48E1-A99C-57EE1D1F5533}"/>
          </ac:spMkLst>
        </pc:spChg>
        <pc:spChg chg="add mod">
          <ac:chgData name="Vu Phan (Student)" userId="73e9e9bd-e36e-465d-a473-d5808a927cc8" providerId="ADAL" clId="{C14EC3A5-F455-401E-A386-674146789099}" dt="2021-10-04T18:00:34.075" v="1749" actId="20577"/>
          <ac:spMkLst>
            <pc:docMk/>
            <pc:sldMk cId="2178714600" sldId="329"/>
            <ac:spMk id="19" creationId="{D7F0D817-AB4E-4BE1-AE8E-5466D0DB10D8}"/>
          </ac:spMkLst>
        </pc:spChg>
        <pc:spChg chg="mod">
          <ac:chgData name="Vu Phan (Student)" userId="73e9e9bd-e36e-465d-a473-d5808a927cc8" providerId="ADAL" clId="{C14EC3A5-F455-401E-A386-674146789099}" dt="2021-10-04T17:43:38.640" v="1201" actId="6549"/>
          <ac:spMkLst>
            <pc:docMk/>
            <pc:sldMk cId="2178714600" sldId="329"/>
            <ac:spMk id="22" creationId="{193FAFAF-A105-4098-B8F5-A0A65C5D783C}"/>
          </ac:spMkLst>
        </pc:spChg>
        <pc:picChg chg="add mod">
          <ac:chgData name="Vu Phan (Student)" userId="73e9e9bd-e36e-465d-a473-d5808a927cc8" providerId="ADAL" clId="{C14EC3A5-F455-401E-A386-674146789099}" dt="2021-10-04T17:59:28.069" v="1563" actId="1036"/>
          <ac:picMkLst>
            <pc:docMk/>
            <pc:sldMk cId="2178714600" sldId="329"/>
            <ac:picMk id="5" creationId="{813767DF-4901-471A-A449-6FBEAFFFC936}"/>
          </ac:picMkLst>
        </pc:picChg>
        <pc:picChg chg="add mod">
          <ac:chgData name="Vu Phan (Student)" userId="73e9e9bd-e36e-465d-a473-d5808a927cc8" providerId="ADAL" clId="{C14EC3A5-F455-401E-A386-674146789099}" dt="2021-10-04T17:59:28.069" v="1563" actId="1036"/>
          <ac:picMkLst>
            <pc:docMk/>
            <pc:sldMk cId="2178714600" sldId="329"/>
            <ac:picMk id="11" creationId="{7F8D39DC-BACA-45ED-AE28-8F6A276E0032}"/>
          </ac:picMkLst>
        </pc:picChg>
        <pc:picChg chg="add mod">
          <ac:chgData name="Vu Phan (Student)" userId="73e9e9bd-e36e-465d-a473-d5808a927cc8" providerId="ADAL" clId="{C14EC3A5-F455-401E-A386-674146789099}" dt="2021-10-04T17:59:28.069" v="1563" actId="1036"/>
          <ac:picMkLst>
            <pc:docMk/>
            <pc:sldMk cId="2178714600" sldId="329"/>
            <ac:picMk id="13" creationId="{D5C5ABEA-A34C-46F1-972C-2E7263B1FBE9}"/>
          </ac:picMkLst>
        </pc:picChg>
      </pc:sldChg>
      <pc:sldChg chg="addSp delSp modSp add mod">
        <pc:chgData name="Vu Phan (Student)" userId="73e9e9bd-e36e-465d-a473-d5808a927cc8" providerId="ADAL" clId="{C14EC3A5-F455-401E-A386-674146789099}" dt="2021-10-04T18:24:36.807" v="3528" actId="20577"/>
        <pc:sldMkLst>
          <pc:docMk/>
          <pc:sldMk cId="3472394727" sldId="330"/>
        </pc:sldMkLst>
        <pc:spChg chg="mod">
          <ac:chgData name="Vu Phan (Student)" userId="73e9e9bd-e36e-465d-a473-d5808a927cc8" providerId="ADAL" clId="{C14EC3A5-F455-401E-A386-674146789099}" dt="2021-10-04T18:24:36.807" v="3528" actId="20577"/>
          <ac:spMkLst>
            <pc:docMk/>
            <pc:sldMk cId="3472394727" sldId="330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C14EC3A5-F455-401E-A386-674146789099}" dt="2021-10-04T18:16:24.048" v="2963" actId="1582"/>
          <ac:spMkLst>
            <pc:docMk/>
            <pc:sldMk cId="3472394727" sldId="330"/>
            <ac:spMk id="15" creationId="{DE803761-BE2B-4492-ADD3-4BAC1BF95EF4}"/>
          </ac:spMkLst>
        </pc:spChg>
        <pc:spChg chg="add mod">
          <ac:chgData name="Vu Phan (Student)" userId="73e9e9bd-e36e-465d-a473-d5808a927cc8" providerId="ADAL" clId="{C14EC3A5-F455-401E-A386-674146789099}" dt="2021-10-04T18:17:46.715" v="3018" actId="14100"/>
          <ac:spMkLst>
            <pc:docMk/>
            <pc:sldMk cId="3472394727" sldId="330"/>
            <ac:spMk id="17" creationId="{5921A57D-D713-455B-B26B-F4E6CA9033BA}"/>
          </ac:spMkLst>
        </pc:spChg>
        <pc:spChg chg="add mod">
          <ac:chgData name="Vu Phan (Student)" userId="73e9e9bd-e36e-465d-a473-d5808a927cc8" providerId="ADAL" clId="{C14EC3A5-F455-401E-A386-674146789099}" dt="2021-10-04T18:18:50.948" v="3106" actId="1037"/>
          <ac:spMkLst>
            <pc:docMk/>
            <pc:sldMk cId="3472394727" sldId="330"/>
            <ac:spMk id="18" creationId="{52C362BA-3BB6-4DC3-8FC7-EF637064B132}"/>
          </ac:spMkLst>
        </pc:spChg>
        <pc:spChg chg="add mod">
          <ac:chgData name="Vu Phan (Student)" userId="73e9e9bd-e36e-465d-a473-d5808a927cc8" providerId="ADAL" clId="{C14EC3A5-F455-401E-A386-674146789099}" dt="2021-10-04T18:18:50.948" v="3106" actId="1037"/>
          <ac:spMkLst>
            <pc:docMk/>
            <pc:sldMk cId="3472394727" sldId="330"/>
            <ac:spMk id="19" creationId="{E7C07205-A719-4C45-8FB9-3A0B44CC7074}"/>
          </ac:spMkLst>
        </pc:spChg>
        <pc:spChg chg="add mod">
          <ac:chgData name="Vu Phan (Student)" userId="73e9e9bd-e36e-465d-a473-d5808a927cc8" providerId="ADAL" clId="{C14EC3A5-F455-401E-A386-674146789099}" dt="2021-10-04T18:18:14.898" v="3086" actId="20577"/>
          <ac:spMkLst>
            <pc:docMk/>
            <pc:sldMk cId="3472394727" sldId="330"/>
            <ac:spMk id="20" creationId="{F09B66DE-A208-4398-B6C1-F239A9C2F8D1}"/>
          </ac:spMkLst>
        </pc:spChg>
        <pc:spChg chg="mod">
          <ac:chgData name="Vu Phan (Student)" userId="73e9e9bd-e36e-465d-a473-d5808a927cc8" providerId="ADAL" clId="{C14EC3A5-F455-401E-A386-674146789099}" dt="2021-10-04T18:02:44.291" v="1844" actId="6549"/>
          <ac:spMkLst>
            <pc:docMk/>
            <pc:sldMk cId="3472394727" sldId="330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C14EC3A5-F455-401E-A386-674146789099}" dt="2021-10-04T18:19:33.468" v="3133" actId="207"/>
          <ac:spMkLst>
            <pc:docMk/>
            <pc:sldMk cId="3472394727" sldId="330"/>
            <ac:spMk id="28" creationId="{56443C62-1E75-411F-BBD2-39A47BCEB54C}"/>
          </ac:spMkLst>
        </pc:spChg>
        <pc:spChg chg="add mod">
          <ac:chgData name="Vu Phan (Student)" userId="73e9e9bd-e36e-465d-a473-d5808a927cc8" providerId="ADAL" clId="{C14EC3A5-F455-401E-A386-674146789099}" dt="2021-10-04T18:19:47.844" v="3152" actId="1037"/>
          <ac:spMkLst>
            <pc:docMk/>
            <pc:sldMk cId="3472394727" sldId="330"/>
            <ac:spMk id="29" creationId="{403A90E6-4B6D-4844-92CD-8F6214E100F7}"/>
          </ac:spMkLst>
        </pc:spChg>
        <pc:spChg chg="add mod">
          <ac:chgData name="Vu Phan (Student)" userId="73e9e9bd-e36e-465d-a473-d5808a927cc8" providerId="ADAL" clId="{C14EC3A5-F455-401E-A386-674146789099}" dt="2021-10-04T18:20:26.779" v="3209" actId="1076"/>
          <ac:spMkLst>
            <pc:docMk/>
            <pc:sldMk cId="3472394727" sldId="330"/>
            <ac:spMk id="34" creationId="{F9B89B48-4DF4-4CCB-93CB-C068E6834FDC}"/>
          </ac:spMkLst>
        </pc:spChg>
        <pc:spChg chg="add mod">
          <ac:chgData name="Vu Phan (Student)" userId="73e9e9bd-e36e-465d-a473-d5808a927cc8" providerId="ADAL" clId="{C14EC3A5-F455-401E-A386-674146789099}" dt="2021-10-04T18:20:37.275" v="3213" actId="1076"/>
          <ac:spMkLst>
            <pc:docMk/>
            <pc:sldMk cId="3472394727" sldId="330"/>
            <ac:spMk id="36" creationId="{36DBD227-2DF4-49CC-B868-CB316B7D0F65}"/>
          </ac:spMkLst>
        </pc:spChg>
        <pc:spChg chg="add mod">
          <ac:chgData name="Vu Phan (Student)" userId="73e9e9bd-e36e-465d-a473-d5808a927cc8" providerId="ADAL" clId="{C14EC3A5-F455-401E-A386-674146789099}" dt="2021-10-04T18:22:35.995" v="3420" actId="20577"/>
          <ac:spMkLst>
            <pc:docMk/>
            <pc:sldMk cId="3472394727" sldId="330"/>
            <ac:spMk id="37" creationId="{D634B217-A553-459D-B5D8-375BEAB49C4B}"/>
          </ac:spMkLst>
        </pc:spChg>
        <pc:picChg chg="add mod">
          <ac:chgData name="Vu Phan (Student)" userId="73e9e9bd-e36e-465d-a473-d5808a927cc8" providerId="ADAL" clId="{C14EC3A5-F455-401E-A386-674146789099}" dt="2021-10-04T18:18:20.524" v="3093" actId="1038"/>
          <ac:picMkLst>
            <pc:docMk/>
            <pc:sldMk cId="3472394727" sldId="330"/>
            <ac:picMk id="3" creationId="{54DFF51D-4D8C-40D0-B180-99BDF58D201F}"/>
          </ac:picMkLst>
        </pc:picChg>
        <pc:picChg chg="add mod">
          <ac:chgData name="Vu Phan (Student)" userId="73e9e9bd-e36e-465d-a473-d5808a927cc8" providerId="ADAL" clId="{C14EC3A5-F455-401E-A386-674146789099}" dt="2021-10-04T18:18:50.948" v="3106" actId="1037"/>
          <ac:picMkLst>
            <pc:docMk/>
            <pc:sldMk cId="3472394727" sldId="330"/>
            <ac:picMk id="5" creationId="{E267484E-A634-42C1-BB18-43EC4EAA61FA}"/>
          </ac:picMkLst>
        </pc:picChg>
        <pc:picChg chg="add mod">
          <ac:chgData name="Vu Phan (Student)" userId="73e9e9bd-e36e-465d-a473-d5808a927cc8" providerId="ADAL" clId="{C14EC3A5-F455-401E-A386-674146789099}" dt="2021-10-04T18:16:17.066" v="2961" actId="14100"/>
          <ac:picMkLst>
            <pc:docMk/>
            <pc:sldMk cId="3472394727" sldId="330"/>
            <ac:picMk id="11" creationId="{714C8692-8213-4D96-B9DD-FD408AF06395}"/>
          </ac:picMkLst>
        </pc:picChg>
        <pc:cxnChg chg="add del mod">
          <ac:chgData name="Vu Phan (Student)" userId="73e9e9bd-e36e-465d-a473-d5808a927cc8" providerId="ADAL" clId="{C14EC3A5-F455-401E-A386-674146789099}" dt="2021-10-04T18:15:55.535" v="2953" actId="11529"/>
          <ac:cxnSpMkLst>
            <pc:docMk/>
            <pc:sldMk cId="3472394727" sldId="330"/>
            <ac:cxnSpMk id="12" creationId="{DA6D96C7-3CCB-4821-80C7-B504EA1A5167}"/>
          </ac:cxnSpMkLst>
        </pc:cxnChg>
        <pc:cxnChg chg="add del mod">
          <ac:chgData name="Vu Phan (Student)" userId="73e9e9bd-e36e-465d-a473-d5808a927cc8" providerId="ADAL" clId="{C14EC3A5-F455-401E-A386-674146789099}" dt="2021-10-04T18:15:55.233" v="2952" actId="11529"/>
          <ac:cxnSpMkLst>
            <pc:docMk/>
            <pc:sldMk cId="3472394727" sldId="330"/>
            <ac:cxnSpMk id="14" creationId="{C9EBCD4B-03A7-4CFD-A42C-1ED2D8E3DDAC}"/>
          </ac:cxnSpMkLst>
        </pc:cxnChg>
        <pc:cxnChg chg="add mod">
          <ac:chgData name="Vu Phan (Student)" userId="73e9e9bd-e36e-465d-a473-d5808a927cc8" providerId="ADAL" clId="{C14EC3A5-F455-401E-A386-674146789099}" dt="2021-10-04T18:18:30.890" v="3096" actId="1582"/>
          <ac:cxnSpMkLst>
            <pc:docMk/>
            <pc:sldMk cId="3472394727" sldId="330"/>
            <ac:cxnSpMk id="21" creationId="{D484E3CB-59EA-42BE-B51B-7BB11FFCC9A9}"/>
          </ac:cxnSpMkLst>
        </pc:cxnChg>
        <pc:cxnChg chg="add mod">
          <ac:chgData name="Vu Phan (Student)" userId="73e9e9bd-e36e-465d-a473-d5808a927cc8" providerId="ADAL" clId="{C14EC3A5-F455-401E-A386-674146789099}" dt="2021-10-04T18:18:50.948" v="3106" actId="1037"/>
          <ac:cxnSpMkLst>
            <pc:docMk/>
            <pc:sldMk cId="3472394727" sldId="330"/>
            <ac:cxnSpMk id="23" creationId="{8B4BA8E1-B408-4827-A310-EF9E429BB1B7}"/>
          </ac:cxnSpMkLst>
        </pc:cxnChg>
        <pc:cxnChg chg="add mod">
          <ac:chgData name="Vu Phan (Student)" userId="73e9e9bd-e36e-465d-a473-d5808a927cc8" providerId="ADAL" clId="{C14EC3A5-F455-401E-A386-674146789099}" dt="2021-10-04T18:19:04.742" v="3110" actId="693"/>
          <ac:cxnSpMkLst>
            <pc:docMk/>
            <pc:sldMk cId="3472394727" sldId="330"/>
            <ac:cxnSpMk id="27" creationId="{A7B37973-9944-4162-ADAA-3EA0904A42E4}"/>
          </ac:cxnSpMkLst>
        </pc:cxnChg>
        <pc:cxnChg chg="add mod">
          <ac:chgData name="Vu Phan (Student)" userId="73e9e9bd-e36e-465d-a473-d5808a927cc8" providerId="ADAL" clId="{C14EC3A5-F455-401E-A386-674146789099}" dt="2021-10-04T18:20:03.044" v="3157" actId="14100"/>
          <ac:cxnSpMkLst>
            <pc:docMk/>
            <pc:sldMk cId="3472394727" sldId="330"/>
            <ac:cxnSpMk id="30" creationId="{3FA30520-9BEE-4012-8C0F-60271FBC54ED}"/>
          </ac:cxnSpMkLst>
        </pc:cxnChg>
        <pc:cxnChg chg="add mod">
          <ac:chgData name="Vu Phan (Student)" userId="73e9e9bd-e36e-465d-a473-d5808a927cc8" providerId="ADAL" clId="{C14EC3A5-F455-401E-A386-674146789099}" dt="2021-10-04T18:20:34.331" v="3212" actId="1076"/>
          <ac:cxnSpMkLst>
            <pc:docMk/>
            <pc:sldMk cId="3472394727" sldId="330"/>
            <ac:cxnSpMk id="35" creationId="{7D1E3FDB-8C3F-4F5A-853C-267409309849}"/>
          </ac:cxnSpMkLst>
        </pc:cxnChg>
      </pc:sldChg>
      <pc:sldChg chg="addSp delSp modSp add mod">
        <pc:chgData name="Vu Phan (Student)" userId="73e9e9bd-e36e-465d-a473-d5808a927cc8" providerId="ADAL" clId="{C14EC3A5-F455-401E-A386-674146789099}" dt="2021-10-04T18:12:15.875" v="2858" actId="1038"/>
        <pc:sldMkLst>
          <pc:docMk/>
          <pc:sldMk cId="2283381806" sldId="331"/>
        </pc:sldMkLst>
        <pc:spChg chg="mod">
          <ac:chgData name="Vu Phan (Student)" userId="73e9e9bd-e36e-465d-a473-d5808a927cc8" providerId="ADAL" clId="{C14EC3A5-F455-401E-A386-674146789099}" dt="2021-10-04T17:27:32.578" v="957" actId="20577"/>
          <ac:spMkLst>
            <pc:docMk/>
            <pc:sldMk cId="2283381806" sldId="331"/>
            <ac:spMk id="22" creationId="{193FAFAF-A105-4098-B8F5-A0A65C5D783C}"/>
          </ac:spMkLst>
        </pc:spChg>
        <pc:spChg chg="mod">
          <ac:chgData name="Vu Phan (Student)" userId="73e9e9bd-e36e-465d-a473-d5808a927cc8" providerId="ADAL" clId="{C14EC3A5-F455-401E-A386-674146789099}" dt="2021-10-04T18:12:15.875" v="2858" actId="1038"/>
          <ac:spMkLst>
            <pc:docMk/>
            <pc:sldMk cId="2283381806" sldId="331"/>
            <ac:spMk id="23" creationId="{782180E3-92E5-49B4-AF93-AFBCAFDB0458}"/>
          </ac:spMkLst>
        </pc:spChg>
        <pc:graphicFrameChg chg="del">
          <ac:chgData name="Vu Phan (Student)" userId="73e9e9bd-e36e-465d-a473-d5808a927cc8" providerId="ADAL" clId="{C14EC3A5-F455-401E-A386-674146789099}" dt="2021-10-04T17:27:22.272" v="902" actId="478"/>
          <ac:graphicFrameMkLst>
            <pc:docMk/>
            <pc:sldMk cId="2283381806" sldId="331"/>
            <ac:graphicFrameMk id="24" creationId="{C7110156-D9C1-4C47-9D5A-2CFFD97778F1}"/>
          </ac:graphicFrameMkLst>
        </pc:graphicFrameChg>
        <pc:graphicFrameChg chg="del">
          <ac:chgData name="Vu Phan (Student)" userId="73e9e9bd-e36e-465d-a473-d5808a927cc8" providerId="ADAL" clId="{C14EC3A5-F455-401E-A386-674146789099}" dt="2021-10-04T17:27:22.272" v="902" actId="478"/>
          <ac:graphicFrameMkLst>
            <pc:docMk/>
            <pc:sldMk cId="2283381806" sldId="331"/>
            <ac:graphicFrameMk id="25" creationId="{11CA1DA0-98AF-4DAF-8066-B2AB6485E66A}"/>
          </ac:graphicFrameMkLst>
        </pc:graphicFrameChg>
        <pc:graphicFrameChg chg="del">
          <ac:chgData name="Vu Phan (Student)" userId="73e9e9bd-e36e-465d-a473-d5808a927cc8" providerId="ADAL" clId="{C14EC3A5-F455-401E-A386-674146789099}" dt="2021-10-04T17:27:22.272" v="902" actId="478"/>
          <ac:graphicFrameMkLst>
            <pc:docMk/>
            <pc:sldMk cId="2283381806" sldId="331"/>
            <ac:graphicFrameMk id="27" creationId="{83F45200-4BC0-46A9-9A09-5D4448488697}"/>
          </ac:graphicFrameMkLst>
        </pc:graphicFrameChg>
        <pc:picChg chg="add mod ord">
          <ac:chgData name="Vu Phan (Student)" userId="73e9e9bd-e36e-465d-a473-d5808a927cc8" providerId="ADAL" clId="{C14EC3A5-F455-401E-A386-674146789099}" dt="2021-10-04T17:33:00.857" v="969" actId="1076"/>
          <ac:picMkLst>
            <pc:docMk/>
            <pc:sldMk cId="2283381806" sldId="331"/>
            <ac:picMk id="5" creationId="{5797532B-096D-4D09-96EF-2FCD4B834267}"/>
          </ac:picMkLst>
        </pc:picChg>
      </pc:sldChg>
      <pc:sldChg chg="addSp delSp modSp add mod">
        <pc:chgData name="Vu Phan (Student)" userId="73e9e9bd-e36e-465d-a473-d5808a927cc8" providerId="ADAL" clId="{C14EC3A5-F455-401E-A386-674146789099}" dt="2021-10-04T18:25:07.738" v="3615" actId="20577"/>
        <pc:sldMkLst>
          <pc:docMk/>
          <pc:sldMk cId="1242389226" sldId="332"/>
        </pc:sldMkLst>
        <pc:spChg chg="mod">
          <ac:chgData name="Vu Phan (Student)" userId="73e9e9bd-e36e-465d-a473-d5808a927cc8" providerId="ADAL" clId="{C14EC3A5-F455-401E-A386-674146789099}" dt="2021-10-04T18:25:07.738" v="3615" actId="20577"/>
          <ac:spMkLst>
            <pc:docMk/>
            <pc:sldMk cId="1242389226" sldId="332"/>
            <ac:spMk id="9" creationId="{1545A3EB-3FBA-4134-BE75-E5AB79BD24AD}"/>
          </ac:spMkLst>
        </pc:spChg>
        <pc:spChg chg="mod">
          <ac:chgData name="Vu Phan (Student)" userId="73e9e9bd-e36e-465d-a473-d5808a927cc8" providerId="ADAL" clId="{C14EC3A5-F455-401E-A386-674146789099}" dt="2021-10-04T17:45:00.713" v="1299" actId="6549"/>
          <ac:spMkLst>
            <pc:docMk/>
            <pc:sldMk cId="1242389226" sldId="332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C14EC3A5-F455-401E-A386-674146789099}" dt="2021-10-04T17:58:56.604" v="1499" actId="1035"/>
          <ac:spMkLst>
            <pc:docMk/>
            <pc:sldMk cId="1242389226" sldId="332"/>
            <ac:spMk id="31" creationId="{5D49B01D-EFE8-4460-BA15-53AA424D82BA}"/>
          </ac:spMkLst>
        </pc:spChg>
        <pc:spChg chg="add mod">
          <ac:chgData name="Vu Phan (Student)" userId="73e9e9bd-e36e-465d-a473-d5808a927cc8" providerId="ADAL" clId="{C14EC3A5-F455-401E-A386-674146789099}" dt="2021-10-04T17:58:56.604" v="1499" actId="1035"/>
          <ac:spMkLst>
            <pc:docMk/>
            <pc:sldMk cId="1242389226" sldId="332"/>
            <ac:spMk id="32" creationId="{BDD2E054-4659-4EAC-998C-5B9596159DA6}"/>
          </ac:spMkLst>
        </pc:spChg>
        <pc:spChg chg="add mod">
          <ac:chgData name="Vu Phan (Student)" userId="73e9e9bd-e36e-465d-a473-d5808a927cc8" providerId="ADAL" clId="{C14EC3A5-F455-401E-A386-674146789099}" dt="2021-10-04T17:58:56.604" v="1499" actId="1035"/>
          <ac:spMkLst>
            <pc:docMk/>
            <pc:sldMk cId="1242389226" sldId="332"/>
            <ac:spMk id="33" creationId="{2808AD56-2799-45C2-9BF6-3F96BBD188A8}"/>
          </ac:spMkLst>
        </pc:spChg>
        <pc:spChg chg="add mod">
          <ac:chgData name="Vu Phan (Student)" userId="73e9e9bd-e36e-465d-a473-d5808a927cc8" providerId="ADAL" clId="{C14EC3A5-F455-401E-A386-674146789099}" dt="2021-10-04T17:58:49.379" v="1492" actId="1038"/>
          <ac:spMkLst>
            <pc:docMk/>
            <pc:sldMk cId="1242389226" sldId="332"/>
            <ac:spMk id="34" creationId="{36BE9A7A-A8B9-4892-8313-D42A71CEA853}"/>
          </ac:spMkLst>
        </pc:spChg>
        <pc:spChg chg="add mod">
          <ac:chgData name="Vu Phan (Student)" userId="73e9e9bd-e36e-465d-a473-d5808a927cc8" providerId="ADAL" clId="{C14EC3A5-F455-401E-A386-674146789099}" dt="2021-10-04T17:58:49.379" v="1492" actId="1038"/>
          <ac:spMkLst>
            <pc:docMk/>
            <pc:sldMk cId="1242389226" sldId="332"/>
            <ac:spMk id="35" creationId="{A6736EE4-A0CF-4259-86A0-C600B3BADD60}"/>
          </ac:spMkLst>
        </pc:spChg>
        <pc:picChg chg="add del mod">
          <ac:chgData name="Vu Phan (Student)" userId="73e9e9bd-e36e-465d-a473-d5808a927cc8" providerId="ADAL" clId="{C14EC3A5-F455-401E-A386-674146789099}" dt="2021-10-04T17:53:48.479" v="1346" actId="478"/>
          <ac:picMkLst>
            <pc:docMk/>
            <pc:sldMk cId="1242389226" sldId="332"/>
            <ac:picMk id="5" creationId="{3056EFC4-50F1-45F2-AF5F-E21124F8BB3C}"/>
          </ac:picMkLst>
        </pc:picChg>
        <pc:picChg chg="add del mod">
          <ac:chgData name="Vu Phan (Student)" userId="73e9e9bd-e36e-465d-a473-d5808a927cc8" providerId="ADAL" clId="{C14EC3A5-F455-401E-A386-674146789099}" dt="2021-10-04T17:53:48.921" v="1347" actId="478"/>
          <ac:picMkLst>
            <pc:docMk/>
            <pc:sldMk cId="1242389226" sldId="332"/>
            <ac:picMk id="11" creationId="{5B645302-9DFC-4BE9-B1AA-95E6898238A1}"/>
          </ac:picMkLst>
        </pc:picChg>
        <pc:picChg chg="add del mod">
          <ac:chgData name="Vu Phan (Student)" userId="73e9e9bd-e36e-465d-a473-d5808a927cc8" providerId="ADAL" clId="{C14EC3A5-F455-401E-A386-674146789099}" dt="2021-10-04T17:53:46.791" v="1345" actId="478"/>
          <ac:picMkLst>
            <pc:docMk/>
            <pc:sldMk cId="1242389226" sldId="332"/>
            <ac:picMk id="13" creationId="{8CB80FA6-CD6F-4A80-AE90-8E126C1711D6}"/>
          </ac:picMkLst>
        </pc:picChg>
        <pc:picChg chg="add del mod">
          <ac:chgData name="Vu Phan (Student)" userId="73e9e9bd-e36e-465d-a473-d5808a927cc8" providerId="ADAL" clId="{C14EC3A5-F455-401E-A386-674146789099}" dt="2021-10-04T17:53:31.218" v="1339" actId="478"/>
          <ac:picMkLst>
            <pc:docMk/>
            <pc:sldMk cId="1242389226" sldId="332"/>
            <ac:picMk id="15" creationId="{1B184A08-7862-4DD1-860C-9B46BC0C3AA5}"/>
          </ac:picMkLst>
        </pc:picChg>
        <pc:picChg chg="add del mod">
          <ac:chgData name="Vu Phan (Student)" userId="73e9e9bd-e36e-465d-a473-d5808a927cc8" providerId="ADAL" clId="{C14EC3A5-F455-401E-A386-674146789099}" dt="2021-10-04T17:53:46.281" v="1344" actId="478"/>
          <ac:picMkLst>
            <pc:docMk/>
            <pc:sldMk cId="1242389226" sldId="332"/>
            <ac:picMk id="17" creationId="{1AFF2E1D-BE16-4CC4-83D0-1BC8C8D344F9}"/>
          </ac:picMkLst>
        </pc:picChg>
        <pc:picChg chg="add mod">
          <ac:chgData name="Vu Phan (Student)" userId="73e9e9bd-e36e-465d-a473-d5808a927cc8" providerId="ADAL" clId="{C14EC3A5-F455-401E-A386-674146789099}" dt="2021-10-04T17:58:49.379" v="1492" actId="1038"/>
          <ac:picMkLst>
            <pc:docMk/>
            <pc:sldMk cId="1242389226" sldId="332"/>
            <ac:picMk id="19" creationId="{3C9FB6EC-059C-4EB1-AF5F-DCFC61D5134D}"/>
          </ac:picMkLst>
        </pc:picChg>
        <pc:picChg chg="add mod">
          <ac:chgData name="Vu Phan (Student)" userId="73e9e9bd-e36e-465d-a473-d5808a927cc8" providerId="ADAL" clId="{C14EC3A5-F455-401E-A386-674146789099}" dt="2021-10-04T17:58:49.379" v="1492" actId="1038"/>
          <ac:picMkLst>
            <pc:docMk/>
            <pc:sldMk cId="1242389226" sldId="332"/>
            <ac:picMk id="21" creationId="{AD9D0365-FBAA-4338-AC30-51E6DDBFAF0A}"/>
          </ac:picMkLst>
        </pc:picChg>
        <pc:picChg chg="add mod">
          <ac:chgData name="Vu Phan (Student)" userId="73e9e9bd-e36e-465d-a473-d5808a927cc8" providerId="ADAL" clId="{C14EC3A5-F455-401E-A386-674146789099}" dt="2021-10-04T17:58:49.379" v="1492" actId="1038"/>
          <ac:picMkLst>
            <pc:docMk/>
            <pc:sldMk cId="1242389226" sldId="332"/>
            <ac:picMk id="24" creationId="{26004E16-AFEE-4D9C-838C-53E4B1273F6C}"/>
          </ac:picMkLst>
        </pc:picChg>
        <pc:picChg chg="add mod">
          <ac:chgData name="Vu Phan (Student)" userId="73e9e9bd-e36e-465d-a473-d5808a927cc8" providerId="ADAL" clId="{C14EC3A5-F455-401E-A386-674146789099}" dt="2021-10-04T17:58:49.379" v="1492" actId="1038"/>
          <ac:picMkLst>
            <pc:docMk/>
            <pc:sldMk cId="1242389226" sldId="332"/>
            <ac:picMk id="26" creationId="{BD71541D-499B-4E1F-ABC7-EA9ABCA11540}"/>
          </ac:picMkLst>
        </pc:picChg>
        <pc:picChg chg="add mod">
          <ac:chgData name="Vu Phan (Student)" userId="73e9e9bd-e36e-465d-a473-d5808a927cc8" providerId="ADAL" clId="{C14EC3A5-F455-401E-A386-674146789099}" dt="2021-10-04T17:58:49.379" v="1492" actId="1038"/>
          <ac:picMkLst>
            <pc:docMk/>
            <pc:sldMk cId="1242389226" sldId="332"/>
            <ac:picMk id="28" creationId="{0CDE41ED-17DC-43A1-9F1A-5C419EFC0E35}"/>
          </ac:picMkLst>
        </pc:picChg>
        <pc:picChg chg="add mod">
          <ac:chgData name="Vu Phan (Student)" userId="73e9e9bd-e36e-465d-a473-d5808a927cc8" providerId="ADAL" clId="{C14EC3A5-F455-401E-A386-674146789099}" dt="2021-10-04T17:58:49.379" v="1492" actId="1038"/>
          <ac:picMkLst>
            <pc:docMk/>
            <pc:sldMk cId="1242389226" sldId="332"/>
            <ac:picMk id="30" creationId="{291EB4D1-4EE3-4EB7-AAC0-74FF2D7B90B7}"/>
          </ac:picMkLst>
        </pc:picChg>
      </pc:sldChg>
    </pc:docChg>
  </pc:docChgLst>
  <pc:docChgLst>
    <pc:chgData name="Vu Phan" userId="73e9e9bd-e36e-465d-a473-d5808a927cc8" providerId="ADAL" clId="{DB84FFAF-37CA-440A-9FD7-047818230062}"/>
    <pc:docChg chg="undo redo custSel addSld delSld modSld sldOrd modMainMaster">
      <pc:chgData name="Vu Phan" userId="73e9e9bd-e36e-465d-a473-d5808a927cc8" providerId="ADAL" clId="{DB84FFAF-37CA-440A-9FD7-047818230062}" dt="2022-03-22T20:53:42.461" v="3270" actId="20577"/>
      <pc:docMkLst>
        <pc:docMk/>
      </pc:docMkLst>
      <pc:sldChg chg="modSp mod">
        <pc:chgData name="Vu Phan" userId="73e9e9bd-e36e-465d-a473-d5808a927cc8" providerId="ADAL" clId="{DB84FFAF-37CA-440A-9FD7-047818230062}" dt="2022-03-20T04:10:05.209" v="1226" actId="5793"/>
        <pc:sldMkLst>
          <pc:docMk/>
          <pc:sldMk cId="3291030164" sldId="256"/>
        </pc:sldMkLst>
        <pc:spChg chg="mod">
          <ac:chgData name="Vu Phan" userId="73e9e9bd-e36e-465d-a473-d5808a927cc8" providerId="ADAL" clId="{DB84FFAF-37CA-440A-9FD7-047818230062}" dt="2022-03-20T04:10:05.209" v="1226" actId="5793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" userId="73e9e9bd-e36e-465d-a473-d5808a927cc8" providerId="ADAL" clId="{DB84FFAF-37CA-440A-9FD7-047818230062}" dt="2022-03-20T04:09:55.741" v="1214" actId="113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" userId="73e9e9bd-e36e-465d-a473-d5808a927cc8" providerId="ADAL" clId="{DB84FFAF-37CA-440A-9FD7-047818230062}" dt="2022-03-20T05:44:51.199" v="3146" actId="20577"/>
        <pc:sldMkLst>
          <pc:docMk/>
          <pc:sldMk cId="3874015804" sldId="259"/>
        </pc:sldMkLst>
        <pc:spChg chg="mod">
          <ac:chgData name="Vu Phan" userId="73e9e9bd-e36e-465d-a473-d5808a927cc8" providerId="ADAL" clId="{DB84FFAF-37CA-440A-9FD7-047818230062}" dt="2022-03-20T05:44:51.199" v="3146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DB84FFAF-37CA-440A-9FD7-047818230062}" dt="2022-03-20T05:05:28.718" v="2069" actId="20577"/>
        <pc:sldMkLst>
          <pc:docMk/>
          <pc:sldMk cId="369560521" sldId="280"/>
        </pc:sldMkLst>
        <pc:spChg chg="mod">
          <ac:chgData name="Vu Phan" userId="73e9e9bd-e36e-465d-a473-d5808a927cc8" providerId="ADAL" clId="{DB84FFAF-37CA-440A-9FD7-047818230062}" dt="2022-03-20T05:05:28.718" v="2069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DB84FFAF-37CA-440A-9FD7-047818230062}" dt="2022-03-20T05:44:08.074" v="3099" actId="20577"/>
        <pc:sldMkLst>
          <pc:docMk/>
          <pc:sldMk cId="1436093343" sldId="287"/>
        </pc:sldMkLst>
        <pc:spChg chg="mod">
          <ac:chgData name="Vu Phan" userId="73e9e9bd-e36e-465d-a473-d5808a927cc8" providerId="ADAL" clId="{DB84FFAF-37CA-440A-9FD7-047818230062}" dt="2022-03-20T05:44:08.074" v="3099" actId="20577"/>
          <ac:spMkLst>
            <pc:docMk/>
            <pc:sldMk cId="1436093343" sldId="287"/>
            <ac:spMk id="4" creationId="{E45FE0BF-0EB7-4287-ADE1-AF19EF72C3DD}"/>
          </ac:spMkLst>
        </pc:spChg>
        <pc:spChg chg="mod">
          <ac:chgData name="Vu Phan" userId="73e9e9bd-e36e-465d-a473-d5808a927cc8" providerId="ADAL" clId="{DB84FFAF-37CA-440A-9FD7-047818230062}" dt="2022-03-20T05:44:02.920" v="3098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" userId="73e9e9bd-e36e-465d-a473-d5808a927cc8" providerId="ADAL" clId="{DB84FFAF-37CA-440A-9FD7-047818230062}" dt="2022-03-19T23:55:39.251" v="0" actId="47"/>
        <pc:sldMkLst>
          <pc:docMk/>
          <pc:sldMk cId="3383078950" sldId="648"/>
        </pc:sldMkLst>
      </pc:sldChg>
      <pc:sldChg chg="del">
        <pc:chgData name="Vu Phan" userId="73e9e9bd-e36e-465d-a473-d5808a927cc8" providerId="ADAL" clId="{DB84FFAF-37CA-440A-9FD7-047818230062}" dt="2022-03-19T23:55:39.251" v="0" actId="47"/>
        <pc:sldMkLst>
          <pc:docMk/>
          <pc:sldMk cId="1994752694" sldId="649"/>
        </pc:sldMkLst>
      </pc:sldChg>
      <pc:sldChg chg="addSp delSp modSp mod delAnim modAnim">
        <pc:chgData name="Vu Phan" userId="73e9e9bd-e36e-465d-a473-d5808a927cc8" providerId="ADAL" clId="{DB84FFAF-37CA-440A-9FD7-047818230062}" dt="2022-03-22T20:53:11.900" v="3215" actId="20577"/>
        <pc:sldMkLst>
          <pc:docMk/>
          <pc:sldMk cId="146149523" sldId="650"/>
        </pc:sldMkLst>
        <pc:spChg chg="mod">
          <ac:chgData name="Vu Phan" userId="73e9e9bd-e36e-465d-a473-d5808a927cc8" providerId="ADAL" clId="{DB84FFAF-37CA-440A-9FD7-047818230062}" dt="2022-03-20T00:00:03.261" v="7"/>
          <ac:spMkLst>
            <pc:docMk/>
            <pc:sldMk cId="146149523" sldId="650"/>
            <ac:spMk id="4" creationId="{E45FE0BF-0EB7-4287-ADE1-AF19EF72C3DD}"/>
          </ac:spMkLst>
        </pc:spChg>
        <pc:spChg chg="add mod">
          <ac:chgData name="Vu Phan" userId="73e9e9bd-e36e-465d-a473-d5808a927cc8" providerId="ADAL" clId="{DB84FFAF-37CA-440A-9FD7-047818230062}" dt="2022-03-20T04:30:49.672" v="1645" actId="1037"/>
          <ac:spMkLst>
            <pc:docMk/>
            <pc:sldMk cId="146149523" sldId="650"/>
            <ac:spMk id="8" creationId="{4CC25A98-A87B-45FA-AAE2-A5CAAB1F1F9F}"/>
          </ac:spMkLst>
        </pc:spChg>
        <pc:spChg chg="mod">
          <ac:chgData name="Vu Phan" userId="73e9e9bd-e36e-465d-a473-d5808a927cc8" providerId="ADAL" clId="{DB84FFAF-37CA-440A-9FD7-047818230062}" dt="2022-03-20T04:22:32.193" v="1309" actId="20577"/>
          <ac:spMkLst>
            <pc:docMk/>
            <pc:sldMk cId="146149523" sldId="650"/>
            <ac:spMk id="10" creationId="{787F6B66-B17C-40C0-B23C-426B28AF3BF2}"/>
          </ac:spMkLst>
        </pc:spChg>
        <pc:spChg chg="add mod">
          <ac:chgData name="Vu Phan" userId="73e9e9bd-e36e-465d-a473-d5808a927cc8" providerId="ADAL" clId="{DB84FFAF-37CA-440A-9FD7-047818230062}" dt="2022-03-20T04:30:49.672" v="1645" actId="1037"/>
          <ac:spMkLst>
            <pc:docMk/>
            <pc:sldMk cId="146149523" sldId="650"/>
            <ac:spMk id="11" creationId="{86B547DB-C2F3-484E-AAE7-ECC6A58EAD80}"/>
          </ac:spMkLst>
        </pc:spChg>
        <pc:spChg chg="add mod">
          <ac:chgData name="Vu Phan" userId="73e9e9bd-e36e-465d-a473-d5808a927cc8" providerId="ADAL" clId="{DB84FFAF-37CA-440A-9FD7-047818230062}" dt="2022-03-20T04:30:49.672" v="1645" actId="1037"/>
          <ac:spMkLst>
            <pc:docMk/>
            <pc:sldMk cId="146149523" sldId="650"/>
            <ac:spMk id="12" creationId="{7BC09944-F14C-4B2A-AA18-717DCD77B06F}"/>
          </ac:spMkLst>
        </pc:spChg>
        <pc:spChg chg="add del mod">
          <ac:chgData name="Vu Phan" userId="73e9e9bd-e36e-465d-a473-d5808a927cc8" providerId="ADAL" clId="{DB84FFAF-37CA-440A-9FD7-047818230062}" dt="2022-03-20T04:24:14.484" v="1411" actId="478"/>
          <ac:spMkLst>
            <pc:docMk/>
            <pc:sldMk cId="146149523" sldId="650"/>
            <ac:spMk id="13" creationId="{A6FDB5EA-8446-47A3-96F1-715955451E3C}"/>
          </ac:spMkLst>
        </pc:spChg>
        <pc:spChg chg="mod">
          <ac:chgData name="Vu Phan" userId="73e9e9bd-e36e-465d-a473-d5808a927cc8" providerId="ADAL" clId="{DB84FFAF-37CA-440A-9FD7-047818230062}" dt="2022-03-22T20:53:11.900" v="3215" actId="20577"/>
          <ac:spMkLst>
            <pc:docMk/>
            <pc:sldMk cId="146149523" sldId="650"/>
            <ac:spMk id="14" creationId="{CBC0D038-94EC-4856-98ED-3BD794B4EE9F}"/>
          </ac:spMkLst>
        </pc:spChg>
        <pc:spChg chg="add mod">
          <ac:chgData name="Vu Phan" userId="73e9e9bd-e36e-465d-a473-d5808a927cc8" providerId="ADAL" clId="{DB84FFAF-37CA-440A-9FD7-047818230062}" dt="2022-03-20T04:30:49.672" v="1645" actId="1037"/>
          <ac:spMkLst>
            <pc:docMk/>
            <pc:sldMk cId="146149523" sldId="650"/>
            <ac:spMk id="15" creationId="{6BB16263-40B8-4653-A2B4-FA8269668C78}"/>
          </ac:spMkLst>
        </pc:spChg>
        <pc:spChg chg="add mod">
          <ac:chgData name="Vu Phan" userId="73e9e9bd-e36e-465d-a473-d5808a927cc8" providerId="ADAL" clId="{DB84FFAF-37CA-440A-9FD7-047818230062}" dt="2022-03-20T04:31:55.755" v="1651" actId="1076"/>
          <ac:spMkLst>
            <pc:docMk/>
            <pc:sldMk cId="146149523" sldId="650"/>
            <ac:spMk id="16" creationId="{A064A7D2-45A7-4422-8843-DCDA5152D19D}"/>
          </ac:spMkLst>
        </pc:spChg>
        <pc:spChg chg="add mod">
          <ac:chgData name="Vu Phan" userId="73e9e9bd-e36e-465d-a473-d5808a927cc8" providerId="ADAL" clId="{DB84FFAF-37CA-440A-9FD7-047818230062}" dt="2022-03-20T04:30:49.672" v="1645" actId="1037"/>
          <ac:spMkLst>
            <pc:docMk/>
            <pc:sldMk cId="146149523" sldId="650"/>
            <ac:spMk id="21" creationId="{C6EC5968-4B10-46FD-8A14-46ABAB54D62C}"/>
          </ac:spMkLst>
        </pc:spChg>
        <pc:spChg chg="add mod">
          <ac:chgData name="Vu Phan" userId="73e9e9bd-e36e-465d-a473-d5808a927cc8" providerId="ADAL" clId="{DB84FFAF-37CA-440A-9FD7-047818230062}" dt="2022-03-20T04:30:49.672" v="1645" actId="1037"/>
          <ac:spMkLst>
            <pc:docMk/>
            <pc:sldMk cId="146149523" sldId="650"/>
            <ac:spMk id="22" creationId="{1E9537F6-45E6-4972-A5CD-27277C6D8300}"/>
          </ac:spMkLst>
        </pc:spChg>
        <pc:picChg chg="add mod modCrop">
          <ac:chgData name="Vu Phan" userId="73e9e9bd-e36e-465d-a473-d5808a927cc8" providerId="ADAL" clId="{DB84FFAF-37CA-440A-9FD7-047818230062}" dt="2022-03-20T04:30:49.672" v="1645" actId="1037"/>
          <ac:picMkLst>
            <pc:docMk/>
            <pc:sldMk cId="146149523" sldId="650"/>
            <ac:picMk id="3" creationId="{DACDC77A-3B63-478B-973F-ADC6EA7B6DBC}"/>
          </ac:picMkLst>
        </pc:picChg>
        <pc:picChg chg="del">
          <ac:chgData name="Vu Phan" userId="73e9e9bd-e36e-465d-a473-d5808a927cc8" providerId="ADAL" clId="{DB84FFAF-37CA-440A-9FD7-047818230062}" dt="2022-03-19T23:55:43.582" v="2" actId="478"/>
          <ac:picMkLst>
            <pc:docMk/>
            <pc:sldMk cId="146149523" sldId="650"/>
            <ac:picMk id="9" creationId="{7647397C-0E01-4AB7-9A51-9ACF14639189}"/>
          </ac:picMkLst>
        </pc:picChg>
        <pc:picChg chg="del">
          <ac:chgData name="Vu Phan" userId="73e9e9bd-e36e-465d-a473-d5808a927cc8" providerId="ADAL" clId="{DB84FFAF-37CA-440A-9FD7-047818230062}" dt="2022-03-19T23:55:43" v="1" actId="478"/>
          <ac:picMkLst>
            <pc:docMk/>
            <pc:sldMk cId="146149523" sldId="650"/>
            <ac:picMk id="13" creationId="{70877F07-EA15-42AA-8811-57A1440F9CC3}"/>
          </ac:picMkLst>
        </pc:picChg>
        <pc:picChg chg="add mod">
          <ac:chgData name="Vu Phan" userId="73e9e9bd-e36e-465d-a473-d5808a927cc8" providerId="ADAL" clId="{DB84FFAF-37CA-440A-9FD7-047818230062}" dt="2022-03-20T04:30:56.993" v="1648" actId="1076"/>
          <ac:picMkLst>
            <pc:docMk/>
            <pc:sldMk cId="146149523" sldId="650"/>
            <ac:picMk id="24" creationId="{C934C190-F0D8-4B54-8196-213F24755C7E}"/>
          </ac:picMkLst>
        </pc:picChg>
        <pc:cxnChg chg="add mod">
          <ac:chgData name="Vu Phan" userId="73e9e9bd-e36e-465d-a473-d5808a927cc8" providerId="ADAL" clId="{DB84FFAF-37CA-440A-9FD7-047818230062}" dt="2022-03-20T04:31:58.013" v="1652" actId="14100"/>
          <ac:cxnSpMkLst>
            <pc:docMk/>
            <pc:sldMk cId="146149523" sldId="650"/>
            <ac:cxnSpMk id="17" creationId="{3CA0F85E-DDB4-4C75-99D8-F9E5927AADB8}"/>
          </ac:cxnSpMkLst>
        </pc:cxnChg>
        <pc:cxnChg chg="add mod">
          <ac:chgData name="Vu Phan" userId="73e9e9bd-e36e-465d-a473-d5808a927cc8" providerId="ADAL" clId="{DB84FFAF-37CA-440A-9FD7-047818230062}" dt="2022-03-20T04:30:49.672" v="1645" actId="1037"/>
          <ac:cxnSpMkLst>
            <pc:docMk/>
            <pc:sldMk cId="146149523" sldId="650"/>
            <ac:cxnSpMk id="19" creationId="{97E55460-4BB0-478F-BEC1-066D43C3E00C}"/>
          </ac:cxnSpMkLst>
        </pc:cxnChg>
      </pc:sldChg>
      <pc:sldChg chg="modSp mod ord">
        <pc:chgData name="Vu Phan" userId="73e9e9bd-e36e-465d-a473-d5808a927cc8" providerId="ADAL" clId="{DB84FFAF-37CA-440A-9FD7-047818230062}" dt="2022-03-20T05:12:28.672" v="2688" actId="20577"/>
        <pc:sldMkLst>
          <pc:docMk/>
          <pc:sldMk cId="1669054974" sldId="651"/>
        </pc:sldMkLst>
        <pc:spChg chg="mod">
          <ac:chgData name="Vu Phan" userId="73e9e9bd-e36e-465d-a473-d5808a927cc8" providerId="ADAL" clId="{DB84FFAF-37CA-440A-9FD7-047818230062}" dt="2022-03-20T00:14:59.662" v="36" actId="20577"/>
          <ac:spMkLst>
            <pc:docMk/>
            <pc:sldMk cId="1669054974" sldId="651"/>
            <ac:spMk id="4" creationId="{E45FE0BF-0EB7-4287-ADE1-AF19EF72C3DD}"/>
          </ac:spMkLst>
        </pc:spChg>
        <pc:spChg chg="mod">
          <ac:chgData name="Vu Phan" userId="73e9e9bd-e36e-465d-a473-d5808a927cc8" providerId="ADAL" clId="{DB84FFAF-37CA-440A-9FD7-047818230062}" dt="2022-03-20T05:12:28.672" v="2688" actId="20577"/>
          <ac:spMkLst>
            <pc:docMk/>
            <pc:sldMk cId="1669054974" sldId="651"/>
            <ac:spMk id="10" creationId="{787F6B66-B17C-40C0-B23C-426B28AF3BF2}"/>
          </ac:spMkLst>
        </pc:spChg>
      </pc:sldChg>
      <pc:sldChg chg="addSp delSp modSp mod">
        <pc:chgData name="Vu Phan" userId="73e9e9bd-e36e-465d-a473-d5808a927cc8" providerId="ADAL" clId="{DB84FFAF-37CA-440A-9FD7-047818230062}" dt="2022-03-22T20:52:59.318" v="3192" actId="20577"/>
        <pc:sldMkLst>
          <pc:docMk/>
          <pc:sldMk cId="2035576491" sldId="652"/>
        </pc:sldMkLst>
        <pc:spChg chg="mod">
          <ac:chgData name="Vu Phan" userId="73e9e9bd-e36e-465d-a473-d5808a927cc8" providerId="ADAL" clId="{DB84FFAF-37CA-440A-9FD7-047818230062}" dt="2022-03-20T00:00:01.352" v="6"/>
          <ac:spMkLst>
            <pc:docMk/>
            <pc:sldMk cId="2035576491" sldId="652"/>
            <ac:spMk id="4" creationId="{E45FE0BF-0EB7-4287-ADE1-AF19EF72C3DD}"/>
          </ac:spMkLst>
        </pc:spChg>
        <pc:spChg chg="del">
          <ac:chgData name="Vu Phan" userId="73e9e9bd-e36e-465d-a473-d5808a927cc8" providerId="ADAL" clId="{DB84FFAF-37CA-440A-9FD7-047818230062}" dt="2022-03-20T04:16:57.221" v="1227" actId="478"/>
          <ac:spMkLst>
            <pc:docMk/>
            <pc:sldMk cId="2035576491" sldId="652"/>
            <ac:spMk id="18" creationId="{30588AD9-C811-4EA4-B54D-D1DB6E9823A6}"/>
          </ac:spMkLst>
        </pc:spChg>
        <pc:spChg chg="del">
          <ac:chgData name="Vu Phan" userId="73e9e9bd-e36e-465d-a473-d5808a927cc8" providerId="ADAL" clId="{DB84FFAF-37CA-440A-9FD7-047818230062}" dt="2022-03-20T04:16:58.971" v="1229" actId="478"/>
          <ac:spMkLst>
            <pc:docMk/>
            <pc:sldMk cId="2035576491" sldId="652"/>
            <ac:spMk id="19" creationId="{93699617-1EBF-405E-8CB0-9130F18273A2}"/>
          </ac:spMkLst>
        </pc:spChg>
        <pc:spChg chg="del">
          <ac:chgData name="Vu Phan" userId="73e9e9bd-e36e-465d-a473-d5808a927cc8" providerId="ADAL" clId="{DB84FFAF-37CA-440A-9FD7-047818230062}" dt="2022-03-20T04:16:58.143" v="1228" actId="478"/>
          <ac:spMkLst>
            <pc:docMk/>
            <pc:sldMk cId="2035576491" sldId="652"/>
            <ac:spMk id="20" creationId="{B169D228-EFA9-4264-BBE6-4AB63769985D}"/>
          </ac:spMkLst>
        </pc:spChg>
        <pc:spChg chg="mod">
          <ac:chgData name="Vu Phan" userId="73e9e9bd-e36e-465d-a473-d5808a927cc8" providerId="ADAL" clId="{DB84FFAF-37CA-440A-9FD7-047818230062}" dt="2022-03-22T20:52:59.318" v="3192" actId="20577"/>
          <ac:spMkLst>
            <pc:docMk/>
            <pc:sldMk cId="2035576491" sldId="652"/>
            <ac:spMk id="26" creationId="{7781307B-F881-4790-A070-12404546A51A}"/>
          </ac:spMkLst>
        </pc:spChg>
        <pc:spChg chg="mod">
          <ac:chgData name="Vu Phan" userId="73e9e9bd-e36e-465d-a473-d5808a927cc8" providerId="ADAL" clId="{DB84FFAF-37CA-440A-9FD7-047818230062}" dt="2022-03-20T04:18:13.731" v="1266" actId="1036"/>
          <ac:spMkLst>
            <pc:docMk/>
            <pc:sldMk cId="2035576491" sldId="652"/>
            <ac:spMk id="38" creationId="{A302535A-3B6C-47E3-95C4-4D571A8DB2E3}"/>
          </ac:spMkLst>
        </pc:spChg>
        <pc:graphicFrameChg chg="add del mod ord">
          <ac:chgData name="Vu Phan" userId="73e9e9bd-e36e-465d-a473-d5808a927cc8" providerId="ADAL" clId="{DB84FFAF-37CA-440A-9FD7-047818230062}" dt="2022-03-20T04:17:30.271" v="1239" actId="478"/>
          <ac:graphicFrameMkLst>
            <pc:docMk/>
            <pc:sldMk cId="2035576491" sldId="652"/>
            <ac:graphicFrameMk id="2" creationId="{B8EB0928-D3CD-4896-9F26-309FBF5A8E97}"/>
          </ac:graphicFrameMkLst>
        </pc:graphicFrameChg>
        <pc:graphicFrameChg chg="add mod ord">
          <ac:chgData name="Vu Phan" userId="73e9e9bd-e36e-465d-a473-d5808a927cc8" providerId="ADAL" clId="{DB84FFAF-37CA-440A-9FD7-047818230062}" dt="2022-03-20T04:18:03.450" v="1255" actId="1076"/>
          <ac:graphicFrameMkLst>
            <pc:docMk/>
            <pc:sldMk cId="2035576491" sldId="652"/>
            <ac:graphicFrameMk id="3" creationId="{5522FFB4-963B-4F56-BF3E-1ED480A1C3DD}"/>
          </ac:graphicFrameMkLst>
        </pc:graphicFrameChg>
      </pc:sldChg>
      <pc:sldChg chg="addSp delSp modSp add mod">
        <pc:chgData name="Vu Phan" userId="73e9e9bd-e36e-465d-a473-d5808a927cc8" providerId="ADAL" clId="{DB84FFAF-37CA-440A-9FD7-047818230062}" dt="2022-03-22T20:53:07.839" v="3214" actId="20577"/>
        <pc:sldMkLst>
          <pc:docMk/>
          <pc:sldMk cId="1878738491" sldId="653"/>
        </pc:sldMkLst>
        <pc:spChg chg="add mod or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2" creationId="{A76FFBBC-98A1-4325-8BC3-E5ABB18F2D62}"/>
          </ac:spMkLst>
        </pc:spChg>
        <pc:spChg chg="mod">
          <ac:chgData name="Vu Phan" userId="73e9e9bd-e36e-465d-a473-d5808a927cc8" providerId="ADAL" clId="{DB84FFAF-37CA-440A-9FD7-047818230062}" dt="2022-03-20T00:55:31.572" v="557" actId="20577"/>
          <ac:spMkLst>
            <pc:docMk/>
            <pc:sldMk cId="1878738491" sldId="653"/>
            <ac:spMk id="10" creationId="{787F6B66-B17C-40C0-B23C-426B28AF3BF2}"/>
          </ac:spMkLst>
        </pc:spChg>
        <pc:spChg chg="del">
          <ac:chgData name="Vu Phan" userId="73e9e9bd-e36e-465d-a473-d5808a927cc8" providerId="ADAL" clId="{DB84FFAF-37CA-440A-9FD7-047818230062}" dt="2022-03-20T00:52:00.265" v="458" actId="478"/>
          <ac:spMkLst>
            <pc:docMk/>
            <pc:sldMk cId="1878738491" sldId="653"/>
            <ac:spMk id="18" creationId="{30588AD9-C811-4EA4-B54D-D1DB6E9823A6}"/>
          </ac:spMkLst>
        </pc:spChg>
        <pc:spChg chg="del">
          <ac:chgData name="Vu Phan" userId="73e9e9bd-e36e-465d-a473-d5808a927cc8" providerId="ADAL" clId="{DB84FFAF-37CA-440A-9FD7-047818230062}" dt="2022-03-20T00:52:00.265" v="458" actId="478"/>
          <ac:spMkLst>
            <pc:docMk/>
            <pc:sldMk cId="1878738491" sldId="653"/>
            <ac:spMk id="19" creationId="{93699617-1EBF-405E-8CB0-9130F18273A2}"/>
          </ac:spMkLst>
        </pc:spChg>
        <pc:spChg chg="del">
          <ac:chgData name="Vu Phan" userId="73e9e9bd-e36e-465d-a473-d5808a927cc8" providerId="ADAL" clId="{DB84FFAF-37CA-440A-9FD7-047818230062}" dt="2022-03-20T00:52:00.265" v="458" actId="478"/>
          <ac:spMkLst>
            <pc:docMk/>
            <pc:sldMk cId="1878738491" sldId="653"/>
            <ac:spMk id="20" creationId="{B169D228-EFA9-4264-BBE6-4AB63769985D}"/>
          </ac:spMkLst>
        </pc:spChg>
        <pc:spChg chg="del">
          <ac:chgData name="Vu Phan" userId="73e9e9bd-e36e-465d-a473-d5808a927cc8" providerId="ADAL" clId="{DB84FFAF-37CA-440A-9FD7-047818230062}" dt="2022-03-20T00:52:00.265" v="458" actId="478"/>
          <ac:spMkLst>
            <pc:docMk/>
            <pc:sldMk cId="1878738491" sldId="653"/>
            <ac:spMk id="21" creationId="{BFF4B2DE-C3AB-4E71-9D1F-F773014A0AA8}"/>
          </ac:spMkLst>
        </pc:spChg>
        <pc:spChg chg="add del mo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23" creationId="{18EF1385-9C07-4720-8CC5-1222010367D4}"/>
          </ac:spMkLst>
        </pc:spChg>
        <pc:spChg chg="del">
          <ac:chgData name="Vu Phan" userId="73e9e9bd-e36e-465d-a473-d5808a927cc8" providerId="ADAL" clId="{DB84FFAF-37CA-440A-9FD7-047818230062}" dt="2022-03-20T00:52:00.265" v="458" actId="478"/>
          <ac:spMkLst>
            <pc:docMk/>
            <pc:sldMk cId="1878738491" sldId="653"/>
            <ac:spMk id="25" creationId="{4FB7743B-B8C2-4098-96F8-C4804D0D8F14}"/>
          </ac:spMkLst>
        </pc:spChg>
        <pc:spChg chg="mod">
          <ac:chgData name="Vu Phan" userId="73e9e9bd-e36e-465d-a473-d5808a927cc8" providerId="ADAL" clId="{DB84FFAF-37CA-440A-9FD7-047818230062}" dt="2022-03-22T20:53:07.839" v="3214" actId="20577"/>
          <ac:spMkLst>
            <pc:docMk/>
            <pc:sldMk cId="1878738491" sldId="653"/>
            <ac:spMk id="26" creationId="{7781307B-F881-4790-A070-12404546A51A}"/>
          </ac:spMkLst>
        </pc:spChg>
        <pc:spChg chg="add del">
          <ac:chgData name="Vu Phan" userId="73e9e9bd-e36e-465d-a473-d5808a927cc8" providerId="ADAL" clId="{DB84FFAF-37CA-440A-9FD7-047818230062}" dt="2022-03-20T00:52:14.236" v="462" actId="478"/>
          <ac:spMkLst>
            <pc:docMk/>
            <pc:sldMk cId="1878738491" sldId="653"/>
            <ac:spMk id="27" creationId="{F2964518-EA74-4C89-9A78-860B7A31125E}"/>
          </ac:spMkLst>
        </pc:spChg>
        <pc:spChg chg="add del">
          <ac:chgData name="Vu Phan" userId="73e9e9bd-e36e-465d-a473-d5808a927cc8" providerId="ADAL" clId="{DB84FFAF-37CA-440A-9FD7-047818230062}" dt="2022-03-20T00:52:14.236" v="462" actId="478"/>
          <ac:spMkLst>
            <pc:docMk/>
            <pc:sldMk cId="1878738491" sldId="653"/>
            <ac:spMk id="28" creationId="{9F7FCAD8-ED2E-46F4-B1E5-0B150FACB6C5}"/>
          </ac:spMkLst>
        </pc:spChg>
        <pc:spChg chg="add del">
          <ac:chgData name="Vu Phan" userId="73e9e9bd-e36e-465d-a473-d5808a927cc8" providerId="ADAL" clId="{DB84FFAF-37CA-440A-9FD7-047818230062}" dt="2022-03-20T00:52:14.236" v="462" actId="478"/>
          <ac:spMkLst>
            <pc:docMk/>
            <pc:sldMk cId="1878738491" sldId="653"/>
            <ac:spMk id="29" creationId="{24C75D1B-27AB-42CA-969C-19C58F6EB66F}"/>
          </ac:spMkLst>
        </pc:spChg>
        <pc:spChg chg="add del">
          <ac:chgData name="Vu Phan" userId="73e9e9bd-e36e-465d-a473-d5808a927cc8" providerId="ADAL" clId="{DB84FFAF-37CA-440A-9FD7-047818230062}" dt="2022-03-20T00:52:14.236" v="462" actId="478"/>
          <ac:spMkLst>
            <pc:docMk/>
            <pc:sldMk cId="1878738491" sldId="653"/>
            <ac:spMk id="30" creationId="{ABC0B17C-FC73-4D8C-B5EA-6F9EB2B9F1C5}"/>
          </ac:spMkLst>
        </pc:spChg>
        <pc:spChg chg="add del">
          <ac:chgData name="Vu Phan" userId="73e9e9bd-e36e-465d-a473-d5808a927cc8" providerId="ADAL" clId="{DB84FFAF-37CA-440A-9FD7-047818230062}" dt="2022-03-20T00:52:14.236" v="462" actId="478"/>
          <ac:spMkLst>
            <pc:docMk/>
            <pc:sldMk cId="1878738491" sldId="653"/>
            <ac:spMk id="31" creationId="{E435F4F5-A98C-4ED6-B400-733115A187DD}"/>
          </ac:spMkLst>
        </pc:spChg>
        <pc:spChg chg="del">
          <ac:chgData name="Vu Phan" userId="73e9e9bd-e36e-465d-a473-d5808a927cc8" providerId="ADAL" clId="{DB84FFAF-37CA-440A-9FD7-047818230062}" dt="2022-03-20T00:52:00.265" v="458" actId="478"/>
          <ac:spMkLst>
            <pc:docMk/>
            <pc:sldMk cId="1878738491" sldId="653"/>
            <ac:spMk id="33" creationId="{2DBBAE0B-89DE-40A5-B627-C379EEC88FD6}"/>
          </ac:spMkLst>
        </pc:spChg>
        <pc:spChg chg="del">
          <ac:chgData name="Vu Phan" userId="73e9e9bd-e36e-465d-a473-d5808a927cc8" providerId="ADAL" clId="{DB84FFAF-37CA-440A-9FD7-047818230062}" dt="2022-03-20T00:52:00.265" v="458" actId="478"/>
          <ac:spMkLst>
            <pc:docMk/>
            <pc:sldMk cId="1878738491" sldId="653"/>
            <ac:spMk id="35" creationId="{CD1E726B-947F-4BCC-BC3A-02965F7BD3BF}"/>
          </ac:spMkLst>
        </pc:spChg>
        <pc:spChg chg="del">
          <ac:chgData name="Vu Phan" userId="73e9e9bd-e36e-465d-a473-d5808a927cc8" providerId="ADAL" clId="{DB84FFAF-37CA-440A-9FD7-047818230062}" dt="2022-03-20T00:52:00.265" v="458" actId="478"/>
          <ac:spMkLst>
            <pc:docMk/>
            <pc:sldMk cId="1878738491" sldId="653"/>
            <ac:spMk id="38" creationId="{A302535A-3B6C-47E3-95C4-4D571A8DB2E3}"/>
          </ac:spMkLst>
        </pc:spChg>
        <pc:spChg chg="del">
          <ac:chgData name="Vu Phan" userId="73e9e9bd-e36e-465d-a473-d5808a927cc8" providerId="ADAL" clId="{DB84FFAF-37CA-440A-9FD7-047818230062}" dt="2022-03-20T00:52:00.265" v="458" actId="478"/>
          <ac:spMkLst>
            <pc:docMk/>
            <pc:sldMk cId="1878738491" sldId="653"/>
            <ac:spMk id="40" creationId="{0D5791B3-883E-4856-AE54-A832CE2A263C}"/>
          </ac:spMkLst>
        </pc:spChg>
        <pc:spChg chg="add mod">
          <ac:chgData name="Vu Phan" userId="73e9e9bd-e36e-465d-a473-d5808a927cc8" providerId="ADAL" clId="{DB84FFAF-37CA-440A-9FD7-047818230062}" dt="2022-03-20T04:22:28.025" v="1301" actId="20577"/>
          <ac:spMkLst>
            <pc:docMk/>
            <pc:sldMk cId="1878738491" sldId="653"/>
            <ac:spMk id="41" creationId="{8BCCA8E3-EC07-43FB-A822-FD5129A263D4}"/>
          </ac:spMkLst>
        </pc:spChg>
        <pc:spChg chg="add del">
          <ac:chgData name="Vu Phan" userId="73e9e9bd-e36e-465d-a473-d5808a927cc8" providerId="ADAL" clId="{DB84FFAF-37CA-440A-9FD7-047818230062}" dt="2022-03-20T00:52:14.236" v="462" actId="478"/>
          <ac:spMkLst>
            <pc:docMk/>
            <pc:sldMk cId="1878738491" sldId="653"/>
            <ac:spMk id="43" creationId="{49C126AF-0A7F-4D0A-8120-04CA6F8748C6}"/>
          </ac:spMkLst>
        </pc:spChg>
        <pc:spChg chg="add del">
          <ac:chgData name="Vu Phan" userId="73e9e9bd-e36e-465d-a473-d5808a927cc8" providerId="ADAL" clId="{DB84FFAF-37CA-440A-9FD7-047818230062}" dt="2022-03-20T00:52:14.236" v="462" actId="478"/>
          <ac:spMkLst>
            <pc:docMk/>
            <pc:sldMk cId="1878738491" sldId="653"/>
            <ac:spMk id="45" creationId="{0E8CF1D4-6B69-41D9-AC25-F90F931AF923}"/>
          </ac:spMkLst>
        </pc:spChg>
        <pc:spChg chg="del">
          <ac:chgData name="Vu Phan" userId="73e9e9bd-e36e-465d-a473-d5808a927cc8" providerId="ADAL" clId="{DB84FFAF-37CA-440A-9FD7-047818230062}" dt="2022-03-20T00:52:00.265" v="458" actId="478"/>
          <ac:spMkLst>
            <pc:docMk/>
            <pc:sldMk cId="1878738491" sldId="653"/>
            <ac:spMk id="46" creationId="{27394B8D-F9E0-419E-8DB3-BA981B445597}"/>
          </ac:spMkLst>
        </pc:spChg>
        <pc:spChg chg="add mo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47" creationId="{F2F9A2C4-3C84-42ED-B11C-20DF64C157B7}"/>
          </ac:spMkLst>
        </pc:spChg>
        <pc:spChg chg="add mod or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48" creationId="{2415CF10-8A82-413E-AF58-DECC2F662013}"/>
          </ac:spMkLst>
        </pc:spChg>
        <pc:spChg chg="add mod or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49" creationId="{26AC3D3D-C635-4351-BF1B-79F8DA0B011D}"/>
          </ac:spMkLst>
        </pc:spChg>
        <pc:spChg chg="add mo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50" creationId="{2B19F912-0143-41F8-ACCE-32A811235658}"/>
          </ac:spMkLst>
        </pc:spChg>
        <pc:spChg chg="add mo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51" creationId="{CE541635-356D-4123-8921-1A4156D14010}"/>
          </ac:spMkLst>
        </pc:spChg>
        <pc:spChg chg="add mo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54" creationId="{72F7B068-CF4B-42A9-8C5F-56194DE4FA49}"/>
          </ac:spMkLst>
        </pc:spChg>
        <pc:spChg chg="add mo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55" creationId="{93EF2076-D389-47DF-B96A-AA0849026FE6}"/>
          </ac:spMkLst>
        </pc:spChg>
        <pc:spChg chg="add mo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57" creationId="{C6670A8F-A489-4541-9B89-B31917D0DE79}"/>
          </ac:spMkLst>
        </pc:spChg>
        <pc:spChg chg="add mo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60" creationId="{E8B536BE-62C1-428A-9D1A-6ACFB1555683}"/>
          </ac:spMkLst>
        </pc:spChg>
        <pc:spChg chg="add mo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62" creationId="{7FA6C6CA-67D0-47B7-BA7D-69CD3D3C0E07}"/>
          </ac:spMkLst>
        </pc:spChg>
        <pc:spChg chg="add mod">
          <ac:chgData name="Vu Phan" userId="73e9e9bd-e36e-465d-a473-d5808a927cc8" providerId="ADAL" clId="{DB84FFAF-37CA-440A-9FD7-047818230062}" dt="2022-03-20T01:08:56.259" v="1192" actId="1036"/>
          <ac:spMkLst>
            <pc:docMk/>
            <pc:sldMk cId="1878738491" sldId="653"/>
            <ac:spMk id="68" creationId="{7BD0A042-8F23-4091-BF23-FAAFBE1E415B}"/>
          </ac:spMkLst>
        </pc:spChg>
        <pc:picChg chg="add del">
          <ac:chgData name="Vu Phan" userId="73e9e9bd-e36e-465d-a473-d5808a927cc8" providerId="ADAL" clId="{DB84FFAF-37CA-440A-9FD7-047818230062}" dt="2022-03-20T00:52:14.236" v="462" actId="478"/>
          <ac:picMkLst>
            <pc:docMk/>
            <pc:sldMk cId="1878738491" sldId="653"/>
            <ac:picMk id="5" creationId="{C3E29CE9-463A-49FB-ABDC-343AE006E891}"/>
          </ac:picMkLst>
        </pc:picChg>
        <pc:picChg chg="add del">
          <ac:chgData name="Vu Phan" userId="73e9e9bd-e36e-465d-a473-d5808a927cc8" providerId="ADAL" clId="{DB84FFAF-37CA-440A-9FD7-047818230062}" dt="2022-03-20T00:52:14.236" v="462" actId="478"/>
          <ac:picMkLst>
            <pc:docMk/>
            <pc:sldMk cId="1878738491" sldId="653"/>
            <ac:picMk id="11" creationId="{B4B24D32-9B9D-4134-B63D-DBDE84F80DC7}"/>
          </ac:picMkLst>
        </pc:picChg>
        <pc:picChg chg="add mod modCrop">
          <ac:chgData name="Vu Phan" userId="73e9e9bd-e36e-465d-a473-d5808a927cc8" providerId="ADAL" clId="{DB84FFAF-37CA-440A-9FD7-047818230062}" dt="2022-03-20T01:08:56.259" v="1192" actId="1036"/>
          <ac:picMkLst>
            <pc:docMk/>
            <pc:sldMk cId="1878738491" sldId="653"/>
            <ac:picMk id="14" creationId="{82658BEB-128D-4099-AB8E-C1881B9D763E}"/>
          </ac:picMkLst>
        </pc:picChg>
        <pc:picChg chg="del">
          <ac:chgData name="Vu Phan" userId="73e9e9bd-e36e-465d-a473-d5808a927cc8" providerId="ADAL" clId="{DB84FFAF-37CA-440A-9FD7-047818230062}" dt="2022-03-20T00:52:00.265" v="458" actId="478"/>
          <ac:picMkLst>
            <pc:docMk/>
            <pc:sldMk cId="1878738491" sldId="653"/>
            <ac:picMk id="22" creationId="{870B84F4-5111-4B4F-9B10-B603A08DB79C}"/>
          </ac:picMkLst>
        </pc:picChg>
        <pc:picChg chg="del">
          <ac:chgData name="Vu Phan" userId="73e9e9bd-e36e-465d-a473-d5808a927cc8" providerId="ADAL" clId="{DB84FFAF-37CA-440A-9FD7-047818230062}" dt="2022-03-20T00:52:00.265" v="458" actId="478"/>
          <ac:picMkLst>
            <pc:docMk/>
            <pc:sldMk cId="1878738491" sldId="653"/>
            <ac:picMk id="24" creationId="{A8B24C25-4A4B-4FDB-AEC5-CE43F7C399FD}"/>
          </ac:picMkLst>
        </pc:picChg>
        <pc:cxnChg chg="add mod">
          <ac:chgData name="Vu Phan" userId="73e9e9bd-e36e-465d-a473-d5808a927cc8" providerId="ADAL" clId="{DB84FFAF-37CA-440A-9FD7-047818230062}" dt="2022-03-20T01:08:56.259" v="1192" actId="1036"/>
          <ac:cxnSpMkLst>
            <pc:docMk/>
            <pc:sldMk cId="1878738491" sldId="653"/>
            <ac:cxnSpMk id="8" creationId="{66942A9B-4DA9-4964-A421-CEF871D0BC42}"/>
          </ac:cxnSpMkLst>
        </pc:cxnChg>
        <pc:cxnChg chg="del mod">
          <ac:chgData name="Vu Phan" userId="73e9e9bd-e36e-465d-a473-d5808a927cc8" providerId="ADAL" clId="{DB84FFAF-37CA-440A-9FD7-047818230062}" dt="2022-03-20T00:52:00.265" v="458" actId="478"/>
          <ac:cxnSpMkLst>
            <pc:docMk/>
            <pc:sldMk cId="1878738491" sldId="653"/>
            <ac:cxnSpMk id="32" creationId="{895DCBAC-B8A0-4A63-BAD2-88F3C9A64778}"/>
          </ac:cxnSpMkLst>
        </pc:cxnChg>
        <pc:cxnChg chg="del">
          <ac:chgData name="Vu Phan" userId="73e9e9bd-e36e-465d-a473-d5808a927cc8" providerId="ADAL" clId="{DB84FFAF-37CA-440A-9FD7-047818230062}" dt="2022-03-20T00:52:00.265" v="458" actId="478"/>
          <ac:cxnSpMkLst>
            <pc:docMk/>
            <pc:sldMk cId="1878738491" sldId="653"/>
            <ac:cxnSpMk id="34" creationId="{11D1C56B-232D-4F9D-BEE7-EAE701A29181}"/>
          </ac:cxnSpMkLst>
        </pc:cxnChg>
        <pc:cxnChg chg="add del mod">
          <ac:chgData name="Vu Phan" userId="73e9e9bd-e36e-465d-a473-d5808a927cc8" providerId="ADAL" clId="{DB84FFAF-37CA-440A-9FD7-047818230062}" dt="2022-03-20T00:52:14.236" v="462" actId="478"/>
          <ac:cxnSpMkLst>
            <pc:docMk/>
            <pc:sldMk cId="1878738491" sldId="653"/>
            <ac:cxnSpMk id="36" creationId="{B8A65CAB-CB93-4248-891F-A35EF45667CB}"/>
          </ac:cxnSpMkLst>
        </pc:cxnChg>
        <pc:cxnChg chg="del">
          <ac:chgData name="Vu Phan" userId="73e9e9bd-e36e-465d-a473-d5808a927cc8" providerId="ADAL" clId="{DB84FFAF-37CA-440A-9FD7-047818230062}" dt="2022-03-20T00:52:00.265" v="458" actId="478"/>
          <ac:cxnSpMkLst>
            <pc:docMk/>
            <pc:sldMk cId="1878738491" sldId="653"/>
            <ac:cxnSpMk id="37" creationId="{C9AB1084-B3C5-4988-8372-E8C7182ED88E}"/>
          </ac:cxnSpMkLst>
        </pc:cxnChg>
        <pc:cxnChg chg="add del">
          <ac:chgData name="Vu Phan" userId="73e9e9bd-e36e-465d-a473-d5808a927cc8" providerId="ADAL" clId="{DB84FFAF-37CA-440A-9FD7-047818230062}" dt="2022-03-20T00:52:14.236" v="462" actId="478"/>
          <ac:cxnSpMkLst>
            <pc:docMk/>
            <pc:sldMk cId="1878738491" sldId="653"/>
            <ac:cxnSpMk id="39" creationId="{01981BD8-4D3F-4D12-87AE-8C96ADEE7B2C}"/>
          </ac:cxnSpMkLst>
        </pc:cxnChg>
        <pc:cxnChg chg="add del mod">
          <ac:chgData name="Vu Phan" userId="73e9e9bd-e36e-465d-a473-d5808a927cc8" providerId="ADAL" clId="{DB84FFAF-37CA-440A-9FD7-047818230062}" dt="2022-03-20T00:52:14.236" v="462" actId="478"/>
          <ac:cxnSpMkLst>
            <pc:docMk/>
            <pc:sldMk cId="1878738491" sldId="653"/>
            <ac:cxnSpMk id="42" creationId="{94FD1B77-E4A7-4E95-86A4-E22914F60567}"/>
          </ac:cxnSpMkLst>
        </pc:cxnChg>
        <pc:cxnChg chg="add mod">
          <ac:chgData name="Vu Phan" userId="73e9e9bd-e36e-465d-a473-d5808a927cc8" providerId="ADAL" clId="{DB84FFAF-37CA-440A-9FD7-047818230062}" dt="2022-03-20T01:08:56.259" v="1192" actId="1036"/>
          <ac:cxnSpMkLst>
            <pc:docMk/>
            <pc:sldMk cId="1878738491" sldId="653"/>
            <ac:cxnSpMk id="52" creationId="{BCD64CEC-13EB-450F-8360-EFFCE181592F}"/>
          </ac:cxnSpMkLst>
        </pc:cxnChg>
        <pc:cxnChg chg="add mod">
          <ac:chgData name="Vu Phan" userId="73e9e9bd-e36e-465d-a473-d5808a927cc8" providerId="ADAL" clId="{DB84FFAF-37CA-440A-9FD7-047818230062}" dt="2022-03-20T01:08:56.259" v="1192" actId="1036"/>
          <ac:cxnSpMkLst>
            <pc:docMk/>
            <pc:sldMk cId="1878738491" sldId="653"/>
            <ac:cxnSpMk id="53" creationId="{C3314A20-69D2-4AEA-8636-8D7521AA6AB5}"/>
          </ac:cxnSpMkLst>
        </pc:cxnChg>
        <pc:cxnChg chg="add mod">
          <ac:chgData name="Vu Phan" userId="73e9e9bd-e36e-465d-a473-d5808a927cc8" providerId="ADAL" clId="{DB84FFAF-37CA-440A-9FD7-047818230062}" dt="2022-03-20T01:08:56.259" v="1192" actId="1036"/>
          <ac:cxnSpMkLst>
            <pc:docMk/>
            <pc:sldMk cId="1878738491" sldId="653"/>
            <ac:cxnSpMk id="56" creationId="{E2CAA52A-8554-4CD7-B744-8DC56391B95F}"/>
          </ac:cxnSpMkLst>
        </pc:cxnChg>
        <pc:cxnChg chg="add mod">
          <ac:chgData name="Vu Phan" userId="73e9e9bd-e36e-465d-a473-d5808a927cc8" providerId="ADAL" clId="{DB84FFAF-37CA-440A-9FD7-047818230062}" dt="2022-03-20T01:08:56.259" v="1192" actId="1036"/>
          <ac:cxnSpMkLst>
            <pc:docMk/>
            <pc:sldMk cId="1878738491" sldId="653"/>
            <ac:cxnSpMk id="61" creationId="{ABD196CF-BBE4-4226-BFBB-8D41C9430AFD}"/>
          </ac:cxnSpMkLst>
        </pc:cxnChg>
        <pc:cxnChg chg="add mod">
          <ac:chgData name="Vu Phan" userId="73e9e9bd-e36e-465d-a473-d5808a927cc8" providerId="ADAL" clId="{DB84FFAF-37CA-440A-9FD7-047818230062}" dt="2022-03-20T01:08:56.259" v="1192" actId="1036"/>
          <ac:cxnSpMkLst>
            <pc:docMk/>
            <pc:sldMk cId="1878738491" sldId="653"/>
            <ac:cxnSpMk id="69" creationId="{B9CA127F-07F9-4822-B5D7-BB0F53C48502}"/>
          </ac:cxnSpMkLst>
        </pc:cxnChg>
      </pc:sldChg>
      <pc:sldChg chg="addSp delSp modSp add mod modAnim">
        <pc:chgData name="Vu Phan" userId="73e9e9bd-e36e-465d-a473-d5808a927cc8" providerId="ADAL" clId="{DB84FFAF-37CA-440A-9FD7-047818230062}" dt="2022-03-22T20:53:15.365" v="3216" actId="20577"/>
        <pc:sldMkLst>
          <pc:docMk/>
          <pc:sldMk cId="3668879934" sldId="654"/>
        </pc:sldMkLst>
        <pc:spChg chg="mod">
          <ac:chgData name="Vu Phan" userId="73e9e9bd-e36e-465d-a473-d5808a927cc8" providerId="ADAL" clId="{DB84FFAF-37CA-440A-9FD7-047818230062}" dt="2022-03-20T04:34:04.618" v="1690" actId="20577"/>
          <ac:spMkLst>
            <pc:docMk/>
            <pc:sldMk cId="3668879934" sldId="654"/>
            <ac:spMk id="10" creationId="{787F6B66-B17C-40C0-B23C-426B28AF3BF2}"/>
          </ac:spMkLst>
        </pc:spChg>
        <pc:spChg chg="mod">
          <ac:chgData name="Vu Phan" userId="73e9e9bd-e36e-465d-a473-d5808a927cc8" providerId="ADAL" clId="{DB84FFAF-37CA-440A-9FD7-047818230062}" dt="2022-03-22T20:53:15.365" v="3216" actId="20577"/>
          <ac:spMkLst>
            <pc:docMk/>
            <pc:sldMk cId="3668879934" sldId="654"/>
            <ac:spMk id="14" creationId="{CBC0D038-94EC-4856-98ED-3BD794B4EE9F}"/>
          </ac:spMkLst>
        </pc:spChg>
        <pc:spChg chg="add mod">
          <ac:chgData name="Vu Phan" userId="73e9e9bd-e36e-465d-a473-d5808a927cc8" providerId="ADAL" clId="{DB84FFAF-37CA-440A-9FD7-047818230062}" dt="2022-03-20T04:48:54.436" v="1817" actId="1076"/>
          <ac:spMkLst>
            <pc:docMk/>
            <pc:sldMk cId="3668879934" sldId="654"/>
            <ac:spMk id="15" creationId="{E8191EBE-C66C-49AA-A847-84106EBDBC90}"/>
          </ac:spMkLst>
        </pc:spChg>
        <pc:spChg chg="add mod">
          <ac:chgData name="Vu Phan" userId="73e9e9bd-e36e-465d-a473-d5808a927cc8" providerId="ADAL" clId="{DB84FFAF-37CA-440A-9FD7-047818230062}" dt="2022-03-20T04:49:28.926" v="1845" actId="1037"/>
          <ac:spMkLst>
            <pc:docMk/>
            <pc:sldMk cId="3668879934" sldId="654"/>
            <ac:spMk id="16" creationId="{DCE3F1F6-D0DF-4C6E-91E1-5ADDDD27CEB5}"/>
          </ac:spMkLst>
        </pc:spChg>
        <pc:spChg chg="add mod">
          <ac:chgData name="Vu Phan" userId="73e9e9bd-e36e-465d-a473-d5808a927cc8" providerId="ADAL" clId="{DB84FFAF-37CA-440A-9FD7-047818230062}" dt="2022-03-20T04:50:42.108" v="1851" actId="693"/>
          <ac:spMkLst>
            <pc:docMk/>
            <pc:sldMk cId="3668879934" sldId="654"/>
            <ac:spMk id="17" creationId="{9834976F-9ECA-4E94-937C-832985F55472}"/>
          </ac:spMkLst>
        </pc:spChg>
        <pc:spChg chg="add mod">
          <ac:chgData name="Vu Phan" userId="73e9e9bd-e36e-465d-a473-d5808a927cc8" providerId="ADAL" clId="{DB84FFAF-37CA-440A-9FD7-047818230062}" dt="2022-03-20T04:51:33.864" v="1873" actId="1037"/>
          <ac:spMkLst>
            <pc:docMk/>
            <pc:sldMk cId="3668879934" sldId="654"/>
            <ac:spMk id="18" creationId="{6952E31E-485B-4831-8211-01B57D402BE9}"/>
          </ac:spMkLst>
        </pc:spChg>
        <pc:spChg chg="add mod">
          <ac:chgData name="Vu Phan" userId="73e9e9bd-e36e-465d-a473-d5808a927cc8" providerId="ADAL" clId="{DB84FFAF-37CA-440A-9FD7-047818230062}" dt="2022-03-20T04:52:08.887" v="1893" actId="1076"/>
          <ac:spMkLst>
            <pc:docMk/>
            <pc:sldMk cId="3668879934" sldId="654"/>
            <ac:spMk id="19" creationId="{C13AD9EF-6407-492B-953B-1713AC8D4FFC}"/>
          </ac:spMkLst>
        </pc:spChg>
        <pc:spChg chg="add mod">
          <ac:chgData name="Vu Phan" userId="73e9e9bd-e36e-465d-a473-d5808a927cc8" providerId="ADAL" clId="{DB84FFAF-37CA-440A-9FD7-047818230062}" dt="2022-03-20T04:52:12.482" v="1895" actId="1076"/>
          <ac:spMkLst>
            <pc:docMk/>
            <pc:sldMk cId="3668879934" sldId="654"/>
            <ac:spMk id="20" creationId="{944A6C0C-A13F-4D21-BA1A-78E6F93AA836}"/>
          </ac:spMkLst>
        </pc:spChg>
        <pc:picChg chg="add mod">
          <ac:chgData name="Vu Phan" userId="73e9e9bd-e36e-465d-a473-d5808a927cc8" providerId="ADAL" clId="{DB84FFAF-37CA-440A-9FD7-047818230062}" dt="2022-03-20T04:48:08.605" v="1748" actId="1035"/>
          <ac:picMkLst>
            <pc:docMk/>
            <pc:sldMk cId="3668879934" sldId="654"/>
            <ac:picMk id="2" creationId="{9AA4FCC7-8169-4F2B-A035-1E1FF23A1B6C}"/>
          </ac:picMkLst>
        </pc:picChg>
        <pc:picChg chg="del">
          <ac:chgData name="Vu Phan" userId="73e9e9bd-e36e-465d-a473-d5808a927cc8" providerId="ADAL" clId="{DB84FFAF-37CA-440A-9FD7-047818230062}" dt="2022-03-20T04:22:10.845" v="1278" actId="478"/>
          <ac:picMkLst>
            <pc:docMk/>
            <pc:sldMk cId="3668879934" sldId="654"/>
            <ac:picMk id="3" creationId="{DACDC77A-3B63-478B-973F-ADC6EA7B6DBC}"/>
          </ac:picMkLst>
        </pc:picChg>
        <pc:picChg chg="add mod">
          <ac:chgData name="Vu Phan" userId="73e9e9bd-e36e-465d-a473-d5808a927cc8" providerId="ADAL" clId="{DB84FFAF-37CA-440A-9FD7-047818230062}" dt="2022-03-20T04:49:28.926" v="1845" actId="1037"/>
          <ac:picMkLst>
            <pc:docMk/>
            <pc:sldMk cId="3668879934" sldId="654"/>
            <ac:picMk id="8" creationId="{DD1D87F9-0605-4039-9F52-170132CB6512}"/>
          </ac:picMkLst>
        </pc:picChg>
        <pc:picChg chg="add mod ord modCrop">
          <ac:chgData name="Vu Phan" userId="73e9e9bd-e36e-465d-a473-d5808a927cc8" providerId="ADAL" clId="{DB84FFAF-37CA-440A-9FD7-047818230062}" dt="2022-03-20T04:49:16.887" v="1834" actId="1036"/>
          <ac:picMkLst>
            <pc:docMk/>
            <pc:sldMk cId="3668879934" sldId="654"/>
            <ac:picMk id="11" creationId="{CB683B78-1C0D-4FE5-B4B4-4AE90D532A75}"/>
          </ac:picMkLst>
        </pc:picChg>
        <pc:picChg chg="add mod ord modCrop">
          <ac:chgData name="Vu Phan" userId="73e9e9bd-e36e-465d-a473-d5808a927cc8" providerId="ADAL" clId="{DB84FFAF-37CA-440A-9FD7-047818230062}" dt="2022-03-20T04:49:28.926" v="1845" actId="1037"/>
          <ac:picMkLst>
            <pc:docMk/>
            <pc:sldMk cId="3668879934" sldId="654"/>
            <ac:picMk id="13" creationId="{F900222C-FD54-4FE0-A9E9-DD790A4224BA}"/>
          </ac:picMkLst>
        </pc:picChg>
      </pc:sldChg>
      <pc:sldChg chg="addSp delSp modSp add mod delAnim">
        <pc:chgData name="Vu Phan" userId="73e9e9bd-e36e-465d-a473-d5808a927cc8" providerId="ADAL" clId="{DB84FFAF-37CA-440A-9FD7-047818230062}" dt="2022-03-22T20:53:18.302" v="3217" actId="20577"/>
        <pc:sldMkLst>
          <pc:docMk/>
          <pc:sldMk cId="2816298748" sldId="655"/>
        </pc:sldMkLst>
        <pc:spChg chg="mod">
          <ac:chgData name="Vu Phan" userId="73e9e9bd-e36e-465d-a473-d5808a927cc8" providerId="ADAL" clId="{DB84FFAF-37CA-440A-9FD7-047818230062}" dt="2022-03-20T05:00:57.446" v="1928" actId="20577"/>
          <ac:spMkLst>
            <pc:docMk/>
            <pc:sldMk cId="2816298748" sldId="655"/>
            <ac:spMk id="10" creationId="{787F6B66-B17C-40C0-B23C-426B28AF3BF2}"/>
          </ac:spMkLst>
        </pc:spChg>
        <pc:spChg chg="mod">
          <ac:chgData name="Vu Phan" userId="73e9e9bd-e36e-465d-a473-d5808a927cc8" providerId="ADAL" clId="{DB84FFAF-37CA-440A-9FD7-047818230062}" dt="2022-03-22T20:53:18.302" v="3217" actId="20577"/>
          <ac:spMkLst>
            <pc:docMk/>
            <pc:sldMk cId="2816298748" sldId="655"/>
            <ac:spMk id="14" creationId="{CBC0D038-94EC-4856-98ED-3BD794B4EE9F}"/>
          </ac:spMkLst>
        </pc:spChg>
        <pc:spChg chg="del">
          <ac:chgData name="Vu Phan" userId="73e9e9bd-e36e-465d-a473-d5808a927cc8" providerId="ADAL" clId="{DB84FFAF-37CA-440A-9FD7-047818230062}" dt="2022-03-20T04:52:48.662" v="1897" actId="478"/>
          <ac:spMkLst>
            <pc:docMk/>
            <pc:sldMk cId="2816298748" sldId="655"/>
            <ac:spMk id="15" creationId="{E8191EBE-C66C-49AA-A847-84106EBDBC90}"/>
          </ac:spMkLst>
        </pc:spChg>
        <pc:spChg chg="del">
          <ac:chgData name="Vu Phan" userId="73e9e9bd-e36e-465d-a473-d5808a927cc8" providerId="ADAL" clId="{DB84FFAF-37CA-440A-9FD7-047818230062}" dt="2022-03-20T04:52:48.662" v="1897" actId="478"/>
          <ac:spMkLst>
            <pc:docMk/>
            <pc:sldMk cId="2816298748" sldId="655"/>
            <ac:spMk id="16" creationId="{DCE3F1F6-D0DF-4C6E-91E1-5ADDDD27CEB5}"/>
          </ac:spMkLst>
        </pc:spChg>
        <pc:spChg chg="del">
          <ac:chgData name="Vu Phan" userId="73e9e9bd-e36e-465d-a473-d5808a927cc8" providerId="ADAL" clId="{DB84FFAF-37CA-440A-9FD7-047818230062}" dt="2022-03-20T04:52:48.662" v="1897" actId="478"/>
          <ac:spMkLst>
            <pc:docMk/>
            <pc:sldMk cId="2816298748" sldId="655"/>
            <ac:spMk id="17" creationId="{9834976F-9ECA-4E94-937C-832985F55472}"/>
          </ac:spMkLst>
        </pc:spChg>
        <pc:spChg chg="del">
          <ac:chgData name="Vu Phan" userId="73e9e9bd-e36e-465d-a473-d5808a927cc8" providerId="ADAL" clId="{DB84FFAF-37CA-440A-9FD7-047818230062}" dt="2022-03-20T04:52:48.662" v="1897" actId="478"/>
          <ac:spMkLst>
            <pc:docMk/>
            <pc:sldMk cId="2816298748" sldId="655"/>
            <ac:spMk id="18" creationId="{6952E31E-485B-4831-8211-01B57D402BE9}"/>
          </ac:spMkLst>
        </pc:spChg>
        <pc:spChg chg="del">
          <ac:chgData name="Vu Phan" userId="73e9e9bd-e36e-465d-a473-d5808a927cc8" providerId="ADAL" clId="{DB84FFAF-37CA-440A-9FD7-047818230062}" dt="2022-03-20T04:52:48.662" v="1897" actId="478"/>
          <ac:spMkLst>
            <pc:docMk/>
            <pc:sldMk cId="2816298748" sldId="655"/>
            <ac:spMk id="19" creationId="{C13AD9EF-6407-492B-953B-1713AC8D4FFC}"/>
          </ac:spMkLst>
        </pc:spChg>
        <pc:spChg chg="del">
          <ac:chgData name="Vu Phan" userId="73e9e9bd-e36e-465d-a473-d5808a927cc8" providerId="ADAL" clId="{DB84FFAF-37CA-440A-9FD7-047818230062}" dt="2022-03-20T04:52:48.662" v="1897" actId="478"/>
          <ac:spMkLst>
            <pc:docMk/>
            <pc:sldMk cId="2816298748" sldId="655"/>
            <ac:spMk id="20" creationId="{944A6C0C-A13F-4D21-BA1A-78E6F93AA836}"/>
          </ac:spMkLst>
        </pc:spChg>
        <pc:picChg chg="del">
          <ac:chgData name="Vu Phan" userId="73e9e9bd-e36e-465d-a473-d5808a927cc8" providerId="ADAL" clId="{DB84FFAF-37CA-440A-9FD7-047818230062}" dt="2022-03-20T04:52:48.662" v="1897" actId="478"/>
          <ac:picMkLst>
            <pc:docMk/>
            <pc:sldMk cId="2816298748" sldId="655"/>
            <ac:picMk id="2" creationId="{9AA4FCC7-8169-4F2B-A035-1E1FF23A1B6C}"/>
          </ac:picMkLst>
        </pc:picChg>
        <pc:picChg chg="del">
          <ac:chgData name="Vu Phan" userId="73e9e9bd-e36e-465d-a473-d5808a927cc8" providerId="ADAL" clId="{DB84FFAF-37CA-440A-9FD7-047818230062}" dt="2022-03-20T04:52:48.662" v="1897" actId="478"/>
          <ac:picMkLst>
            <pc:docMk/>
            <pc:sldMk cId="2816298748" sldId="655"/>
            <ac:picMk id="8" creationId="{DD1D87F9-0605-4039-9F52-170132CB6512}"/>
          </ac:picMkLst>
        </pc:picChg>
        <pc:picChg chg="add mod">
          <ac:chgData name="Vu Phan" userId="73e9e9bd-e36e-465d-a473-d5808a927cc8" providerId="ADAL" clId="{DB84FFAF-37CA-440A-9FD7-047818230062}" dt="2022-03-20T05:04:12.768" v="2021" actId="1036"/>
          <ac:picMkLst>
            <pc:docMk/>
            <pc:sldMk cId="2816298748" sldId="655"/>
            <ac:picMk id="9" creationId="{8DF8055F-905F-4CDA-BB1E-24D572A8FC52}"/>
          </ac:picMkLst>
        </pc:picChg>
        <pc:picChg chg="del">
          <ac:chgData name="Vu Phan" userId="73e9e9bd-e36e-465d-a473-d5808a927cc8" providerId="ADAL" clId="{DB84FFAF-37CA-440A-9FD7-047818230062}" dt="2022-03-20T04:52:48.662" v="1897" actId="478"/>
          <ac:picMkLst>
            <pc:docMk/>
            <pc:sldMk cId="2816298748" sldId="655"/>
            <ac:picMk id="11" creationId="{CB683B78-1C0D-4FE5-B4B4-4AE90D532A75}"/>
          </ac:picMkLst>
        </pc:picChg>
        <pc:picChg chg="del">
          <ac:chgData name="Vu Phan" userId="73e9e9bd-e36e-465d-a473-d5808a927cc8" providerId="ADAL" clId="{DB84FFAF-37CA-440A-9FD7-047818230062}" dt="2022-03-20T04:52:48.662" v="1897" actId="478"/>
          <ac:picMkLst>
            <pc:docMk/>
            <pc:sldMk cId="2816298748" sldId="655"/>
            <ac:picMk id="13" creationId="{F900222C-FD54-4FE0-A9E9-DD790A4224BA}"/>
          </ac:picMkLst>
        </pc:picChg>
        <pc:picChg chg="add mod">
          <ac:chgData name="Vu Phan" userId="73e9e9bd-e36e-465d-a473-d5808a927cc8" providerId="ADAL" clId="{DB84FFAF-37CA-440A-9FD7-047818230062}" dt="2022-03-20T05:04:12.768" v="2021" actId="1036"/>
          <ac:picMkLst>
            <pc:docMk/>
            <pc:sldMk cId="2816298748" sldId="655"/>
            <ac:picMk id="21" creationId="{A8A6C5B6-DA9F-405A-84DC-FBBD644A85B1}"/>
          </ac:picMkLst>
        </pc:picChg>
      </pc:sldChg>
      <pc:sldChg chg="addSp delSp modSp add mod">
        <pc:chgData name="Vu Phan" userId="73e9e9bd-e36e-465d-a473-d5808a927cc8" providerId="ADAL" clId="{DB84FFAF-37CA-440A-9FD7-047818230062}" dt="2022-03-22T20:53:34.566" v="3268" actId="20577"/>
        <pc:sldMkLst>
          <pc:docMk/>
          <pc:sldMk cId="570608676" sldId="656"/>
        </pc:sldMkLst>
        <pc:spChg chg="mod">
          <ac:chgData name="Vu Phan" userId="73e9e9bd-e36e-465d-a473-d5808a927cc8" providerId="ADAL" clId="{DB84FFAF-37CA-440A-9FD7-047818230062}" dt="2022-03-20T05:44:36.339" v="3103" actId="20577"/>
          <ac:spMkLst>
            <pc:docMk/>
            <pc:sldMk cId="570608676" sldId="656"/>
            <ac:spMk id="4" creationId="{E45FE0BF-0EB7-4287-ADE1-AF19EF72C3DD}"/>
          </ac:spMkLst>
        </pc:spChg>
        <pc:spChg chg="mod">
          <ac:chgData name="Vu Phan" userId="73e9e9bd-e36e-465d-a473-d5808a927cc8" providerId="ADAL" clId="{DB84FFAF-37CA-440A-9FD7-047818230062}" dt="2022-03-20T05:06:47.088" v="2138" actId="20577"/>
          <ac:spMkLst>
            <pc:docMk/>
            <pc:sldMk cId="570608676" sldId="656"/>
            <ac:spMk id="10" creationId="{787F6B66-B17C-40C0-B23C-426B28AF3BF2}"/>
          </ac:spMkLst>
        </pc:spChg>
        <pc:spChg chg="mod">
          <ac:chgData name="Vu Phan" userId="73e9e9bd-e36e-465d-a473-d5808a927cc8" providerId="ADAL" clId="{DB84FFAF-37CA-440A-9FD7-047818230062}" dt="2022-03-22T20:53:34.566" v="3268" actId="20577"/>
          <ac:spMkLst>
            <pc:docMk/>
            <pc:sldMk cId="570608676" sldId="656"/>
            <ac:spMk id="14" creationId="{CBC0D038-94EC-4856-98ED-3BD794B4EE9F}"/>
          </ac:spMkLst>
        </pc:spChg>
        <pc:spChg chg="add del mod">
          <ac:chgData name="Vu Phan" userId="73e9e9bd-e36e-465d-a473-d5808a927cc8" providerId="ADAL" clId="{DB84FFAF-37CA-440A-9FD7-047818230062}" dt="2022-03-20T05:08:52.936" v="2235" actId="478"/>
          <ac:spMkLst>
            <pc:docMk/>
            <pc:sldMk cId="570608676" sldId="656"/>
            <ac:spMk id="22" creationId="{47DE0C0F-5FB9-4FD5-9A98-6CEEF14170EF}"/>
          </ac:spMkLst>
        </pc:spChg>
        <pc:spChg chg="add mod">
          <ac:chgData name="Vu Phan" userId="73e9e9bd-e36e-465d-a473-d5808a927cc8" providerId="ADAL" clId="{DB84FFAF-37CA-440A-9FD7-047818230062}" dt="2022-03-20T05:09:34.204" v="2270" actId="1076"/>
          <ac:spMkLst>
            <pc:docMk/>
            <pc:sldMk cId="570608676" sldId="656"/>
            <ac:spMk id="25" creationId="{6A5CF2F3-4387-4506-B18B-6C7705327CD2}"/>
          </ac:spMkLst>
        </pc:spChg>
        <pc:picChg chg="add del mod">
          <ac:chgData name="Vu Phan" userId="73e9e9bd-e36e-465d-a473-d5808a927cc8" providerId="ADAL" clId="{DB84FFAF-37CA-440A-9FD7-047818230062}" dt="2022-03-20T05:07:38.536" v="2210" actId="478"/>
          <ac:picMkLst>
            <pc:docMk/>
            <pc:sldMk cId="570608676" sldId="656"/>
            <ac:picMk id="3" creationId="{3B5EFC0A-F363-46DF-A09E-4E28084A0747}"/>
          </ac:picMkLst>
        </pc:picChg>
        <pc:picChg chg="del">
          <ac:chgData name="Vu Phan" userId="73e9e9bd-e36e-465d-a473-d5808a927cc8" providerId="ADAL" clId="{DB84FFAF-37CA-440A-9FD7-047818230062}" dt="2022-03-20T05:06:05.909" v="2123" actId="478"/>
          <ac:picMkLst>
            <pc:docMk/>
            <pc:sldMk cId="570608676" sldId="656"/>
            <ac:picMk id="9" creationId="{8DF8055F-905F-4CDA-BB1E-24D572A8FC52}"/>
          </ac:picMkLst>
        </pc:picChg>
        <pc:picChg chg="add del mod">
          <ac:chgData name="Vu Phan" userId="73e9e9bd-e36e-465d-a473-d5808a927cc8" providerId="ADAL" clId="{DB84FFAF-37CA-440A-9FD7-047818230062}" dt="2022-03-20T05:07:38.536" v="2210" actId="478"/>
          <ac:picMkLst>
            <pc:docMk/>
            <pc:sldMk cId="570608676" sldId="656"/>
            <ac:picMk id="11" creationId="{083E88DC-0CB5-4DB5-B4C3-F4B31F18158B}"/>
          </ac:picMkLst>
        </pc:picChg>
        <pc:picChg chg="add del mod">
          <ac:chgData name="Vu Phan" userId="73e9e9bd-e36e-465d-a473-d5808a927cc8" providerId="ADAL" clId="{DB84FFAF-37CA-440A-9FD7-047818230062}" dt="2022-03-20T05:07:38.536" v="2210" actId="478"/>
          <ac:picMkLst>
            <pc:docMk/>
            <pc:sldMk cId="570608676" sldId="656"/>
            <ac:picMk id="13" creationId="{D075FE81-4F48-44B3-BCE7-8FB62235C05D}"/>
          </ac:picMkLst>
        </pc:picChg>
        <pc:picChg chg="add mod modCrop">
          <ac:chgData name="Vu Phan" userId="73e9e9bd-e36e-465d-a473-d5808a927cc8" providerId="ADAL" clId="{DB84FFAF-37CA-440A-9FD7-047818230062}" dt="2022-03-20T05:08:35.209" v="2231" actId="1076"/>
          <ac:picMkLst>
            <pc:docMk/>
            <pc:sldMk cId="570608676" sldId="656"/>
            <ac:picMk id="16" creationId="{EECB5927-3F91-45BE-A109-4BAD086D4E78}"/>
          </ac:picMkLst>
        </pc:picChg>
        <pc:picChg chg="add mod modCrop">
          <ac:chgData name="Vu Phan" userId="73e9e9bd-e36e-465d-a473-d5808a927cc8" providerId="ADAL" clId="{DB84FFAF-37CA-440A-9FD7-047818230062}" dt="2022-03-20T05:08:24.358" v="2228" actId="732"/>
          <ac:picMkLst>
            <pc:docMk/>
            <pc:sldMk cId="570608676" sldId="656"/>
            <ac:picMk id="18" creationId="{A46FA886-27CB-4587-9FD6-8AF59A92144E}"/>
          </ac:picMkLst>
        </pc:picChg>
        <pc:picChg chg="add mod modCrop">
          <ac:chgData name="Vu Phan" userId="73e9e9bd-e36e-465d-a473-d5808a927cc8" providerId="ADAL" clId="{DB84FFAF-37CA-440A-9FD7-047818230062}" dt="2022-03-20T05:08:20.687" v="2227" actId="1076"/>
          <ac:picMkLst>
            <pc:docMk/>
            <pc:sldMk cId="570608676" sldId="656"/>
            <ac:picMk id="20" creationId="{304081BB-66D1-4FF5-90C8-6D7CB7964856}"/>
          </ac:picMkLst>
        </pc:picChg>
        <pc:picChg chg="del">
          <ac:chgData name="Vu Phan" userId="73e9e9bd-e36e-465d-a473-d5808a927cc8" providerId="ADAL" clId="{DB84FFAF-37CA-440A-9FD7-047818230062}" dt="2022-03-20T05:06:05.909" v="2123" actId="478"/>
          <ac:picMkLst>
            <pc:docMk/>
            <pc:sldMk cId="570608676" sldId="656"/>
            <ac:picMk id="21" creationId="{A8A6C5B6-DA9F-405A-84DC-FBBD644A85B1}"/>
          </ac:picMkLst>
        </pc:picChg>
        <pc:cxnChg chg="add mod">
          <ac:chgData name="Vu Phan" userId="73e9e9bd-e36e-465d-a473-d5808a927cc8" providerId="ADAL" clId="{DB84FFAF-37CA-440A-9FD7-047818230062}" dt="2022-03-20T05:09:10.075" v="2238" actId="693"/>
          <ac:cxnSpMkLst>
            <pc:docMk/>
            <pc:sldMk cId="570608676" sldId="656"/>
            <ac:cxnSpMk id="24" creationId="{BAC05A39-C573-4908-9491-5BC6D5D5A912}"/>
          </ac:cxnSpMkLst>
        </pc:cxnChg>
      </pc:sldChg>
      <pc:sldChg chg="addSp delSp modSp add mod">
        <pc:chgData name="Vu Phan" userId="73e9e9bd-e36e-465d-a473-d5808a927cc8" providerId="ADAL" clId="{DB84FFAF-37CA-440A-9FD7-047818230062}" dt="2022-03-22T20:53:39.329" v="3269" actId="20577"/>
        <pc:sldMkLst>
          <pc:docMk/>
          <pc:sldMk cId="349339724" sldId="657"/>
        </pc:sldMkLst>
        <pc:spChg chg="mod">
          <ac:chgData name="Vu Phan" userId="73e9e9bd-e36e-465d-a473-d5808a927cc8" providerId="ADAL" clId="{DB84FFAF-37CA-440A-9FD7-047818230062}" dt="2022-03-20T05:44:38.898" v="3104"/>
          <ac:spMkLst>
            <pc:docMk/>
            <pc:sldMk cId="349339724" sldId="657"/>
            <ac:spMk id="4" creationId="{E45FE0BF-0EB7-4287-ADE1-AF19EF72C3DD}"/>
          </ac:spMkLst>
        </pc:spChg>
        <pc:spChg chg="mod">
          <ac:chgData name="Vu Phan" userId="73e9e9bd-e36e-465d-a473-d5808a927cc8" providerId="ADAL" clId="{DB84FFAF-37CA-440A-9FD7-047818230062}" dt="2022-03-20T05:34:23.809" v="2697" actId="20577"/>
          <ac:spMkLst>
            <pc:docMk/>
            <pc:sldMk cId="349339724" sldId="657"/>
            <ac:spMk id="10" creationId="{787F6B66-B17C-40C0-B23C-426B28AF3BF2}"/>
          </ac:spMkLst>
        </pc:spChg>
        <pc:spChg chg="mod">
          <ac:chgData name="Vu Phan" userId="73e9e9bd-e36e-465d-a473-d5808a927cc8" providerId="ADAL" clId="{DB84FFAF-37CA-440A-9FD7-047818230062}" dt="2022-03-22T20:53:39.329" v="3269" actId="20577"/>
          <ac:spMkLst>
            <pc:docMk/>
            <pc:sldMk cId="349339724" sldId="657"/>
            <ac:spMk id="14" creationId="{CBC0D038-94EC-4856-98ED-3BD794B4EE9F}"/>
          </ac:spMkLst>
        </pc:spChg>
        <pc:spChg chg="add del mod">
          <ac:chgData name="Vu Phan" userId="73e9e9bd-e36e-465d-a473-d5808a927cc8" providerId="ADAL" clId="{DB84FFAF-37CA-440A-9FD7-047818230062}" dt="2022-03-20T05:36:38.531" v="2768" actId="478"/>
          <ac:spMkLst>
            <pc:docMk/>
            <pc:sldMk cId="349339724" sldId="657"/>
            <ac:spMk id="20" creationId="{71C30784-74EF-431E-9339-68689243BBC4}"/>
          </ac:spMkLst>
        </pc:spChg>
        <pc:spChg chg="add mod">
          <ac:chgData name="Vu Phan" userId="73e9e9bd-e36e-465d-a473-d5808a927cc8" providerId="ADAL" clId="{DB84FFAF-37CA-440A-9FD7-047818230062}" dt="2022-03-20T05:38:08.640" v="2911" actId="1038"/>
          <ac:spMkLst>
            <pc:docMk/>
            <pc:sldMk cId="349339724" sldId="657"/>
            <ac:spMk id="23" creationId="{10CAEA5A-2AAD-43A9-A87A-A72640189C21}"/>
          </ac:spMkLst>
        </pc:spChg>
        <pc:spChg chg="add mod">
          <ac:chgData name="Vu Phan" userId="73e9e9bd-e36e-465d-a473-d5808a927cc8" providerId="ADAL" clId="{DB84FFAF-37CA-440A-9FD7-047818230062}" dt="2022-03-20T05:41:45.968" v="2940" actId="13926"/>
          <ac:spMkLst>
            <pc:docMk/>
            <pc:sldMk cId="349339724" sldId="657"/>
            <ac:spMk id="24" creationId="{F98AECE6-11C3-4347-A0BB-1F009CCEF698}"/>
          </ac:spMkLst>
        </pc:spChg>
        <pc:picChg chg="add mod">
          <ac:chgData name="Vu Phan" userId="73e9e9bd-e36e-465d-a473-d5808a927cc8" providerId="ADAL" clId="{DB84FFAF-37CA-440A-9FD7-047818230062}" dt="2022-03-20T05:38:08.640" v="2911" actId="1038"/>
          <ac:picMkLst>
            <pc:docMk/>
            <pc:sldMk cId="349339724" sldId="657"/>
            <ac:picMk id="3" creationId="{63503396-AE09-40A4-9C95-FDC8A6AFE8ED}"/>
          </ac:picMkLst>
        </pc:picChg>
        <pc:picChg chg="add mod">
          <ac:chgData name="Vu Phan" userId="73e9e9bd-e36e-465d-a473-d5808a927cc8" providerId="ADAL" clId="{DB84FFAF-37CA-440A-9FD7-047818230062}" dt="2022-03-20T05:38:08.640" v="2911" actId="1038"/>
          <ac:picMkLst>
            <pc:docMk/>
            <pc:sldMk cId="349339724" sldId="657"/>
            <ac:picMk id="9" creationId="{5D65C4F0-74D4-4DE0-9265-0CDA78CB858B}"/>
          </ac:picMkLst>
        </pc:picChg>
        <pc:picChg chg="add mod">
          <ac:chgData name="Vu Phan" userId="73e9e9bd-e36e-465d-a473-d5808a927cc8" providerId="ADAL" clId="{DB84FFAF-37CA-440A-9FD7-047818230062}" dt="2022-03-20T05:38:08.640" v="2911" actId="1038"/>
          <ac:picMkLst>
            <pc:docMk/>
            <pc:sldMk cId="349339724" sldId="657"/>
            <ac:picMk id="12" creationId="{BDDE5ACD-6B23-4D08-A622-23B6F85A8472}"/>
          </ac:picMkLst>
        </pc:picChg>
        <pc:picChg chg="add mod">
          <ac:chgData name="Vu Phan" userId="73e9e9bd-e36e-465d-a473-d5808a927cc8" providerId="ADAL" clId="{DB84FFAF-37CA-440A-9FD7-047818230062}" dt="2022-03-20T05:38:08.640" v="2911" actId="1038"/>
          <ac:picMkLst>
            <pc:docMk/>
            <pc:sldMk cId="349339724" sldId="657"/>
            <ac:picMk id="15" creationId="{4A5A3C3B-9533-4619-9BC1-B651BE7CF056}"/>
          </ac:picMkLst>
        </pc:picChg>
        <pc:picChg chg="add mod">
          <ac:chgData name="Vu Phan" userId="73e9e9bd-e36e-465d-a473-d5808a927cc8" providerId="ADAL" clId="{DB84FFAF-37CA-440A-9FD7-047818230062}" dt="2022-03-20T05:38:08.640" v="2911" actId="1038"/>
          <ac:picMkLst>
            <pc:docMk/>
            <pc:sldMk cId="349339724" sldId="657"/>
            <ac:picMk id="17" creationId="{017C345C-82C4-4BB2-950B-39BE7C9A3041}"/>
          </ac:picMkLst>
        </pc:picChg>
        <pc:picChg chg="add mod">
          <ac:chgData name="Vu Phan" userId="73e9e9bd-e36e-465d-a473-d5808a927cc8" providerId="ADAL" clId="{DB84FFAF-37CA-440A-9FD7-047818230062}" dt="2022-03-20T05:38:08.640" v="2911" actId="1038"/>
          <ac:picMkLst>
            <pc:docMk/>
            <pc:sldMk cId="349339724" sldId="657"/>
            <ac:picMk id="19" creationId="{7378C2DF-C227-4641-A20D-24524625B561}"/>
          </ac:picMkLst>
        </pc:picChg>
        <pc:cxnChg chg="add mod">
          <ac:chgData name="Vu Phan" userId="73e9e9bd-e36e-465d-a473-d5808a927cc8" providerId="ADAL" clId="{DB84FFAF-37CA-440A-9FD7-047818230062}" dt="2022-03-20T05:38:08.640" v="2911" actId="1038"/>
          <ac:cxnSpMkLst>
            <pc:docMk/>
            <pc:sldMk cId="349339724" sldId="657"/>
            <ac:cxnSpMk id="22" creationId="{C64F3FA8-3F28-4CD8-8353-ED36022FC185}"/>
          </ac:cxnSpMkLst>
        </pc:cxnChg>
      </pc:sldChg>
      <pc:sldChg chg="addSp delSp modSp add mod">
        <pc:chgData name="Vu Phan" userId="73e9e9bd-e36e-465d-a473-d5808a927cc8" providerId="ADAL" clId="{DB84FFAF-37CA-440A-9FD7-047818230062}" dt="2022-03-22T20:53:42.461" v="3270" actId="20577"/>
        <pc:sldMkLst>
          <pc:docMk/>
          <pc:sldMk cId="3689115854" sldId="658"/>
        </pc:sldMkLst>
        <pc:spChg chg="mod">
          <ac:chgData name="Vu Phan" userId="73e9e9bd-e36e-465d-a473-d5808a927cc8" providerId="ADAL" clId="{DB84FFAF-37CA-440A-9FD7-047818230062}" dt="2022-03-20T05:44:41.351" v="3105"/>
          <ac:spMkLst>
            <pc:docMk/>
            <pc:sldMk cId="3689115854" sldId="658"/>
            <ac:spMk id="4" creationId="{E45FE0BF-0EB7-4287-ADE1-AF19EF72C3DD}"/>
          </ac:spMkLst>
        </pc:spChg>
        <pc:spChg chg="mod">
          <ac:chgData name="Vu Phan" userId="73e9e9bd-e36e-465d-a473-d5808a927cc8" providerId="ADAL" clId="{DB84FFAF-37CA-440A-9FD7-047818230062}" dt="2022-03-20T05:38:18.632" v="2914" actId="20577"/>
          <ac:spMkLst>
            <pc:docMk/>
            <pc:sldMk cId="3689115854" sldId="658"/>
            <ac:spMk id="10" creationId="{787F6B66-B17C-40C0-B23C-426B28AF3BF2}"/>
          </ac:spMkLst>
        </pc:spChg>
        <pc:spChg chg="mod">
          <ac:chgData name="Vu Phan" userId="73e9e9bd-e36e-465d-a473-d5808a927cc8" providerId="ADAL" clId="{DB84FFAF-37CA-440A-9FD7-047818230062}" dt="2022-03-22T20:53:42.461" v="3270" actId="20577"/>
          <ac:spMkLst>
            <pc:docMk/>
            <pc:sldMk cId="3689115854" sldId="658"/>
            <ac:spMk id="14" creationId="{CBC0D038-94EC-4856-98ED-3BD794B4EE9F}"/>
          </ac:spMkLst>
        </pc:spChg>
        <pc:spChg chg="mod">
          <ac:chgData name="Vu Phan" userId="73e9e9bd-e36e-465d-a473-d5808a927cc8" providerId="ADAL" clId="{DB84FFAF-37CA-440A-9FD7-047818230062}" dt="2022-03-20T05:42:53.510" v="2958" actId="13926"/>
          <ac:spMkLst>
            <pc:docMk/>
            <pc:sldMk cId="3689115854" sldId="658"/>
            <ac:spMk id="24" creationId="{F98AECE6-11C3-4347-A0BB-1F009CCEF698}"/>
          </ac:spMkLst>
        </pc:spChg>
        <pc:picChg chg="del">
          <ac:chgData name="Vu Phan" userId="73e9e9bd-e36e-465d-a473-d5808a927cc8" providerId="ADAL" clId="{DB84FFAF-37CA-440A-9FD7-047818230062}" dt="2022-03-20T05:38:16.061" v="2913" actId="478"/>
          <ac:picMkLst>
            <pc:docMk/>
            <pc:sldMk cId="3689115854" sldId="658"/>
            <ac:picMk id="3" creationId="{63503396-AE09-40A4-9C95-FDC8A6AFE8ED}"/>
          </ac:picMkLst>
        </pc:picChg>
        <pc:picChg chg="add mod ord">
          <ac:chgData name="Vu Phan" userId="73e9e9bd-e36e-465d-a473-d5808a927cc8" providerId="ADAL" clId="{DB84FFAF-37CA-440A-9FD7-047818230062}" dt="2022-03-20T05:41:17.629" v="2933" actId="1076"/>
          <ac:picMkLst>
            <pc:docMk/>
            <pc:sldMk cId="3689115854" sldId="658"/>
            <ac:picMk id="8" creationId="{367A1185-9311-4963-B135-92537A29EB00}"/>
          </ac:picMkLst>
        </pc:picChg>
        <pc:picChg chg="del">
          <ac:chgData name="Vu Phan" userId="73e9e9bd-e36e-465d-a473-d5808a927cc8" providerId="ADAL" clId="{DB84FFAF-37CA-440A-9FD7-047818230062}" dt="2022-03-20T05:38:16.061" v="2913" actId="478"/>
          <ac:picMkLst>
            <pc:docMk/>
            <pc:sldMk cId="3689115854" sldId="658"/>
            <ac:picMk id="9" creationId="{5D65C4F0-74D4-4DE0-9265-0CDA78CB858B}"/>
          </ac:picMkLst>
        </pc:picChg>
        <pc:picChg chg="del">
          <ac:chgData name="Vu Phan" userId="73e9e9bd-e36e-465d-a473-d5808a927cc8" providerId="ADAL" clId="{DB84FFAF-37CA-440A-9FD7-047818230062}" dt="2022-03-20T05:38:16.061" v="2913" actId="478"/>
          <ac:picMkLst>
            <pc:docMk/>
            <pc:sldMk cId="3689115854" sldId="658"/>
            <ac:picMk id="12" creationId="{BDDE5ACD-6B23-4D08-A622-23B6F85A8472}"/>
          </ac:picMkLst>
        </pc:picChg>
        <pc:picChg chg="add mod ord">
          <ac:chgData name="Vu Phan" userId="73e9e9bd-e36e-465d-a473-d5808a927cc8" providerId="ADAL" clId="{DB84FFAF-37CA-440A-9FD7-047818230062}" dt="2022-03-20T05:41:29.309" v="2937" actId="1076"/>
          <ac:picMkLst>
            <pc:docMk/>
            <pc:sldMk cId="3689115854" sldId="658"/>
            <ac:picMk id="13" creationId="{426C9E2B-6B5B-4925-B0B6-B1062BA04642}"/>
          </ac:picMkLst>
        </pc:picChg>
        <pc:picChg chg="del">
          <ac:chgData name="Vu Phan" userId="73e9e9bd-e36e-465d-a473-d5808a927cc8" providerId="ADAL" clId="{DB84FFAF-37CA-440A-9FD7-047818230062}" dt="2022-03-20T05:41:38.738" v="2939" actId="478"/>
          <ac:picMkLst>
            <pc:docMk/>
            <pc:sldMk cId="3689115854" sldId="658"/>
            <ac:picMk id="15" creationId="{4A5A3C3B-9533-4619-9BC1-B651BE7CF056}"/>
          </ac:picMkLst>
        </pc:picChg>
        <pc:picChg chg="del">
          <ac:chgData name="Vu Phan" userId="73e9e9bd-e36e-465d-a473-d5808a927cc8" providerId="ADAL" clId="{DB84FFAF-37CA-440A-9FD7-047818230062}" dt="2022-03-20T05:38:25.130" v="2915" actId="478"/>
          <ac:picMkLst>
            <pc:docMk/>
            <pc:sldMk cId="3689115854" sldId="658"/>
            <ac:picMk id="17" creationId="{017C345C-82C4-4BB2-950B-39BE7C9A3041}"/>
          </ac:picMkLst>
        </pc:picChg>
        <pc:picChg chg="add mod ord">
          <ac:chgData name="Vu Phan" userId="73e9e9bd-e36e-465d-a473-d5808a927cc8" providerId="ADAL" clId="{DB84FFAF-37CA-440A-9FD7-047818230062}" dt="2022-03-20T05:41:33.159" v="2938" actId="1076"/>
          <ac:picMkLst>
            <pc:docMk/>
            <pc:sldMk cId="3689115854" sldId="658"/>
            <ac:picMk id="18" creationId="{CE2697A5-850B-47C9-A6B1-9AF7E728521F}"/>
          </ac:picMkLst>
        </pc:picChg>
        <pc:picChg chg="del">
          <ac:chgData name="Vu Phan" userId="73e9e9bd-e36e-465d-a473-d5808a927cc8" providerId="ADAL" clId="{DB84FFAF-37CA-440A-9FD7-047818230062}" dt="2022-03-20T05:38:25.130" v="2915" actId="478"/>
          <ac:picMkLst>
            <pc:docMk/>
            <pc:sldMk cId="3689115854" sldId="658"/>
            <ac:picMk id="19" creationId="{7378C2DF-C227-4641-A20D-24524625B561}"/>
          </ac:picMkLst>
        </pc:picChg>
        <pc:picChg chg="add mod ord">
          <ac:chgData name="Vu Phan" userId="73e9e9bd-e36e-465d-a473-d5808a927cc8" providerId="ADAL" clId="{DB84FFAF-37CA-440A-9FD7-047818230062}" dt="2022-03-20T05:42:22.100" v="2952" actId="1076"/>
          <ac:picMkLst>
            <pc:docMk/>
            <pc:sldMk cId="3689115854" sldId="658"/>
            <ac:picMk id="21" creationId="{DCAE47B8-96FF-45D2-B4A5-16D8CA0CBC48}"/>
          </ac:picMkLst>
        </pc:picChg>
        <pc:picChg chg="add mod ord">
          <ac:chgData name="Vu Phan" userId="73e9e9bd-e36e-465d-a473-d5808a927cc8" providerId="ADAL" clId="{DB84FFAF-37CA-440A-9FD7-047818230062}" dt="2022-03-20T05:42:34.139" v="2955" actId="1076"/>
          <ac:picMkLst>
            <pc:docMk/>
            <pc:sldMk cId="3689115854" sldId="658"/>
            <ac:picMk id="26" creationId="{3583892D-2C22-4656-84F8-417CE2DF1C2B}"/>
          </ac:picMkLst>
        </pc:picChg>
        <pc:picChg chg="add mod ord">
          <ac:chgData name="Vu Phan" userId="73e9e9bd-e36e-465d-a473-d5808a927cc8" providerId="ADAL" clId="{DB84FFAF-37CA-440A-9FD7-047818230062}" dt="2022-03-20T05:42:41.108" v="2957" actId="1076"/>
          <ac:picMkLst>
            <pc:docMk/>
            <pc:sldMk cId="3689115854" sldId="658"/>
            <ac:picMk id="28" creationId="{4F8B7D83-9FA4-4BA2-A198-E90268F53E60}"/>
          </ac:picMkLst>
        </pc:picChg>
      </pc:sldChg>
      <pc:sldChg chg="addSp delSp modSp add mod">
        <pc:chgData name="Vu Phan" userId="73e9e9bd-e36e-465d-a473-d5808a927cc8" providerId="ADAL" clId="{DB84FFAF-37CA-440A-9FD7-047818230062}" dt="2022-03-22T20:53:20.774" v="3218" actId="20577"/>
        <pc:sldMkLst>
          <pc:docMk/>
          <pc:sldMk cId="805706978" sldId="659"/>
        </pc:sldMkLst>
        <pc:spChg chg="mod">
          <ac:chgData name="Vu Phan" userId="73e9e9bd-e36e-465d-a473-d5808a927cc8" providerId="ADAL" clId="{DB84FFAF-37CA-440A-9FD7-047818230062}" dt="2022-03-22T19:05:28.971" v="3163" actId="20577"/>
          <ac:spMkLst>
            <pc:docMk/>
            <pc:sldMk cId="805706978" sldId="659"/>
            <ac:spMk id="10" creationId="{787F6B66-B17C-40C0-B23C-426B28AF3BF2}"/>
          </ac:spMkLst>
        </pc:spChg>
        <pc:spChg chg="mod">
          <ac:chgData name="Vu Phan" userId="73e9e9bd-e36e-465d-a473-d5808a927cc8" providerId="ADAL" clId="{DB84FFAF-37CA-440A-9FD7-047818230062}" dt="2022-03-22T20:53:20.774" v="3218" actId="20577"/>
          <ac:spMkLst>
            <pc:docMk/>
            <pc:sldMk cId="805706978" sldId="659"/>
            <ac:spMk id="14" creationId="{CBC0D038-94EC-4856-98ED-3BD794B4EE9F}"/>
          </ac:spMkLst>
        </pc:spChg>
        <pc:picChg chg="add mod">
          <ac:chgData name="Vu Phan" userId="73e9e9bd-e36e-465d-a473-d5808a927cc8" providerId="ADAL" clId="{DB84FFAF-37CA-440A-9FD7-047818230062}" dt="2022-03-22T19:05:56.447" v="3184" actId="1076"/>
          <ac:picMkLst>
            <pc:docMk/>
            <pc:sldMk cId="805706978" sldId="659"/>
            <ac:picMk id="3" creationId="{F73268F8-8FDB-4CB8-A110-3C58C7746C53}"/>
          </ac:picMkLst>
        </pc:picChg>
        <pc:picChg chg="del">
          <ac:chgData name="Vu Phan" userId="73e9e9bd-e36e-465d-a473-d5808a927cc8" providerId="ADAL" clId="{DB84FFAF-37CA-440A-9FD7-047818230062}" dt="2022-03-22T19:05:23.918" v="3149" actId="478"/>
          <ac:picMkLst>
            <pc:docMk/>
            <pc:sldMk cId="805706978" sldId="659"/>
            <ac:picMk id="9" creationId="{8DF8055F-905F-4CDA-BB1E-24D572A8FC52}"/>
          </ac:picMkLst>
        </pc:picChg>
        <pc:picChg chg="del">
          <ac:chgData name="Vu Phan" userId="73e9e9bd-e36e-465d-a473-d5808a927cc8" providerId="ADAL" clId="{DB84FFAF-37CA-440A-9FD7-047818230062}" dt="2022-03-22T19:05:23.479" v="3148" actId="478"/>
          <ac:picMkLst>
            <pc:docMk/>
            <pc:sldMk cId="805706978" sldId="659"/>
            <ac:picMk id="21" creationId="{A8A6C5B6-DA9F-405A-84DC-FBBD644A85B1}"/>
          </ac:picMkLst>
        </pc:picChg>
      </pc:sldChg>
      <pc:sldMasterChg chg="modSldLayout">
        <pc:chgData name="Vu Phan" userId="73e9e9bd-e36e-465d-a473-d5808a927cc8" providerId="ADAL" clId="{DB84FFAF-37CA-440A-9FD7-047818230062}" dt="2022-03-22T20:52:40.912" v="3191" actId="20577"/>
        <pc:sldMasterMkLst>
          <pc:docMk/>
          <pc:sldMasterMk cId="1526461409" sldId="2147483648"/>
        </pc:sldMasterMkLst>
        <pc:sldLayoutChg chg="modSp mod">
          <pc:chgData name="Vu Phan" userId="73e9e9bd-e36e-465d-a473-d5808a927cc8" providerId="ADAL" clId="{DB84FFAF-37CA-440A-9FD7-047818230062}" dt="2022-03-22T20:52:36.981" v="3188" actId="20577"/>
          <pc:sldLayoutMkLst>
            <pc:docMk/>
            <pc:sldMasterMk cId="1526461409" sldId="2147483648"/>
            <pc:sldLayoutMk cId="3883113626" sldId="2147483649"/>
          </pc:sldLayoutMkLst>
          <pc:spChg chg="mod">
            <ac:chgData name="Vu Phan" userId="73e9e9bd-e36e-465d-a473-d5808a927cc8" providerId="ADAL" clId="{DB84FFAF-37CA-440A-9FD7-047818230062}" dt="2022-03-22T20:52:36.981" v="3188" actId="20577"/>
            <ac:spMkLst>
              <pc:docMk/>
              <pc:sldMasterMk cId="1526461409" sldId="2147483648"/>
              <pc:sldLayoutMk cId="3883113626" sldId="2147483649"/>
              <ac:spMk id="6" creationId="{47948E36-56A0-4DE2-AFC7-83698431CA94}"/>
            </ac:spMkLst>
          </pc:spChg>
        </pc:sldLayoutChg>
        <pc:sldLayoutChg chg="modSp mod">
          <pc:chgData name="Vu Phan" userId="73e9e9bd-e36e-465d-a473-d5808a927cc8" providerId="ADAL" clId="{DB84FFAF-37CA-440A-9FD7-047818230062}" dt="2022-03-22T20:52:40.912" v="3191" actId="20577"/>
          <pc:sldLayoutMkLst>
            <pc:docMk/>
            <pc:sldMasterMk cId="1526461409" sldId="2147483648"/>
            <pc:sldLayoutMk cId="940578436" sldId="2147483650"/>
          </pc:sldLayoutMkLst>
          <pc:spChg chg="mod">
            <ac:chgData name="Vu Phan" userId="73e9e9bd-e36e-465d-a473-d5808a927cc8" providerId="ADAL" clId="{DB84FFAF-37CA-440A-9FD7-047818230062}" dt="2022-03-22T20:52:40.912" v="3191" actId="20577"/>
            <ac:spMkLst>
              <pc:docMk/>
              <pc:sldMasterMk cId="1526461409" sldId="2147483648"/>
              <pc:sldLayoutMk cId="940578436" sldId="2147483650"/>
              <ac:spMk id="6" creationId="{15C0A25B-0AD8-43E9-BDF8-54FC67122E11}"/>
            </ac:spMkLst>
          </pc:spChg>
        </pc:sldLayoutChg>
      </pc:sldMasterChg>
    </pc:docChg>
  </pc:docChgLst>
  <pc:docChgLst>
    <pc:chgData name="Vu Phan (Student)" userId="73e9e9bd-e36e-465d-a473-d5808a927cc8" providerId="ADAL" clId="{E7AD7333-55B4-4868-B473-9E24D6C6BDFD}"/>
    <pc:docChg chg="custSel addSld delSld modSld">
      <pc:chgData name="Vu Phan (Student)" userId="73e9e9bd-e36e-465d-a473-d5808a927cc8" providerId="ADAL" clId="{E7AD7333-55B4-4868-B473-9E24D6C6BDFD}" dt="2021-12-13T21:31:33.091" v="1275" actId="1035"/>
      <pc:docMkLst>
        <pc:docMk/>
      </pc:docMkLst>
      <pc:sldChg chg="modSp mod">
        <pc:chgData name="Vu Phan (Student)" userId="73e9e9bd-e36e-465d-a473-d5808a927cc8" providerId="ADAL" clId="{E7AD7333-55B4-4868-B473-9E24D6C6BDFD}" dt="2021-12-13T18:26:20.303" v="50" actId="20577"/>
        <pc:sldMkLst>
          <pc:docMk/>
          <pc:sldMk cId="3291030164" sldId="256"/>
        </pc:sldMkLst>
        <pc:spChg chg="mod">
          <ac:chgData name="Vu Phan (Student)" userId="73e9e9bd-e36e-465d-a473-d5808a927cc8" providerId="ADAL" clId="{E7AD7333-55B4-4868-B473-9E24D6C6BDFD}" dt="2021-12-13T18:26:20.303" v="50" actId="20577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E7AD7333-55B4-4868-B473-9E24D6C6BDFD}" dt="2021-12-13T18:26:03.445" v="43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E7AD7333-55B4-4868-B473-9E24D6C6BDFD}" dt="2021-12-13T18:26:29.463" v="75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E7AD7333-55B4-4868-B473-9E24D6C6BDFD}" dt="2021-12-13T18:26:29.463" v="75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E7AD7333-55B4-4868-B473-9E24D6C6BDFD}" dt="2021-12-13T20:53:40.122" v="159" actId="20577"/>
        <pc:sldMkLst>
          <pc:docMk/>
          <pc:sldMk cId="369560521" sldId="280"/>
        </pc:sldMkLst>
        <pc:spChg chg="mod">
          <ac:chgData name="Vu Phan (Student)" userId="73e9e9bd-e36e-465d-a473-d5808a927cc8" providerId="ADAL" clId="{E7AD7333-55B4-4868-B473-9E24D6C6BDFD}" dt="2021-12-13T20:53:40.122" v="159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E7AD7333-55B4-4868-B473-9E24D6C6BDFD}" dt="2021-12-13T21:16:05.979" v="924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E7AD7333-55B4-4868-B473-9E24D6C6BDFD}" dt="2021-12-13T21:16:05.979" v="924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18059875" sldId="397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783495703" sldId="398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3147141710" sldId="399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1297516008" sldId="400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1990151661" sldId="401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3084918955" sldId="402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4162723306" sldId="403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3479541357" sldId="404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2855242278" sldId="405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1115474089" sldId="406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3155307343" sldId="407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3849413180" sldId="408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552600664" sldId="409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2064840586" sldId="410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2024208667" sldId="411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1031108646" sldId="412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274023265" sldId="413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611213178" sldId="414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641526134" sldId="415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3970666465" sldId="416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2329535379" sldId="417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4130887232" sldId="418"/>
        </pc:sldMkLst>
      </pc:sldChg>
      <pc:sldChg chg="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353154091" sldId="419"/>
        </pc:sldMkLst>
      </pc:sldChg>
      <pc:sldChg chg="del">
        <pc:chgData name="Vu Phan (Student)" userId="73e9e9bd-e36e-465d-a473-d5808a927cc8" providerId="ADAL" clId="{E7AD7333-55B4-4868-B473-9E24D6C6BDFD}" dt="2021-12-13T21:11:23.769" v="528" actId="47"/>
        <pc:sldMkLst>
          <pc:docMk/>
          <pc:sldMk cId="3647853258" sldId="420"/>
        </pc:sldMkLst>
      </pc:sldChg>
      <pc:sldChg chg="new del">
        <pc:chgData name="Vu Phan (Student)" userId="73e9e9bd-e36e-465d-a473-d5808a927cc8" providerId="ADAL" clId="{E7AD7333-55B4-4868-B473-9E24D6C6BDFD}" dt="2021-12-13T21:11:21.983" v="527" actId="47"/>
        <pc:sldMkLst>
          <pc:docMk/>
          <pc:sldMk cId="3553918913" sldId="421"/>
        </pc:sldMkLst>
      </pc:sldChg>
      <pc:sldChg chg="addSp delSp modSp add mod">
        <pc:chgData name="Vu Phan (Student)" userId="73e9e9bd-e36e-465d-a473-d5808a927cc8" providerId="ADAL" clId="{E7AD7333-55B4-4868-B473-9E24D6C6BDFD}" dt="2021-12-13T21:19:40.301" v="1112" actId="20577"/>
        <pc:sldMkLst>
          <pc:docMk/>
          <pc:sldMk cId="84308983" sldId="422"/>
        </pc:sldMkLst>
        <pc:spChg chg="del">
          <ac:chgData name="Vu Phan (Student)" userId="73e9e9bd-e36e-465d-a473-d5808a927cc8" providerId="ADAL" clId="{E7AD7333-55B4-4868-B473-9E24D6C6BDFD}" dt="2021-12-13T20:53:53.358" v="162" actId="478"/>
          <ac:spMkLst>
            <pc:docMk/>
            <pc:sldMk cId="84308983" sldId="422"/>
            <ac:spMk id="2" creationId="{2B2135A6-876E-46AA-951B-3B15BF93F3CA}"/>
          </ac:spMkLst>
        </pc:spChg>
        <pc:spChg chg="mod">
          <ac:chgData name="Vu Phan (Student)" userId="73e9e9bd-e36e-465d-a473-d5808a927cc8" providerId="ADAL" clId="{E7AD7333-55B4-4868-B473-9E24D6C6BDFD}" dt="2021-12-13T20:54:39.433" v="191" actId="20577"/>
          <ac:spMkLst>
            <pc:docMk/>
            <pc:sldMk cId="84308983" sldId="422"/>
            <ac:spMk id="4" creationId="{E45FE0BF-0EB7-4287-ADE1-AF19EF72C3DD}"/>
          </ac:spMkLst>
        </pc:spChg>
        <pc:spChg chg="mod">
          <ac:chgData name="Vu Phan (Student)" userId="73e9e9bd-e36e-465d-a473-d5808a927cc8" providerId="ADAL" clId="{E7AD7333-55B4-4868-B473-9E24D6C6BDFD}" dt="2021-12-13T20:56:05.485" v="212" actId="20577"/>
          <ac:spMkLst>
            <pc:docMk/>
            <pc:sldMk cId="84308983" sldId="422"/>
            <ac:spMk id="6" creationId="{69A4872A-AAE8-419F-92C0-3085AC8EC3A6}"/>
          </ac:spMkLst>
        </pc:spChg>
        <pc:spChg chg="del">
          <ac:chgData name="Vu Phan (Student)" userId="73e9e9bd-e36e-465d-a473-d5808a927cc8" providerId="ADAL" clId="{E7AD7333-55B4-4868-B473-9E24D6C6BDFD}" dt="2021-12-13T20:55:29.904" v="192" actId="478"/>
          <ac:spMkLst>
            <pc:docMk/>
            <pc:sldMk cId="84308983" sldId="422"/>
            <ac:spMk id="8" creationId="{35167927-7CA2-4CB4-B963-E571E54CD36B}"/>
          </ac:spMkLst>
        </pc:spChg>
        <pc:spChg chg="mod">
          <ac:chgData name="Vu Phan (Student)" userId="73e9e9bd-e36e-465d-a473-d5808a927cc8" providerId="ADAL" clId="{E7AD7333-55B4-4868-B473-9E24D6C6BDFD}" dt="2021-12-13T21:19:40.301" v="1112" actId="20577"/>
          <ac:spMkLst>
            <pc:docMk/>
            <pc:sldMk cId="84308983" sldId="422"/>
            <ac:spMk id="9" creationId="{1545A3EB-3FBA-4134-BE75-E5AB79BD24AD}"/>
          </ac:spMkLst>
        </pc:spChg>
        <pc:spChg chg="del">
          <ac:chgData name="Vu Phan (Student)" userId="73e9e9bd-e36e-465d-a473-d5808a927cc8" providerId="ADAL" clId="{E7AD7333-55B4-4868-B473-9E24D6C6BDFD}" dt="2021-12-13T20:54:25.248" v="166" actId="478"/>
          <ac:spMkLst>
            <pc:docMk/>
            <pc:sldMk cId="84308983" sldId="422"/>
            <ac:spMk id="10" creationId="{010811F8-C876-4555-9CDB-24B3BBC25E18}"/>
          </ac:spMkLst>
        </pc:spChg>
        <pc:spChg chg="del">
          <ac:chgData name="Vu Phan (Student)" userId="73e9e9bd-e36e-465d-a473-d5808a927cc8" providerId="ADAL" clId="{E7AD7333-55B4-4868-B473-9E24D6C6BDFD}" dt="2021-12-13T20:53:53.358" v="162" actId="478"/>
          <ac:spMkLst>
            <pc:docMk/>
            <pc:sldMk cId="84308983" sldId="422"/>
            <ac:spMk id="12" creationId="{13137190-18DC-484F-BABA-A42F939F3794}"/>
          </ac:spMkLst>
        </pc:spChg>
        <pc:spChg chg="del">
          <ac:chgData name="Vu Phan (Student)" userId="73e9e9bd-e36e-465d-a473-d5808a927cc8" providerId="ADAL" clId="{E7AD7333-55B4-4868-B473-9E24D6C6BDFD}" dt="2021-12-13T20:53:51.485" v="161" actId="478"/>
          <ac:spMkLst>
            <pc:docMk/>
            <pc:sldMk cId="84308983" sldId="422"/>
            <ac:spMk id="14" creationId="{C9D52E69-5A0D-4DE0-80D8-B70B7409C247}"/>
          </ac:spMkLst>
        </pc:spChg>
        <pc:spChg chg="del">
          <ac:chgData name="Vu Phan (Student)" userId="73e9e9bd-e36e-465d-a473-d5808a927cc8" providerId="ADAL" clId="{E7AD7333-55B4-4868-B473-9E24D6C6BDFD}" dt="2021-12-13T20:53:53.358" v="162" actId="478"/>
          <ac:spMkLst>
            <pc:docMk/>
            <pc:sldMk cId="84308983" sldId="422"/>
            <ac:spMk id="15" creationId="{FCB5EBF8-5AA4-4AE6-BA13-CD1D93A29735}"/>
          </ac:spMkLst>
        </pc:spChg>
        <pc:spChg chg="add mod">
          <ac:chgData name="Vu Phan (Student)" userId="73e9e9bd-e36e-465d-a473-d5808a927cc8" providerId="ADAL" clId="{E7AD7333-55B4-4868-B473-9E24D6C6BDFD}" dt="2021-12-13T20:57:45.996" v="247" actId="1076"/>
          <ac:spMkLst>
            <pc:docMk/>
            <pc:sldMk cId="84308983" sldId="422"/>
            <ac:spMk id="16" creationId="{0FAB1883-B25A-4C55-89FA-6E4BF0393F73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17" creationId="{C84A18F6-3F79-4E12-B387-88D99AE016CD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18" creationId="{BCA6C203-5239-478A-BA6A-58F0120EFDF6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20" creationId="{5E819A17-A335-4E84-B49B-DF2A85315C12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21" creationId="{36EE0350-1F5E-4961-9749-E887D2086278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22" creationId="{843C54A7-5AB0-494A-ACA9-EEDB671F2633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23" creationId="{8684A67E-5849-47CE-B8A6-D9CBEC23D130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24" creationId="{071834D9-5020-45F6-823A-83541482042C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25" creationId="{3EED4AF3-3EFC-434E-A297-C8BD605ECF27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26" creationId="{2D4F4F34-A6FF-4B06-ACEE-B7A18B9C7876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33" creationId="{60CC5666-C5C2-4497-8500-939E77EB9593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34" creationId="{1E099147-D3FF-4119-B760-ABD0A9555D43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35" creationId="{8E053678-E49B-4DE9-98C4-86B9F9488362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36" creationId="{4D66AA8F-9BB6-4727-91BA-DAF0C2C7A925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41" creationId="{B4CBC19F-5CD4-4C2B-8A84-4A07F8B3FBAF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43" creationId="{8B0D03A8-BD68-4E44-BF19-7A1591A2C09B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44" creationId="{686024C7-9842-43E4-85F3-380ABFC1E3C2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47" creationId="{C680971A-7B0C-4DCA-B4B5-C390C46E7E42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48" creationId="{11A829C0-A34C-4D6E-BF19-BF38AF801D5B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50" creationId="{4FE54822-3783-4EF9-B570-C43AA4B1FCB8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51" creationId="{68192AA9-8870-4655-840E-929F093C6A53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52" creationId="{5B4EA104-C9FE-419D-90D6-1C7096365FEE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53" creationId="{68341261-93A1-4B0E-B3BC-20133C928E35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54" creationId="{83927424-26E3-423C-A284-9575ECDFCC2F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56" creationId="{56AA65D9-E4A6-4418-8083-62DD8950F954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58" creationId="{3B01237E-D72F-422E-BFAF-C8FA42E8C569}"/>
          </ac:spMkLst>
        </pc:spChg>
        <pc:spChg chg="add del mod">
          <ac:chgData name="Vu Phan (Student)" userId="73e9e9bd-e36e-465d-a473-d5808a927cc8" providerId="ADAL" clId="{E7AD7333-55B4-4868-B473-9E24D6C6BDFD}" dt="2021-12-13T20:59:00.948" v="249"/>
          <ac:spMkLst>
            <pc:docMk/>
            <pc:sldMk cId="84308983" sldId="422"/>
            <ac:spMk id="59" creationId="{8AAB473A-47E9-45E0-BC08-C18FC56692AB}"/>
          </ac:spMkLst>
        </pc:spChg>
        <pc:spChg chg="add mod">
          <ac:chgData name="Vu Phan (Student)" userId="73e9e9bd-e36e-465d-a473-d5808a927cc8" providerId="ADAL" clId="{E7AD7333-55B4-4868-B473-9E24D6C6BDFD}" dt="2021-12-13T21:07:15.404" v="437" actId="1038"/>
          <ac:spMkLst>
            <pc:docMk/>
            <pc:sldMk cId="84308983" sldId="422"/>
            <ac:spMk id="67" creationId="{4F17671F-B9F1-4912-8EF9-E984D31999DC}"/>
          </ac:spMkLst>
        </pc:spChg>
        <pc:spChg chg="add mod">
          <ac:chgData name="Vu Phan (Student)" userId="73e9e9bd-e36e-465d-a473-d5808a927cc8" providerId="ADAL" clId="{E7AD7333-55B4-4868-B473-9E24D6C6BDFD}" dt="2021-12-13T21:07:15.404" v="437" actId="1038"/>
          <ac:spMkLst>
            <pc:docMk/>
            <pc:sldMk cId="84308983" sldId="422"/>
            <ac:spMk id="68" creationId="{8F8927FD-729B-4F82-A448-D489C41E1578}"/>
          </ac:spMkLst>
        </pc:spChg>
        <pc:spChg chg="add mod">
          <ac:chgData name="Vu Phan (Student)" userId="73e9e9bd-e36e-465d-a473-d5808a927cc8" providerId="ADAL" clId="{E7AD7333-55B4-4868-B473-9E24D6C6BDFD}" dt="2021-12-13T21:07:15.404" v="437" actId="1038"/>
          <ac:spMkLst>
            <pc:docMk/>
            <pc:sldMk cId="84308983" sldId="422"/>
            <ac:spMk id="69" creationId="{68E003EF-2F80-487C-BBB2-55BC0E8FF3F2}"/>
          </ac:spMkLst>
        </pc:spChg>
        <pc:picChg chg="del">
          <ac:chgData name="Vu Phan (Student)" userId="73e9e9bd-e36e-465d-a473-d5808a927cc8" providerId="ADAL" clId="{E7AD7333-55B4-4868-B473-9E24D6C6BDFD}" dt="2021-12-13T20:53:53.358" v="162" actId="478"/>
          <ac:picMkLst>
            <pc:docMk/>
            <pc:sldMk cId="84308983" sldId="422"/>
            <ac:picMk id="11" creationId="{4879C4DE-07E9-4ECD-A96E-2020315E8797}"/>
          </ac:picMkLst>
        </pc:picChg>
        <pc:picChg chg="del">
          <ac:chgData name="Vu Phan (Student)" userId="73e9e9bd-e36e-465d-a473-d5808a927cc8" providerId="ADAL" clId="{E7AD7333-55B4-4868-B473-9E24D6C6BDFD}" dt="2021-12-13T20:53:53.358" v="162" actId="478"/>
          <ac:picMkLst>
            <pc:docMk/>
            <pc:sldMk cId="84308983" sldId="422"/>
            <ac:picMk id="13" creationId="{E2D49A92-76AD-4E42-A79B-F9F26D791352}"/>
          </ac:picMkLst>
        </pc:picChg>
        <pc:picChg chg="add del mod">
          <ac:chgData name="Vu Phan (Student)" userId="73e9e9bd-e36e-465d-a473-d5808a927cc8" providerId="ADAL" clId="{E7AD7333-55B4-4868-B473-9E24D6C6BDFD}" dt="2021-12-13T20:59:00.948" v="249"/>
          <ac:picMkLst>
            <pc:docMk/>
            <pc:sldMk cId="84308983" sldId="422"/>
            <ac:picMk id="55" creationId="{287DB127-8C3F-4D28-BEFA-387C4296A2F0}"/>
          </ac:picMkLst>
        </pc:picChg>
        <pc:picChg chg="add del mod">
          <ac:chgData name="Vu Phan (Student)" userId="73e9e9bd-e36e-465d-a473-d5808a927cc8" providerId="ADAL" clId="{E7AD7333-55B4-4868-B473-9E24D6C6BDFD}" dt="2021-12-13T20:59:00.948" v="249"/>
          <ac:picMkLst>
            <pc:docMk/>
            <pc:sldMk cId="84308983" sldId="422"/>
            <ac:picMk id="57" creationId="{398F7CE7-B634-4728-8C13-0CDECEF1B2D4}"/>
          </ac:picMkLst>
        </pc:picChg>
        <pc:picChg chg="add del mod">
          <ac:chgData name="Vu Phan (Student)" userId="73e9e9bd-e36e-465d-a473-d5808a927cc8" providerId="ADAL" clId="{E7AD7333-55B4-4868-B473-9E24D6C6BDFD}" dt="2021-12-13T21:01:21.501" v="255" actId="478"/>
          <ac:picMkLst>
            <pc:docMk/>
            <pc:sldMk cId="84308983" sldId="422"/>
            <ac:picMk id="60" creationId="{88A868B8-2B26-4C45-A64C-741138F338DA}"/>
          </ac:picMkLst>
        </pc:picChg>
        <pc:picChg chg="add mod modCrop">
          <ac:chgData name="Vu Phan (Student)" userId="73e9e9bd-e36e-465d-a473-d5808a927cc8" providerId="ADAL" clId="{E7AD7333-55B4-4868-B473-9E24D6C6BDFD}" dt="2021-12-13T21:07:15.404" v="437" actId="1038"/>
          <ac:picMkLst>
            <pc:docMk/>
            <pc:sldMk cId="84308983" sldId="422"/>
            <ac:picMk id="62" creationId="{36F8C356-C48B-4A56-B9B4-F9647DE0A048}"/>
          </ac:picMkLst>
        </pc:picChg>
        <pc:picChg chg="add mod">
          <ac:chgData name="Vu Phan (Student)" userId="73e9e9bd-e36e-465d-a473-d5808a927cc8" providerId="ADAL" clId="{E7AD7333-55B4-4868-B473-9E24D6C6BDFD}" dt="2021-12-13T21:07:15.404" v="437" actId="1038"/>
          <ac:picMkLst>
            <pc:docMk/>
            <pc:sldMk cId="84308983" sldId="422"/>
            <ac:picMk id="64" creationId="{627CFDAB-48BF-4CA9-BDA6-F60ED007C7D4}"/>
          </ac:picMkLst>
        </pc:pic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19" creationId="{CA802479-4746-4FA1-BEB4-155333A17839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27" creationId="{E5D6CE55-93C6-4030-812C-6CA1CA35B2B1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28" creationId="{DF8B475B-B3A2-4CF6-B0C6-542ADF6E3D14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29" creationId="{2CBA5F01-A415-42B9-B25A-E3F9EDD3BDEF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30" creationId="{68435E51-9505-4099-B2A4-8933B9E0C0ED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31" creationId="{F1710789-BEC6-4CA2-995D-DDFF76F4C6EA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32" creationId="{1AD7B1F2-D549-426B-8111-DD8D6B4C44A9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37" creationId="{8F1D7D0B-D005-43F7-A16F-5A87E8DE8B98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38" creationId="{8565B616-906D-43D2-BF36-8AB5F3D8C2D2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39" creationId="{92AAB4DF-DDF0-4C82-9471-271D96C74B04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40" creationId="{5AD37D72-0A6F-49EB-9FE9-E1EEDCBB443B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42" creationId="{13E414E3-052E-452C-BB8A-353154B5ECC6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45" creationId="{D7360966-6DD0-4DFC-8481-F1F27238D477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46" creationId="{AE9CC0DB-5DDC-47E5-9048-284B627325B8}"/>
          </ac:cxnSpMkLst>
        </pc:cxnChg>
        <pc:cxnChg chg="add del mod">
          <ac:chgData name="Vu Phan (Student)" userId="73e9e9bd-e36e-465d-a473-d5808a927cc8" providerId="ADAL" clId="{E7AD7333-55B4-4868-B473-9E24D6C6BDFD}" dt="2021-12-13T20:59:00.948" v="249"/>
          <ac:cxnSpMkLst>
            <pc:docMk/>
            <pc:sldMk cId="84308983" sldId="422"/>
            <ac:cxnSpMk id="49" creationId="{EE716BD8-EE73-4565-B17A-0734B7A048C7}"/>
          </ac:cxnSpMkLst>
        </pc:cxnChg>
        <pc:cxnChg chg="add mod">
          <ac:chgData name="Vu Phan (Student)" userId="73e9e9bd-e36e-465d-a473-d5808a927cc8" providerId="ADAL" clId="{E7AD7333-55B4-4868-B473-9E24D6C6BDFD}" dt="2021-12-13T21:07:15.404" v="437" actId="1038"/>
          <ac:cxnSpMkLst>
            <pc:docMk/>
            <pc:sldMk cId="84308983" sldId="422"/>
            <ac:cxnSpMk id="66" creationId="{962D91B1-9EAD-4402-AEED-F7617F515CDE}"/>
          </ac:cxnSpMkLst>
        </pc:cxnChg>
      </pc:sldChg>
      <pc:sldChg chg="addSp delSp modSp add mod">
        <pc:chgData name="Vu Phan (Student)" userId="73e9e9bd-e36e-465d-a473-d5808a927cc8" providerId="ADAL" clId="{E7AD7333-55B4-4868-B473-9E24D6C6BDFD}" dt="2021-12-13T21:19:42.603" v="1113" actId="20577"/>
        <pc:sldMkLst>
          <pc:docMk/>
          <pc:sldMk cId="872027403" sldId="423"/>
        </pc:sldMkLst>
        <pc:spChg chg="mod">
          <ac:chgData name="Vu Phan (Student)" userId="73e9e9bd-e36e-465d-a473-d5808a927cc8" providerId="ADAL" clId="{E7AD7333-55B4-4868-B473-9E24D6C6BDFD}" dt="2021-12-13T21:19:42.603" v="1113" actId="20577"/>
          <ac:spMkLst>
            <pc:docMk/>
            <pc:sldMk cId="872027403" sldId="423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E7AD7333-55B4-4868-B473-9E24D6C6BDFD}" dt="2021-12-13T21:18:23.591" v="983" actId="1037"/>
          <ac:spMkLst>
            <pc:docMk/>
            <pc:sldMk cId="872027403" sldId="423"/>
            <ac:spMk id="14" creationId="{AD9AFC97-BFBF-47CD-8A36-3FAEB9D29AE6}"/>
          </ac:spMkLst>
        </pc:spChg>
        <pc:spChg chg="add mod">
          <ac:chgData name="Vu Phan (Student)" userId="73e9e9bd-e36e-465d-a473-d5808a927cc8" providerId="ADAL" clId="{E7AD7333-55B4-4868-B473-9E24D6C6BDFD}" dt="2021-12-13T21:18:23.591" v="983" actId="1037"/>
          <ac:spMkLst>
            <pc:docMk/>
            <pc:sldMk cId="872027403" sldId="423"/>
            <ac:spMk id="15" creationId="{ADE4915A-19AA-476A-954D-AFAB5F4D940C}"/>
          </ac:spMkLst>
        </pc:spChg>
        <pc:spChg chg="mod">
          <ac:chgData name="Vu Phan (Student)" userId="73e9e9bd-e36e-465d-a473-d5808a927cc8" providerId="ADAL" clId="{E7AD7333-55B4-4868-B473-9E24D6C6BDFD}" dt="2021-12-13T21:07:59.082" v="466" actId="14100"/>
          <ac:spMkLst>
            <pc:docMk/>
            <pc:sldMk cId="872027403" sldId="423"/>
            <ac:spMk id="16" creationId="{0FAB1883-B25A-4C55-89FA-6E4BF0393F73}"/>
          </ac:spMkLst>
        </pc:spChg>
        <pc:spChg chg="add mod">
          <ac:chgData name="Vu Phan (Student)" userId="73e9e9bd-e36e-465d-a473-d5808a927cc8" providerId="ADAL" clId="{E7AD7333-55B4-4868-B473-9E24D6C6BDFD}" dt="2021-12-13T21:18:33.695" v="988" actId="122"/>
          <ac:spMkLst>
            <pc:docMk/>
            <pc:sldMk cId="872027403" sldId="423"/>
            <ac:spMk id="17" creationId="{E0EB3A24-FB10-4D08-B4E6-82952CF13253}"/>
          </ac:spMkLst>
        </pc:spChg>
        <pc:spChg chg="add mod">
          <ac:chgData name="Vu Phan (Student)" userId="73e9e9bd-e36e-465d-a473-d5808a927cc8" providerId="ADAL" clId="{E7AD7333-55B4-4868-B473-9E24D6C6BDFD}" dt="2021-12-13T21:18:46.545" v="990" actId="1076"/>
          <ac:spMkLst>
            <pc:docMk/>
            <pc:sldMk cId="872027403" sldId="423"/>
            <ac:spMk id="18" creationId="{3B162E3C-D713-4964-9913-557FE5D6E478}"/>
          </ac:spMkLst>
        </pc:spChg>
        <pc:spChg chg="add mod">
          <ac:chgData name="Vu Phan (Student)" userId="73e9e9bd-e36e-465d-a473-d5808a927cc8" providerId="ADAL" clId="{E7AD7333-55B4-4868-B473-9E24D6C6BDFD}" dt="2021-12-13T21:19:14.717" v="1044" actId="1076"/>
          <ac:spMkLst>
            <pc:docMk/>
            <pc:sldMk cId="872027403" sldId="423"/>
            <ac:spMk id="19" creationId="{6EE9AD2F-DEA9-44C7-AE27-29C8983F8406}"/>
          </ac:spMkLst>
        </pc:spChg>
        <pc:spChg chg="del">
          <ac:chgData name="Vu Phan (Student)" userId="73e9e9bd-e36e-465d-a473-d5808a927cc8" providerId="ADAL" clId="{E7AD7333-55B4-4868-B473-9E24D6C6BDFD}" dt="2021-12-13T21:07:43.357" v="439" actId="478"/>
          <ac:spMkLst>
            <pc:docMk/>
            <pc:sldMk cId="872027403" sldId="423"/>
            <ac:spMk id="67" creationId="{4F17671F-B9F1-4912-8EF9-E984D31999DC}"/>
          </ac:spMkLst>
        </pc:spChg>
        <pc:spChg chg="del">
          <ac:chgData name="Vu Phan (Student)" userId="73e9e9bd-e36e-465d-a473-d5808a927cc8" providerId="ADAL" clId="{E7AD7333-55B4-4868-B473-9E24D6C6BDFD}" dt="2021-12-13T21:07:43.357" v="439" actId="478"/>
          <ac:spMkLst>
            <pc:docMk/>
            <pc:sldMk cId="872027403" sldId="423"/>
            <ac:spMk id="68" creationId="{8F8927FD-729B-4F82-A448-D489C41E1578}"/>
          </ac:spMkLst>
        </pc:spChg>
        <pc:spChg chg="del">
          <ac:chgData name="Vu Phan (Student)" userId="73e9e9bd-e36e-465d-a473-d5808a927cc8" providerId="ADAL" clId="{E7AD7333-55B4-4868-B473-9E24D6C6BDFD}" dt="2021-12-13T21:07:43.357" v="439" actId="478"/>
          <ac:spMkLst>
            <pc:docMk/>
            <pc:sldMk cId="872027403" sldId="423"/>
            <ac:spMk id="69" creationId="{68E003EF-2F80-487C-BBB2-55BC0E8FF3F2}"/>
          </ac:spMkLst>
        </pc:spChg>
        <pc:picChg chg="mod">
          <ac:chgData name="Vu Phan (Student)" userId="73e9e9bd-e36e-465d-a473-d5808a927cc8" providerId="ADAL" clId="{E7AD7333-55B4-4868-B473-9E24D6C6BDFD}" dt="2021-12-13T21:18:26.426" v="984" actId="1076"/>
          <ac:picMkLst>
            <pc:docMk/>
            <pc:sldMk cId="872027403" sldId="423"/>
            <ac:picMk id="62" creationId="{36F8C356-C48B-4A56-B9B4-F9647DE0A048}"/>
          </ac:picMkLst>
        </pc:picChg>
        <pc:picChg chg="del">
          <ac:chgData name="Vu Phan (Student)" userId="73e9e9bd-e36e-465d-a473-d5808a927cc8" providerId="ADAL" clId="{E7AD7333-55B4-4868-B473-9E24D6C6BDFD}" dt="2021-12-13T21:07:43.357" v="439" actId="478"/>
          <ac:picMkLst>
            <pc:docMk/>
            <pc:sldMk cId="872027403" sldId="423"/>
            <ac:picMk id="64" creationId="{627CFDAB-48BF-4CA9-BDA6-F60ED007C7D4}"/>
          </ac:picMkLst>
        </pc:picChg>
        <pc:cxnChg chg="del mod">
          <ac:chgData name="Vu Phan (Student)" userId="73e9e9bd-e36e-465d-a473-d5808a927cc8" providerId="ADAL" clId="{E7AD7333-55B4-4868-B473-9E24D6C6BDFD}" dt="2021-12-13T21:07:44.389" v="440" actId="478"/>
          <ac:cxnSpMkLst>
            <pc:docMk/>
            <pc:sldMk cId="872027403" sldId="423"/>
            <ac:cxnSpMk id="66" creationId="{962D91B1-9EAD-4402-AEED-F7617F515CDE}"/>
          </ac:cxnSpMkLst>
        </pc:cxnChg>
      </pc:sldChg>
      <pc:sldChg chg="addSp delSp modSp add mod">
        <pc:chgData name="Vu Phan (Student)" userId="73e9e9bd-e36e-465d-a473-d5808a927cc8" providerId="ADAL" clId="{E7AD7333-55B4-4868-B473-9E24D6C6BDFD}" dt="2021-12-13T21:31:33.091" v="1275" actId="1035"/>
        <pc:sldMkLst>
          <pc:docMk/>
          <pc:sldMk cId="2545957551" sldId="424"/>
        </pc:sldMkLst>
        <pc:spChg chg="mod">
          <ac:chgData name="Vu Phan (Student)" userId="73e9e9bd-e36e-465d-a473-d5808a927cc8" providerId="ADAL" clId="{E7AD7333-55B4-4868-B473-9E24D6C6BDFD}" dt="2021-12-13T21:20:22.068" v="1184" actId="20577"/>
          <ac:spMkLst>
            <pc:docMk/>
            <pc:sldMk cId="2545957551" sldId="424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E7AD7333-55B4-4868-B473-9E24D6C6BDFD}" dt="2021-12-13T21:31:33.091" v="1275" actId="1035"/>
          <ac:spMkLst>
            <pc:docMk/>
            <pc:sldMk cId="2545957551" sldId="424"/>
            <ac:spMk id="12" creationId="{0D656564-AED5-4C47-B94F-1DF1D31F869A}"/>
          </ac:spMkLst>
        </pc:spChg>
        <pc:spChg chg="add mod">
          <ac:chgData name="Vu Phan (Student)" userId="73e9e9bd-e36e-465d-a473-d5808a927cc8" providerId="ADAL" clId="{E7AD7333-55B4-4868-B473-9E24D6C6BDFD}" dt="2021-12-13T21:31:33.091" v="1275" actId="1035"/>
          <ac:spMkLst>
            <pc:docMk/>
            <pc:sldMk cId="2545957551" sldId="424"/>
            <ac:spMk id="13" creationId="{43D96083-2193-404B-A908-853EFC572B10}"/>
          </ac:spMkLst>
        </pc:spChg>
        <pc:spChg chg="del">
          <ac:chgData name="Vu Phan (Student)" userId="73e9e9bd-e36e-465d-a473-d5808a927cc8" providerId="ADAL" clId="{E7AD7333-55B4-4868-B473-9E24D6C6BDFD}" dt="2021-12-13T21:10:41.012" v="526" actId="478"/>
          <ac:spMkLst>
            <pc:docMk/>
            <pc:sldMk cId="2545957551" sldId="424"/>
            <ac:spMk id="14" creationId="{AD9AFC97-BFBF-47CD-8A36-3FAEB9D29AE6}"/>
          </ac:spMkLst>
        </pc:spChg>
        <pc:spChg chg="mod">
          <ac:chgData name="Vu Phan (Student)" userId="73e9e9bd-e36e-465d-a473-d5808a927cc8" providerId="ADAL" clId="{E7AD7333-55B4-4868-B473-9E24D6C6BDFD}" dt="2021-12-13T21:20:07.170" v="1117" actId="14100"/>
          <ac:spMkLst>
            <pc:docMk/>
            <pc:sldMk cId="2545957551" sldId="424"/>
            <ac:spMk id="16" creationId="{0FAB1883-B25A-4C55-89FA-6E4BF0393F73}"/>
          </ac:spMkLst>
        </pc:spChg>
        <pc:graphicFrameChg chg="add mod">
          <ac:chgData name="Vu Phan (Student)" userId="73e9e9bd-e36e-465d-a473-d5808a927cc8" providerId="ADAL" clId="{E7AD7333-55B4-4868-B473-9E24D6C6BDFD}" dt="2021-12-13T21:31:33.091" v="1275" actId="1035"/>
          <ac:graphicFrameMkLst>
            <pc:docMk/>
            <pc:sldMk cId="2545957551" sldId="424"/>
            <ac:graphicFrameMk id="10" creationId="{69C63E21-DE25-4130-9B73-8FEA3E19013C}"/>
          </ac:graphicFrameMkLst>
        </pc:graphicFrameChg>
        <pc:graphicFrameChg chg="add mod">
          <ac:chgData name="Vu Phan (Student)" userId="73e9e9bd-e36e-465d-a473-d5808a927cc8" providerId="ADAL" clId="{E7AD7333-55B4-4868-B473-9E24D6C6BDFD}" dt="2021-12-13T21:31:33.091" v="1275" actId="1035"/>
          <ac:graphicFrameMkLst>
            <pc:docMk/>
            <pc:sldMk cId="2545957551" sldId="424"/>
            <ac:graphicFrameMk id="11" creationId="{2BAF89FF-0400-4029-BFBF-EAC769B792A1}"/>
          </ac:graphicFrameMkLst>
        </pc:graphicFrameChg>
        <pc:picChg chg="del">
          <ac:chgData name="Vu Phan (Student)" userId="73e9e9bd-e36e-465d-a473-d5808a927cc8" providerId="ADAL" clId="{E7AD7333-55B4-4868-B473-9E24D6C6BDFD}" dt="2021-12-13T21:10:40.341" v="525" actId="478"/>
          <ac:picMkLst>
            <pc:docMk/>
            <pc:sldMk cId="2545957551" sldId="424"/>
            <ac:picMk id="62" creationId="{36F8C356-C48B-4A56-B9B4-F9647DE0A048}"/>
          </ac:picMkLst>
        </pc:picChg>
      </pc:sldChg>
    </pc:docChg>
  </pc:docChgLst>
  <pc:docChgLst>
    <pc:chgData name="Vu Phan (Student)" userId="73e9e9bd-e36e-465d-a473-d5808a927cc8" providerId="ADAL" clId="{06245075-AA59-438C-B4D5-9D49A07A4283}"/>
    <pc:docChg chg="undo custSel addSld modSld">
      <pc:chgData name="Vu Phan (Student)" userId="73e9e9bd-e36e-465d-a473-d5808a927cc8" providerId="ADAL" clId="{06245075-AA59-438C-B4D5-9D49A07A4283}" dt="2021-11-22T20:55:49.869" v="629" actId="1076"/>
      <pc:docMkLst>
        <pc:docMk/>
      </pc:docMkLst>
      <pc:sldChg chg="modSp mod">
        <pc:chgData name="Vu Phan (Student)" userId="73e9e9bd-e36e-465d-a473-d5808a927cc8" providerId="ADAL" clId="{06245075-AA59-438C-B4D5-9D49A07A4283}" dt="2021-11-22T18:01:26.891" v="74" actId="14100"/>
        <pc:sldMkLst>
          <pc:docMk/>
          <pc:sldMk cId="3291030164" sldId="256"/>
        </pc:sldMkLst>
        <pc:spChg chg="mod">
          <ac:chgData name="Vu Phan (Student)" userId="73e9e9bd-e36e-465d-a473-d5808a927cc8" providerId="ADAL" clId="{06245075-AA59-438C-B4D5-9D49A07A4283}" dt="2021-11-22T17:59:35.027" v="62" actId="6549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06245075-AA59-438C-B4D5-9D49A07A4283}" dt="2021-11-22T18:01:26.891" v="74" actId="14100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06245075-AA59-438C-B4D5-9D49A07A4283}" dt="2021-11-22T18:02:02.755" v="76" actId="20577"/>
        <pc:sldMkLst>
          <pc:docMk/>
          <pc:sldMk cId="369560521" sldId="280"/>
        </pc:sldMkLst>
        <pc:spChg chg="mod">
          <ac:chgData name="Vu Phan (Student)" userId="73e9e9bd-e36e-465d-a473-d5808a927cc8" providerId="ADAL" clId="{06245075-AA59-438C-B4D5-9D49A07A4283}" dt="2021-11-22T18:02:02.755" v="76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addSp delSp modSp mod">
        <pc:chgData name="Vu Phan (Student)" userId="73e9e9bd-e36e-465d-a473-d5808a927cc8" providerId="ADAL" clId="{06245075-AA59-438C-B4D5-9D49A07A4283}" dt="2021-11-22T20:53:45.276" v="583" actId="20577"/>
        <pc:sldMkLst>
          <pc:docMk/>
          <pc:sldMk cId="1034807663" sldId="377"/>
        </pc:sldMkLst>
        <pc:spChg chg="mod">
          <ac:chgData name="Vu Phan (Student)" userId="73e9e9bd-e36e-465d-a473-d5808a927cc8" providerId="ADAL" clId="{06245075-AA59-438C-B4D5-9D49A07A4283}" dt="2021-11-22T20:53:45.276" v="583" actId="20577"/>
          <ac:spMkLst>
            <pc:docMk/>
            <pc:sldMk cId="1034807663" sldId="377"/>
            <ac:spMk id="9" creationId="{1545A3EB-3FBA-4134-BE75-E5AB79BD24AD}"/>
          </ac:spMkLst>
        </pc:spChg>
        <pc:graphicFrameChg chg="add mod">
          <ac:chgData name="Vu Phan (Student)" userId="73e9e9bd-e36e-465d-a473-d5808a927cc8" providerId="ADAL" clId="{06245075-AA59-438C-B4D5-9D49A07A4283}" dt="2021-11-22T18:04:12.304" v="115" actId="1076"/>
          <ac:graphicFrameMkLst>
            <pc:docMk/>
            <pc:sldMk cId="1034807663" sldId="377"/>
            <ac:graphicFrameMk id="11" creationId="{48C2C837-24BC-4FF9-85B2-DB5B8003FC5E}"/>
          </ac:graphicFrameMkLst>
        </pc:graphicFrameChg>
        <pc:graphicFrameChg chg="add mod">
          <ac:chgData name="Vu Phan (Student)" userId="73e9e9bd-e36e-465d-a473-d5808a927cc8" providerId="ADAL" clId="{06245075-AA59-438C-B4D5-9D49A07A4283}" dt="2021-11-22T18:04:10.698" v="114" actId="1076"/>
          <ac:graphicFrameMkLst>
            <pc:docMk/>
            <pc:sldMk cId="1034807663" sldId="377"/>
            <ac:graphicFrameMk id="12" creationId="{DAE7EC9C-8D06-473C-8E1A-CCE198FDE9A9}"/>
          </ac:graphicFrameMkLst>
        </pc:graphicFrameChg>
        <pc:graphicFrameChg chg="del">
          <ac:chgData name="Vu Phan (Student)" userId="73e9e9bd-e36e-465d-a473-d5808a927cc8" providerId="ADAL" clId="{06245075-AA59-438C-B4D5-9D49A07A4283}" dt="2021-11-22T18:02:29.887" v="77" actId="478"/>
          <ac:graphicFrameMkLst>
            <pc:docMk/>
            <pc:sldMk cId="1034807663" sldId="377"/>
            <ac:graphicFrameMk id="13" creationId="{3B0C47AB-CA79-4646-A5AB-7AA142528B67}"/>
          </ac:graphicFrameMkLst>
        </pc:graphicFrameChg>
        <pc:graphicFrameChg chg="del">
          <ac:chgData name="Vu Phan (Student)" userId="73e9e9bd-e36e-465d-a473-d5808a927cc8" providerId="ADAL" clId="{06245075-AA59-438C-B4D5-9D49A07A4283}" dt="2021-11-22T18:02:29.887" v="77" actId="478"/>
          <ac:graphicFrameMkLst>
            <pc:docMk/>
            <pc:sldMk cId="1034807663" sldId="377"/>
            <ac:graphicFrameMk id="14" creationId="{384E0D6A-FE88-4318-B830-B1AA48BA65C4}"/>
          </ac:graphicFrameMkLst>
        </pc:graphicFrameChg>
      </pc:sldChg>
      <pc:sldChg chg="addSp delSp modSp mod">
        <pc:chgData name="Vu Phan (Student)" userId="73e9e9bd-e36e-465d-a473-d5808a927cc8" providerId="ADAL" clId="{06245075-AA59-438C-B4D5-9D49A07A4283}" dt="2021-11-22T20:53:51.550" v="585" actId="20577"/>
        <pc:sldMkLst>
          <pc:docMk/>
          <pc:sldMk cId="2061345038" sldId="379"/>
        </pc:sldMkLst>
        <pc:spChg chg="mod">
          <ac:chgData name="Vu Phan (Student)" userId="73e9e9bd-e36e-465d-a473-d5808a927cc8" providerId="ADAL" clId="{06245075-AA59-438C-B4D5-9D49A07A4283}" dt="2021-11-22T20:53:51.550" v="585" actId="20577"/>
          <ac:spMkLst>
            <pc:docMk/>
            <pc:sldMk cId="2061345038" sldId="379"/>
            <ac:spMk id="15" creationId="{5B276C85-13EF-4DDF-9B72-C6BD7A683358}"/>
          </ac:spMkLst>
        </pc:spChg>
        <pc:graphicFrameChg chg="add mod">
          <ac:chgData name="Vu Phan (Student)" userId="73e9e9bd-e36e-465d-a473-d5808a927cc8" providerId="ADAL" clId="{06245075-AA59-438C-B4D5-9D49A07A4283}" dt="2021-11-22T18:05:49.740" v="184" actId="1036"/>
          <ac:graphicFrameMkLst>
            <pc:docMk/>
            <pc:sldMk cId="2061345038" sldId="379"/>
            <ac:graphicFrameMk id="11" creationId="{46B5E6BD-D240-45BE-A64C-AF916628D37A}"/>
          </ac:graphicFrameMkLst>
        </pc:graphicFrameChg>
        <pc:graphicFrameChg chg="add mod">
          <ac:chgData name="Vu Phan (Student)" userId="73e9e9bd-e36e-465d-a473-d5808a927cc8" providerId="ADAL" clId="{06245075-AA59-438C-B4D5-9D49A07A4283}" dt="2021-11-22T18:05:49.740" v="184" actId="1036"/>
          <ac:graphicFrameMkLst>
            <pc:docMk/>
            <pc:sldMk cId="2061345038" sldId="379"/>
            <ac:graphicFrameMk id="12" creationId="{25679CFA-02B2-4565-B685-D8AC5AA40E59}"/>
          </ac:graphicFrameMkLst>
        </pc:graphicFrameChg>
        <pc:graphicFrameChg chg="del">
          <ac:chgData name="Vu Phan (Student)" userId="73e9e9bd-e36e-465d-a473-d5808a927cc8" providerId="ADAL" clId="{06245075-AA59-438C-B4D5-9D49A07A4283}" dt="2021-11-22T18:02:32.579" v="78" actId="478"/>
          <ac:graphicFrameMkLst>
            <pc:docMk/>
            <pc:sldMk cId="2061345038" sldId="379"/>
            <ac:graphicFrameMk id="16" creationId="{FAECCD01-08B6-4AB5-BE9D-3A7988E64771}"/>
          </ac:graphicFrameMkLst>
        </pc:graphicFrameChg>
        <pc:graphicFrameChg chg="del">
          <ac:chgData name="Vu Phan (Student)" userId="73e9e9bd-e36e-465d-a473-d5808a927cc8" providerId="ADAL" clId="{06245075-AA59-438C-B4D5-9D49A07A4283}" dt="2021-11-22T18:02:32.579" v="78" actId="478"/>
          <ac:graphicFrameMkLst>
            <pc:docMk/>
            <pc:sldMk cId="2061345038" sldId="379"/>
            <ac:graphicFrameMk id="17" creationId="{0022694F-3687-44BF-8ADB-F0BFF42B5360}"/>
          </ac:graphicFrameMkLst>
        </pc:graphicFrameChg>
      </pc:sldChg>
      <pc:sldChg chg="modSp mod">
        <pc:chgData name="Vu Phan (Student)" userId="73e9e9bd-e36e-465d-a473-d5808a927cc8" providerId="ADAL" clId="{06245075-AA59-438C-B4D5-9D49A07A4283}" dt="2021-11-22T20:54:04.808" v="591" actId="20577"/>
        <pc:sldMkLst>
          <pc:docMk/>
          <pc:sldMk cId="3222194949" sldId="382"/>
        </pc:sldMkLst>
        <pc:spChg chg="mod">
          <ac:chgData name="Vu Phan (Student)" userId="73e9e9bd-e36e-465d-a473-d5808a927cc8" providerId="ADAL" clId="{06245075-AA59-438C-B4D5-9D49A07A4283}" dt="2021-11-22T20:54:04.808" v="591" actId="20577"/>
          <ac:spMkLst>
            <pc:docMk/>
            <pc:sldMk cId="3222194949" sldId="382"/>
            <ac:spMk id="49" creationId="{207BDECA-A3B4-4CEA-BF46-AA1B8CB2ADFE}"/>
          </ac:spMkLst>
        </pc:spChg>
      </pc:sldChg>
      <pc:sldChg chg="modSp mod">
        <pc:chgData name="Vu Phan (Student)" userId="73e9e9bd-e36e-465d-a473-d5808a927cc8" providerId="ADAL" clId="{06245075-AA59-438C-B4D5-9D49A07A4283}" dt="2021-11-22T20:54:09.250" v="593" actId="20577"/>
        <pc:sldMkLst>
          <pc:docMk/>
          <pc:sldMk cId="618764785" sldId="383"/>
        </pc:sldMkLst>
        <pc:spChg chg="mod">
          <ac:chgData name="Vu Phan (Student)" userId="73e9e9bd-e36e-465d-a473-d5808a927cc8" providerId="ADAL" clId="{06245075-AA59-438C-B4D5-9D49A07A4283}" dt="2021-11-22T18:02:56.737" v="88" actId="14100"/>
          <ac:spMkLst>
            <pc:docMk/>
            <pc:sldMk cId="618764785" sldId="383"/>
            <ac:spMk id="6" creationId="{69A4872A-AAE8-419F-92C0-3085AC8EC3A6}"/>
          </ac:spMkLst>
        </pc:spChg>
        <pc:spChg chg="mod">
          <ac:chgData name="Vu Phan (Student)" userId="73e9e9bd-e36e-465d-a473-d5808a927cc8" providerId="ADAL" clId="{06245075-AA59-438C-B4D5-9D49A07A4283}" dt="2021-11-22T20:54:09.250" v="593" actId="20577"/>
          <ac:spMkLst>
            <pc:docMk/>
            <pc:sldMk cId="618764785" sldId="383"/>
            <ac:spMk id="9" creationId="{68621C5A-BB54-4DA3-89EC-2ACA73349FD9}"/>
          </ac:spMkLst>
        </pc:spChg>
      </pc:sldChg>
      <pc:sldChg chg="addSp delSp modSp add mod">
        <pc:chgData name="Vu Phan (Student)" userId="73e9e9bd-e36e-465d-a473-d5808a927cc8" providerId="ADAL" clId="{06245075-AA59-438C-B4D5-9D49A07A4283}" dt="2021-11-22T20:55:49.869" v="629" actId="1076"/>
        <pc:sldMkLst>
          <pc:docMk/>
          <pc:sldMk cId="2502538828" sldId="384"/>
        </pc:sldMkLst>
        <pc:spChg chg="mod">
          <ac:chgData name="Vu Phan (Student)" userId="73e9e9bd-e36e-465d-a473-d5808a927cc8" providerId="ADAL" clId="{06245075-AA59-438C-B4D5-9D49A07A4283}" dt="2021-11-22T18:03:18.736" v="106" actId="14100"/>
          <ac:spMkLst>
            <pc:docMk/>
            <pc:sldMk cId="2502538828" sldId="384"/>
            <ac:spMk id="6" creationId="{69A4872A-AAE8-419F-92C0-3085AC8EC3A6}"/>
          </ac:spMkLst>
        </pc:spChg>
        <pc:spChg chg="del">
          <ac:chgData name="Vu Phan (Student)" userId="73e9e9bd-e36e-465d-a473-d5808a927cc8" providerId="ADAL" clId="{06245075-AA59-438C-B4D5-9D49A07A4283}" dt="2021-11-22T18:03:09.222" v="93" actId="478"/>
          <ac:spMkLst>
            <pc:docMk/>
            <pc:sldMk cId="2502538828" sldId="384"/>
            <ac:spMk id="8" creationId="{D811F618-967D-493F-81AD-D30C353ECB0C}"/>
          </ac:spMkLst>
        </pc:spChg>
        <pc:spChg chg="del mod">
          <ac:chgData name="Vu Phan (Student)" userId="73e9e9bd-e36e-465d-a473-d5808a927cc8" providerId="ADAL" clId="{06245075-AA59-438C-B4D5-9D49A07A4283}" dt="2021-11-22T18:03:08.069" v="92" actId="478"/>
          <ac:spMkLst>
            <pc:docMk/>
            <pc:sldMk cId="2502538828" sldId="384"/>
            <ac:spMk id="9" creationId="{68621C5A-BB54-4DA3-89EC-2ACA73349FD9}"/>
          </ac:spMkLst>
        </pc:spChg>
        <pc:spChg chg="mod">
          <ac:chgData name="Vu Phan (Student)" userId="73e9e9bd-e36e-465d-a473-d5808a927cc8" providerId="ADAL" clId="{06245075-AA59-438C-B4D5-9D49A07A4283}" dt="2021-11-22T20:54:38.849" v="601" actId="403"/>
          <ac:spMkLst>
            <pc:docMk/>
            <pc:sldMk cId="2502538828" sldId="384"/>
            <ac:spMk id="10" creationId="{51240258-E1E5-4F51-851D-245FF37BC520}"/>
          </ac:spMkLst>
        </pc:spChg>
        <pc:spChg chg="add mod">
          <ac:chgData name="Vu Phan (Student)" userId="73e9e9bd-e36e-465d-a473-d5808a927cc8" providerId="ADAL" clId="{06245075-AA59-438C-B4D5-9D49A07A4283}" dt="2021-11-22T20:55:22.116" v="624" actId="1076"/>
          <ac:spMkLst>
            <pc:docMk/>
            <pc:sldMk cId="2502538828" sldId="384"/>
            <ac:spMk id="14" creationId="{9284E89C-C078-4EDB-9F42-15309B759473}"/>
          </ac:spMkLst>
        </pc:spChg>
        <pc:spChg chg="add mod">
          <ac:chgData name="Vu Phan (Student)" userId="73e9e9bd-e36e-465d-a473-d5808a927cc8" providerId="ADAL" clId="{06245075-AA59-438C-B4D5-9D49A07A4283}" dt="2021-11-22T20:55:14.557" v="621" actId="1076"/>
          <ac:spMkLst>
            <pc:docMk/>
            <pc:sldMk cId="2502538828" sldId="384"/>
            <ac:spMk id="15" creationId="{88D21C9B-9DF9-4539-8023-4971ACCD7437}"/>
          </ac:spMkLst>
        </pc:spChg>
        <pc:picChg chg="del">
          <ac:chgData name="Vu Phan (Student)" userId="73e9e9bd-e36e-465d-a473-d5808a927cc8" providerId="ADAL" clId="{06245075-AA59-438C-B4D5-9D49A07A4283}" dt="2021-11-22T18:03:05.403" v="90" actId="478"/>
          <ac:picMkLst>
            <pc:docMk/>
            <pc:sldMk cId="2502538828" sldId="384"/>
            <ac:picMk id="3" creationId="{AAB9441A-1062-40F9-94DD-C5DF999FBCC1}"/>
          </ac:picMkLst>
        </pc:picChg>
        <pc:picChg chg="add mod">
          <ac:chgData name="Vu Phan (Student)" userId="73e9e9bd-e36e-465d-a473-d5808a927cc8" providerId="ADAL" clId="{06245075-AA59-438C-B4D5-9D49A07A4283}" dt="2021-11-22T20:55:25.212" v="626" actId="1076"/>
          <ac:picMkLst>
            <pc:docMk/>
            <pc:sldMk cId="2502538828" sldId="384"/>
            <ac:picMk id="11" creationId="{736688A0-FB8E-4252-8007-FE86A11B6B4E}"/>
          </ac:picMkLst>
        </pc:picChg>
        <pc:picChg chg="add mod">
          <ac:chgData name="Vu Phan (Student)" userId="73e9e9bd-e36e-465d-a473-d5808a927cc8" providerId="ADAL" clId="{06245075-AA59-438C-B4D5-9D49A07A4283}" dt="2021-11-22T20:55:23.164" v="625" actId="1076"/>
          <ac:picMkLst>
            <pc:docMk/>
            <pc:sldMk cId="2502538828" sldId="384"/>
            <ac:picMk id="13" creationId="{30DD8B1F-0702-4B42-990F-04159AA22F4C}"/>
          </ac:picMkLst>
        </pc:picChg>
        <pc:picChg chg="add mod">
          <ac:chgData name="Vu Phan (Student)" userId="73e9e9bd-e36e-465d-a473-d5808a927cc8" providerId="ADAL" clId="{06245075-AA59-438C-B4D5-9D49A07A4283}" dt="2021-11-22T20:55:49.869" v="629" actId="1076"/>
          <ac:picMkLst>
            <pc:docMk/>
            <pc:sldMk cId="2502538828" sldId="384"/>
            <ac:picMk id="17" creationId="{D65AE85B-9D1A-434E-94D9-092BFA68391F}"/>
          </ac:picMkLst>
        </pc:picChg>
      </pc:sldChg>
      <pc:sldChg chg="addSp delSp modSp add mod">
        <pc:chgData name="Vu Phan (Student)" userId="73e9e9bd-e36e-465d-a473-d5808a927cc8" providerId="ADAL" clId="{06245075-AA59-438C-B4D5-9D49A07A4283}" dt="2021-11-22T20:53:47.641" v="584" actId="20577"/>
        <pc:sldMkLst>
          <pc:docMk/>
          <pc:sldMk cId="3811712534" sldId="385"/>
        </pc:sldMkLst>
        <pc:spChg chg="mod">
          <ac:chgData name="Vu Phan (Student)" userId="73e9e9bd-e36e-465d-a473-d5808a927cc8" providerId="ADAL" clId="{06245075-AA59-438C-B4D5-9D49A07A4283}" dt="2021-11-22T18:09:16.549" v="441" actId="20577"/>
          <ac:spMkLst>
            <pc:docMk/>
            <pc:sldMk cId="3811712534" sldId="385"/>
            <ac:spMk id="8" creationId="{828BC1A7-4E03-4E47-AA77-DE73B6C346DB}"/>
          </ac:spMkLst>
        </pc:spChg>
        <pc:spChg chg="mod">
          <ac:chgData name="Vu Phan (Student)" userId="73e9e9bd-e36e-465d-a473-d5808a927cc8" providerId="ADAL" clId="{06245075-AA59-438C-B4D5-9D49A07A4283}" dt="2021-11-22T20:53:47.641" v="584" actId="20577"/>
          <ac:spMkLst>
            <pc:docMk/>
            <pc:sldMk cId="3811712534" sldId="385"/>
            <ac:spMk id="9" creationId="{1545A3EB-3FBA-4134-BE75-E5AB79BD24AD}"/>
          </ac:spMkLst>
        </pc:spChg>
        <pc:graphicFrameChg chg="del">
          <ac:chgData name="Vu Phan (Student)" userId="73e9e9bd-e36e-465d-a473-d5808a927cc8" providerId="ADAL" clId="{06245075-AA59-438C-B4D5-9D49A07A4283}" dt="2021-11-22T18:04:29.836" v="121" actId="478"/>
          <ac:graphicFrameMkLst>
            <pc:docMk/>
            <pc:sldMk cId="3811712534" sldId="385"/>
            <ac:graphicFrameMk id="11" creationId="{48C2C837-24BC-4FF9-85B2-DB5B8003FC5E}"/>
          </ac:graphicFrameMkLst>
        </pc:graphicFrameChg>
        <pc:graphicFrameChg chg="del">
          <ac:chgData name="Vu Phan (Student)" userId="73e9e9bd-e36e-465d-a473-d5808a927cc8" providerId="ADAL" clId="{06245075-AA59-438C-B4D5-9D49A07A4283}" dt="2021-11-22T18:04:29.836" v="121" actId="478"/>
          <ac:graphicFrameMkLst>
            <pc:docMk/>
            <pc:sldMk cId="3811712534" sldId="385"/>
            <ac:graphicFrameMk id="12" creationId="{DAE7EC9C-8D06-473C-8E1A-CCE198FDE9A9}"/>
          </ac:graphicFrameMkLst>
        </pc:graphicFrameChg>
        <pc:graphicFrameChg chg="add mod">
          <ac:chgData name="Vu Phan (Student)" userId="73e9e9bd-e36e-465d-a473-d5808a927cc8" providerId="ADAL" clId="{06245075-AA59-438C-B4D5-9D49A07A4283}" dt="2021-11-22T18:05:13.046" v="155" actId="1037"/>
          <ac:graphicFrameMkLst>
            <pc:docMk/>
            <pc:sldMk cId="3811712534" sldId="385"/>
            <ac:graphicFrameMk id="13" creationId="{C71AB87E-F8DE-4204-A3AC-FCF31F250CE7}"/>
          </ac:graphicFrameMkLst>
        </pc:graphicFrameChg>
        <pc:graphicFrameChg chg="add mod">
          <ac:chgData name="Vu Phan (Student)" userId="73e9e9bd-e36e-465d-a473-d5808a927cc8" providerId="ADAL" clId="{06245075-AA59-438C-B4D5-9D49A07A4283}" dt="2021-11-22T18:05:13.046" v="155" actId="1037"/>
          <ac:graphicFrameMkLst>
            <pc:docMk/>
            <pc:sldMk cId="3811712534" sldId="385"/>
            <ac:graphicFrameMk id="14" creationId="{FFF4DF67-7720-488A-9BFF-91DE88C4B449}"/>
          </ac:graphicFrameMkLst>
        </pc:graphicFrameChg>
        <pc:graphicFrameChg chg="add mod">
          <ac:chgData name="Vu Phan (Student)" userId="73e9e9bd-e36e-465d-a473-d5808a927cc8" providerId="ADAL" clId="{06245075-AA59-438C-B4D5-9D49A07A4283}" dt="2021-11-22T18:05:13.046" v="155" actId="1037"/>
          <ac:graphicFrameMkLst>
            <pc:docMk/>
            <pc:sldMk cId="3811712534" sldId="385"/>
            <ac:graphicFrameMk id="15" creationId="{FAEB1F26-2D31-4681-807A-8AA795526E6A}"/>
          </ac:graphicFrameMkLst>
        </pc:graphicFrameChg>
      </pc:sldChg>
      <pc:sldChg chg="addSp modSp add mod">
        <pc:chgData name="Vu Phan (Student)" userId="73e9e9bd-e36e-465d-a473-d5808a927cc8" providerId="ADAL" clId="{06245075-AA59-438C-B4D5-9D49A07A4283}" dt="2021-11-22T20:53:54.462" v="586" actId="20577"/>
        <pc:sldMkLst>
          <pc:docMk/>
          <pc:sldMk cId="1236880044" sldId="386"/>
        </pc:sldMkLst>
        <pc:spChg chg="mod">
          <ac:chgData name="Vu Phan (Student)" userId="73e9e9bd-e36e-465d-a473-d5808a927cc8" providerId="ADAL" clId="{06245075-AA59-438C-B4D5-9D49A07A4283}" dt="2021-11-22T18:09:22.335" v="464" actId="20577"/>
          <ac:spMkLst>
            <pc:docMk/>
            <pc:sldMk cId="1236880044" sldId="386"/>
            <ac:spMk id="8" creationId="{828BC1A7-4E03-4E47-AA77-DE73B6C346DB}"/>
          </ac:spMkLst>
        </pc:spChg>
        <pc:spChg chg="mod">
          <ac:chgData name="Vu Phan (Student)" userId="73e9e9bd-e36e-465d-a473-d5808a927cc8" providerId="ADAL" clId="{06245075-AA59-438C-B4D5-9D49A07A4283}" dt="2021-11-22T20:53:54.462" v="586" actId="20577"/>
          <ac:spMkLst>
            <pc:docMk/>
            <pc:sldMk cId="1236880044" sldId="386"/>
            <ac:spMk id="15" creationId="{5B276C85-13EF-4DDF-9B72-C6BD7A683358}"/>
          </ac:spMkLst>
        </pc:spChg>
        <pc:graphicFrameChg chg="add mod">
          <ac:chgData name="Vu Phan (Student)" userId="73e9e9bd-e36e-465d-a473-d5808a927cc8" providerId="ADAL" clId="{06245075-AA59-438C-B4D5-9D49A07A4283}" dt="2021-11-22T18:07:12.654" v="245" actId="1037"/>
          <ac:graphicFrameMkLst>
            <pc:docMk/>
            <pc:sldMk cId="1236880044" sldId="386"/>
            <ac:graphicFrameMk id="9" creationId="{A6AC64B3-1625-48C1-AEE8-902537678F0D}"/>
          </ac:graphicFrameMkLst>
        </pc:graphicFrameChg>
        <pc:graphicFrameChg chg="add mod">
          <ac:chgData name="Vu Phan (Student)" userId="73e9e9bd-e36e-465d-a473-d5808a927cc8" providerId="ADAL" clId="{06245075-AA59-438C-B4D5-9D49A07A4283}" dt="2021-11-22T18:07:12.654" v="245" actId="1037"/>
          <ac:graphicFrameMkLst>
            <pc:docMk/>
            <pc:sldMk cId="1236880044" sldId="386"/>
            <ac:graphicFrameMk id="11" creationId="{17B9FD8A-37A7-4453-80D7-BF9E5BB2E82C}"/>
          </ac:graphicFrameMkLst>
        </pc:graphicFrameChg>
        <pc:graphicFrameChg chg="add mod">
          <ac:chgData name="Vu Phan (Student)" userId="73e9e9bd-e36e-465d-a473-d5808a927cc8" providerId="ADAL" clId="{06245075-AA59-438C-B4D5-9D49A07A4283}" dt="2021-11-22T18:07:12.654" v="245" actId="1037"/>
          <ac:graphicFrameMkLst>
            <pc:docMk/>
            <pc:sldMk cId="1236880044" sldId="386"/>
            <ac:graphicFrameMk id="12" creationId="{A2F33FB5-CFA0-48D0-AD9B-0889016B086C}"/>
          </ac:graphicFrameMkLst>
        </pc:graphicFrameChg>
      </pc:sldChg>
      <pc:sldChg chg="addSp delSp modSp add mod">
        <pc:chgData name="Vu Phan (Student)" userId="73e9e9bd-e36e-465d-a473-d5808a927cc8" providerId="ADAL" clId="{06245075-AA59-438C-B4D5-9D49A07A4283}" dt="2021-11-22T20:54:01.891" v="589" actId="20577"/>
        <pc:sldMkLst>
          <pc:docMk/>
          <pc:sldMk cId="1446758358" sldId="387"/>
        </pc:sldMkLst>
        <pc:spChg chg="mod">
          <ac:chgData name="Vu Phan (Student)" userId="73e9e9bd-e36e-465d-a473-d5808a927cc8" providerId="ADAL" clId="{06245075-AA59-438C-B4D5-9D49A07A4283}" dt="2021-11-22T18:06:18.842" v="199" actId="14100"/>
          <ac:spMkLst>
            <pc:docMk/>
            <pc:sldMk cId="1446758358" sldId="387"/>
            <ac:spMk id="6" creationId="{69A4872A-AAE8-419F-92C0-3085AC8EC3A6}"/>
          </ac:spMkLst>
        </pc:spChg>
        <pc:spChg chg="mod">
          <ac:chgData name="Vu Phan (Student)" userId="73e9e9bd-e36e-465d-a473-d5808a927cc8" providerId="ADAL" clId="{06245075-AA59-438C-B4D5-9D49A07A4283}" dt="2021-11-22T18:06:33.762" v="216" actId="20577"/>
          <ac:spMkLst>
            <pc:docMk/>
            <pc:sldMk cId="1446758358" sldId="387"/>
            <ac:spMk id="8" creationId="{828BC1A7-4E03-4E47-AA77-DE73B6C346DB}"/>
          </ac:spMkLst>
        </pc:spChg>
        <pc:spChg chg="del">
          <ac:chgData name="Vu Phan (Student)" userId="73e9e9bd-e36e-465d-a473-d5808a927cc8" providerId="ADAL" clId="{06245075-AA59-438C-B4D5-9D49A07A4283}" dt="2021-11-22T18:06:08.835" v="186" actId="478"/>
          <ac:spMkLst>
            <pc:docMk/>
            <pc:sldMk cId="1446758358" sldId="387"/>
            <ac:spMk id="10" creationId="{EA41FFE7-9E6D-478C-88B5-41B9754BB26C}"/>
          </ac:spMkLst>
        </pc:spChg>
        <pc:spChg chg="add mod">
          <ac:chgData name="Vu Phan (Student)" userId="73e9e9bd-e36e-465d-a473-d5808a927cc8" providerId="ADAL" clId="{06245075-AA59-438C-B4D5-9D49A07A4283}" dt="2021-11-22T20:51:58.293" v="479" actId="1076"/>
          <ac:spMkLst>
            <pc:docMk/>
            <pc:sldMk cId="1446758358" sldId="387"/>
            <ac:spMk id="12" creationId="{615C1309-01F7-493C-AD98-49133143B288}"/>
          </ac:spMkLst>
        </pc:spChg>
        <pc:spChg chg="mod">
          <ac:chgData name="Vu Phan (Student)" userId="73e9e9bd-e36e-465d-a473-d5808a927cc8" providerId="ADAL" clId="{06245075-AA59-438C-B4D5-9D49A07A4283}" dt="2021-11-22T20:54:01.891" v="589" actId="20577"/>
          <ac:spMkLst>
            <pc:docMk/>
            <pc:sldMk cId="1446758358" sldId="387"/>
            <ac:spMk id="15" creationId="{5B276C85-13EF-4DDF-9B72-C6BD7A683358}"/>
          </ac:spMkLst>
        </pc:spChg>
        <pc:picChg chg="add mod">
          <ac:chgData name="Vu Phan (Student)" userId="73e9e9bd-e36e-465d-a473-d5808a927cc8" providerId="ADAL" clId="{06245075-AA59-438C-B4D5-9D49A07A4283}" dt="2021-11-22T20:51:55.918" v="478" actId="14100"/>
          <ac:picMkLst>
            <pc:docMk/>
            <pc:sldMk cId="1446758358" sldId="387"/>
            <ac:picMk id="9" creationId="{6FDCC005-64F6-4944-A261-A8715659DF87}"/>
          </ac:picMkLst>
        </pc:picChg>
        <pc:picChg chg="add mod">
          <ac:chgData name="Vu Phan (Student)" userId="73e9e9bd-e36e-465d-a473-d5808a927cc8" providerId="ADAL" clId="{06245075-AA59-438C-B4D5-9D49A07A4283}" dt="2021-11-22T20:52:00.652" v="480" actId="1076"/>
          <ac:picMkLst>
            <pc:docMk/>
            <pc:sldMk cId="1446758358" sldId="387"/>
            <ac:picMk id="11" creationId="{3DD37D4F-0B4E-42BC-BDC3-E2BC3434E26B}"/>
          </ac:picMkLst>
        </pc:picChg>
      </pc:sldChg>
      <pc:sldChg chg="addSp modSp add mod">
        <pc:chgData name="Vu Phan (Student)" userId="73e9e9bd-e36e-465d-a473-d5808a927cc8" providerId="ADAL" clId="{06245075-AA59-438C-B4D5-9D49A07A4283}" dt="2021-11-22T20:53:57.123" v="587" actId="20577"/>
        <pc:sldMkLst>
          <pc:docMk/>
          <pc:sldMk cId="2011668187" sldId="388"/>
        </pc:sldMkLst>
        <pc:spChg chg="mod">
          <ac:chgData name="Vu Phan (Student)" userId="73e9e9bd-e36e-465d-a473-d5808a927cc8" providerId="ADAL" clId="{06245075-AA59-438C-B4D5-9D49A07A4283}" dt="2021-11-22T18:07:38.601" v="280" actId="20577"/>
          <ac:spMkLst>
            <pc:docMk/>
            <pc:sldMk cId="2011668187" sldId="388"/>
            <ac:spMk id="6" creationId="{69A4872A-AAE8-419F-92C0-3085AC8EC3A6}"/>
          </ac:spMkLst>
        </pc:spChg>
        <pc:spChg chg="mod">
          <ac:chgData name="Vu Phan (Student)" userId="73e9e9bd-e36e-465d-a473-d5808a927cc8" providerId="ADAL" clId="{06245075-AA59-438C-B4D5-9D49A07A4283}" dt="2021-11-22T18:07:55.602" v="307" actId="20577"/>
          <ac:spMkLst>
            <pc:docMk/>
            <pc:sldMk cId="2011668187" sldId="388"/>
            <ac:spMk id="8" creationId="{828BC1A7-4E03-4E47-AA77-DE73B6C346DB}"/>
          </ac:spMkLst>
        </pc:spChg>
        <pc:spChg chg="mod">
          <ac:chgData name="Vu Phan (Student)" userId="73e9e9bd-e36e-465d-a473-d5808a927cc8" providerId="ADAL" clId="{06245075-AA59-438C-B4D5-9D49A07A4283}" dt="2021-11-22T20:53:57.123" v="587" actId="20577"/>
          <ac:spMkLst>
            <pc:docMk/>
            <pc:sldMk cId="2011668187" sldId="388"/>
            <ac:spMk id="15" creationId="{5B276C85-13EF-4DDF-9B72-C6BD7A683358}"/>
          </ac:spMkLst>
        </pc:spChg>
        <pc:graphicFrameChg chg="add mod">
          <ac:chgData name="Vu Phan (Student)" userId="73e9e9bd-e36e-465d-a473-d5808a927cc8" providerId="ADAL" clId="{06245075-AA59-438C-B4D5-9D49A07A4283}" dt="2021-11-22T18:08:30.738" v="316" actId="1076"/>
          <ac:graphicFrameMkLst>
            <pc:docMk/>
            <pc:sldMk cId="2011668187" sldId="388"/>
            <ac:graphicFrameMk id="9" creationId="{066CEABE-5962-488D-81CE-31A05894D7B0}"/>
          </ac:graphicFrameMkLst>
        </pc:graphicFrameChg>
        <pc:graphicFrameChg chg="add mod">
          <ac:chgData name="Vu Phan (Student)" userId="73e9e9bd-e36e-465d-a473-d5808a927cc8" providerId="ADAL" clId="{06245075-AA59-438C-B4D5-9D49A07A4283}" dt="2021-11-22T18:08:30.738" v="316" actId="1076"/>
          <ac:graphicFrameMkLst>
            <pc:docMk/>
            <pc:sldMk cId="2011668187" sldId="388"/>
            <ac:graphicFrameMk id="10" creationId="{94478EDA-2A71-4CE5-B24C-F5F110455506}"/>
          </ac:graphicFrameMkLst>
        </pc:graphicFrameChg>
      </pc:sldChg>
    </pc:docChg>
  </pc:docChgLst>
  <pc:docChgLst>
    <pc:chgData name="Vu Phan (Student)" userId="73e9e9bd-e36e-465d-a473-d5808a927cc8" providerId="ADAL" clId="{78CDCE7E-5D6C-428C-A40A-D901A700CC9C}"/>
    <pc:docChg chg="undo custSel addSld delSld modSld">
      <pc:chgData name="Vu Phan (Student)" userId="73e9e9bd-e36e-465d-a473-d5808a927cc8" providerId="ADAL" clId="{78CDCE7E-5D6C-428C-A40A-D901A700CC9C}" dt="2021-12-06T21:07:25.282" v="7387" actId="1076"/>
      <pc:docMkLst>
        <pc:docMk/>
      </pc:docMkLst>
      <pc:sldChg chg="modSp mod">
        <pc:chgData name="Vu Phan (Student)" userId="73e9e9bd-e36e-465d-a473-d5808a927cc8" providerId="ADAL" clId="{78CDCE7E-5D6C-428C-A40A-D901A700CC9C}" dt="2021-12-04T04:49:04.543" v="68" actId="5793"/>
        <pc:sldMkLst>
          <pc:docMk/>
          <pc:sldMk cId="3291030164" sldId="256"/>
        </pc:sldMkLst>
        <pc:spChg chg="mod">
          <ac:chgData name="Vu Phan (Student)" userId="73e9e9bd-e36e-465d-a473-d5808a927cc8" providerId="ADAL" clId="{78CDCE7E-5D6C-428C-A40A-D901A700CC9C}" dt="2021-12-04T04:49:04.543" v="68" actId="5793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78CDCE7E-5D6C-428C-A40A-D901A700CC9C}" dt="2021-12-04T04:48:55.697" v="52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78CDCE7E-5D6C-428C-A40A-D901A700CC9C}" dt="2021-12-04T04:51:33.208" v="101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78CDCE7E-5D6C-428C-A40A-D901A700CC9C}" dt="2021-12-04T04:51:33.208" v="101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78CDCE7E-5D6C-428C-A40A-D901A700CC9C}" dt="2021-12-06T20:09:35.709" v="7385" actId="313"/>
        <pc:sldMkLst>
          <pc:docMk/>
          <pc:sldMk cId="369560521" sldId="280"/>
        </pc:sldMkLst>
        <pc:spChg chg="mod">
          <ac:chgData name="Vu Phan (Student)" userId="73e9e9bd-e36e-465d-a473-d5808a927cc8" providerId="ADAL" clId="{78CDCE7E-5D6C-428C-A40A-D901A700CC9C}" dt="2021-12-06T20:09:35.709" v="7385" actId="313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78CDCE7E-5D6C-428C-A40A-D901A700CC9C}" dt="2021-12-06T18:07:06.402" v="7384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78CDCE7E-5D6C-428C-A40A-D901A700CC9C}" dt="2021-12-06T18:07:06.402" v="7384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 (Student)" userId="73e9e9bd-e36e-465d-a473-d5808a927cc8" providerId="ADAL" clId="{78CDCE7E-5D6C-428C-A40A-D901A700CC9C}" dt="2021-12-04T04:56:15.679" v="210" actId="47"/>
        <pc:sldMkLst>
          <pc:docMk/>
          <pc:sldMk cId="551180007" sldId="372"/>
        </pc:sldMkLst>
      </pc:sldChg>
      <pc:sldChg chg="del">
        <pc:chgData name="Vu Phan (Student)" userId="73e9e9bd-e36e-465d-a473-d5808a927cc8" providerId="ADAL" clId="{78CDCE7E-5D6C-428C-A40A-D901A700CC9C}" dt="2021-12-04T04:56:15.679" v="210" actId="47"/>
        <pc:sldMkLst>
          <pc:docMk/>
          <pc:sldMk cId="3594004903" sldId="393"/>
        </pc:sldMkLst>
      </pc:sldChg>
      <pc:sldChg chg="del">
        <pc:chgData name="Vu Phan (Student)" userId="73e9e9bd-e36e-465d-a473-d5808a927cc8" providerId="ADAL" clId="{78CDCE7E-5D6C-428C-A40A-D901A700CC9C}" dt="2021-12-04T04:56:15.679" v="210" actId="47"/>
        <pc:sldMkLst>
          <pc:docMk/>
          <pc:sldMk cId="3823261455" sldId="394"/>
        </pc:sldMkLst>
      </pc:sldChg>
      <pc:sldChg chg="del">
        <pc:chgData name="Vu Phan (Student)" userId="73e9e9bd-e36e-465d-a473-d5808a927cc8" providerId="ADAL" clId="{78CDCE7E-5D6C-428C-A40A-D901A700CC9C}" dt="2021-12-04T04:56:15.679" v="210" actId="47"/>
        <pc:sldMkLst>
          <pc:docMk/>
          <pc:sldMk cId="3259149086" sldId="395"/>
        </pc:sldMkLst>
      </pc:sldChg>
      <pc:sldChg chg="del">
        <pc:chgData name="Vu Phan (Student)" userId="73e9e9bd-e36e-465d-a473-d5808a927cc8" providerId="ADAL" clId="{78CDCE7E-5D6C-428C-A40A-D901A700CC9C}" dt="2021-12-04T04:56:15.679" v="210" actId="47"/>
        <pc:sldMkLst>
          <pc:docMk/>
          <pc:sldMk cId="2481681172" sldId="396"/>
        </pc:sldMkLst>
      </pc:sldChg>
      <pc:sldChg chg="addSp delSp modSp add mod">
        <pc:chgData name="Vu Phan (Student)" userId="73e9e9bd-e36e-465d-a473-d5808a927cc8" providerId="ADAL" clId="{78CDCE7E-5D6C-428C-A40A-D901A700CC9C}" dt="2021-12-05T18:47:32.554" v="2814" actId="1038"/>
        <pc:sldMkLst>
          <pc:docMk/>
          <pc:sldMk cId="18059875" sldId="397"/>
        </pc:sldMkLst>
        <pc:spChg chg="add mod">
          <ac:chgData name="Vu Phan (Student)" userId="73e9e9bd-e36e-465d-a473-d5808a927cc8" providerId="ADAL" clId="{78CDCE7E-5D6C-428C-A40A-D901A700CC9C}" dt="2021-12-05T18:46:02.282" v="2516" actId="1038"/>
          <ac:spMkLst>
            <pc:docMk/>
            <pc:sldMk cId="18059875" sldId="397"/>
            <ac:spMk id="2" creationId="{2B2135A6-876E-46AA-951B-3B15BF93F3CA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2" creationId="{62BAECFE-29B9-48CC-9194-61110210F7D1}"/>
          </ac:spMkLst>
        </pc:spChg>
        <pc:spChg chg="mod">
          <ac:chgData name="Vu Phan (Student)" userId="73e9e9bd-e36e-465d-a473-d5808a927cc8" providerId="ADAL" clId="{78CDCE7E-5D6C-428C-A40A-D901A700CC9C}" dt="2021-12-04T04:53:40.843" v="160" actId="20577"/>
          <ac:spMkLst>
            <pc:docMk/>
            <pc:sldMk cId="18059875" sldId="397"/>
            <ac:spMk id="4" creationId="{E45FE0BF-0EB7-4287-ADE1-AF19EF72C3DD}"/>
          </ac:spMkLst>
        </pc:spChg>
        <pc:spChg chg="mod">
          <ac:chgData name="Vu Phan (Student)" userId="73e9e9bd-e36e-465d-a473-d5808a927cc8" providerId="ADAL" clId="{78CDCE7E-5D6C-428C-A40A-D901A700CC9C}" dt="2021-12-04T04:54:01.548" v="175" actId="14100"/>
          <ac:spMkLst>
            <pc:docMk/>
            <pc:sldMk cId="18059875" sldId="397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78CDCE7E-5D6C-428C-A40A-D901A700CC9C}" dt="2021-12-05T18:32:29.738" v="1779" actId="14100"/>
          <ac:spMkLst>
            <pc:docMk/>
            <pc:sldMk cId="18059875" sldId="397"/>
            <ac:spMk id="8" creationId="{35167927-7CA2-4CB4-B963-E571E54CD36B}"/>
          </ac:spMkLst>
        </pc:spChg>
        <pc:spChg chg="mod">
          <ac:chgData name="Vu Phan (Student)" userId="73e9e9bd-e36e-465d-a473-d5808a927cc8" providerId="ADAL" clId="{78CDCE7E-5D6C-428C-A40A-D901A700CC9C}" dt="2021-12-05T18:45:17.487" v="2475" actId="20577"/>
          <ac:spMkLst>
            <pc:docMk/>
            <pc:sldMk cId="18059875" sldId="397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78CDCE7E-5D6C-428C-A40A-D901A700CC9C}" dt="2021-12-05T18:44:13.619" v="2314" actId="20577"/>
          <ac:spMkLst>
            <pc:docMk/>
            <pc:sldMk cId="18059875" sldId="397"/>
            <ac:spMk id="10" creationId="{010811F8-C876-4555-9CDB-24B3BBC25E18}"/>
          </ac:spMkLst>
        </pc:spChg>
        <pc:spChg chg="add mod">
          <ac:chgData name="Vu Phan (Student)" userId="73e9e9bd-e36e-465d-a473-d5808a927cc8" providerId="ADAL" clId="{78CDCE7E-5D6C-428C-A40A-D901A700CC9C}" dt="2021-12-05T18:45:57.886" v="2505" actId="1038"/>
          <ac:spMkLst>
            <pc:docMk/>
            <pc:sldMk cId="18059875" sldId="397"/>
            <ac:spMk id="12" creationId="{13137190-18DC-484F-BABA-A42F939F3794}"/>
          </ac:spMkLst>
        </pc:spChg>
        <pc:spChg chg="add mod">
          <ac:chgData name="Vu Phan (Student)" userId="73e9e9bd-e36e-465d-a473-d5808a927cc8" providerId="ADAL" clId="{78CDCE7E-5D6C-428C-A40A-D901A700CC9C}" dt="2021-12-05T18:46:43.002" v="2638" actId="1038"/>
          <ac:spMkLst>
            <pc:docMk/>
            <pc:sldMk cId="18059875" sldId="397"/>
            <ac:spMk id="14" creationId="{C9D52E69-5A0D-4DE0-80D8-B70B7409C247}"/>
          </ac:spMkLst>
        </pc:spChg>
        <pc:spChg chg="add mod">
          <ac:chgData name="Vu Phan (Student)" userId="73e9e9bd-e36e-465d-a473-d5808a927cc8" providerId="ADAL" clId="{78CDCE7E-5D6C-428C-A40A-D901A700CC9C}" dt="2021-12-05T18:47:32.554" v="2814" actId="1038"/>
          <ac:spMkLst>
            <pc:docMk/>
            <pc:sldMk cId="18059875" sldId="397"/>
            <ac:spMk id="15" creationId="{FCB5EBF8-5AA4-4AE6-BA13-CD1D93A29735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154" creationId="{6C537123-7DE5-4B9F-A1B7-48FF0F89C78F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156" creationId="{8CB99378-72A9-4685-90DE-D71017FBD313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181" creationId="{AA24578A-908D-4BBD-B99C-279BB9CD9996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184" creationId="{A040F071-1829-4B75-BE26-42C332F57ECF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185" creationId="{26994509-94BE-4E45-9A6D-6AB284124A08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186" creationId="{A3C83762-40C0-4505-A41B-2D60947237AA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187" creationId="{21881EC9-1ADC-486C-A6DE-FB18C6AD991E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188" creationId="{42CA3538-AB53-4F9B-AA03-BED1C81B3FA2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189" creationId="{FEF1E31C-62FF-4CDB-84D3-B112EE9A6ECC}"/>
          </ac:spMkLst>
        </pc:spChg>
        <pc:spChg chg="del">
          <ac:chgData name="Vu Phan (Student)" userId="73e9e9bd-e36e-465d-a473-d5808a927cc8" providerId="ADAL" clId="{78CDCE7E-5D6C-428C-A40A-D901A700CC9C}" dt="2021-12-04T04:53:00.667" v="118" actId="478"/>
          <ac:spMkLst>
            <pc:docMk/>
            <pc:sldMk cId="18059875" sldId="397"/>
            <ac:spMk id="204" creationId="{932CCA2E-5E96-4116-BC1F-1C59AB32E80F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205" creationId="{860B652D-A283-47F9-9535-9C16DC9FC0AF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206" creationId="{2951C5BF-0C38-4951-84FF-F39C193A7974}"/>
          </ac:spMkLst>
        </pc:spChg>
        <pc:spChg chg="del">
          <ac:chgData name="Vu Phan (Student)" userId="73e9e9bd-e36e-465d-a473-d5808a927cc8" providerId="ADAL" clId="{78CDCE7E-5D6C-428C-A40A-D901A700CC9C}" dt="2021-12-04T04:52:59.523" v="117" actId="478"/>
          <ac:spMkLst>
            <pc:docMk/>
            <pc:sldMk cId="18059875" sldId="397"/>
            <ac:spMk id="207" creationId="{1963EAC0-75A6-425E-8CFF-1E57555DFDE3}"/>
          </ac:spMkLst>
        </pc:spChg>
        <pc:spChg chg="del mod">
          <ac:chgData name="Vu Phan (Student)" userId="73e9e9bd-e36e-465d-a473-d5808a927cc8" providerId="ADAL" clId="{78CDCE7E-5D6C-428C-A40A-D901A700CC9C}" dt="2021-12-04T04:54:42.021" v="177" actId="478"/>
          <ac:spMkLst>
            <pc:docMk/>
            <pc:sldMk cId="18059875" sldId="397"/>
            <ac:spMk id="211" creationId="{B84621B3-CEA0-46C0-81F9-106172A92EDF}"/>
          </ac:spMkLst>
        </pc:spChg>
        <pc:picChg chg="add mod">
          <ac:chgData name="Vu Phan (Student)" userId="73e9e9bd-e36e-465d-a473-d5808a927cc8" providerId="ADAL" clId="{78CDCE7E-5D6C-428C-A40A-D901A700CC9C}" dt="2021-12-05T18:45:57.886" v="2505" actId="1038"/>
          <ac:picMkLst>
            <pc:docMk/>
            <pc:sldMk cId="18059875" sldId="397"/>
            <ac:picMk id="11" creationId="{4879C4DE-07E9-4ECD-A96E-2020315E8797}"/>
          </ac:picMkLst>
        </pc:picChg>
        <pc:picChg chg="add mod">
          <ac:chgData name="Vu Phan (Student)" userId="73e9e9bd-e36e-465d-a473-d5808a927cc8" providerId="ADAL" clId="{78CDCE7E-5D6C-428C-A40A-D901A700CC9C}" dt="2021-12-05T18:46:02.282" v="2516" actId="1038"/>
          <ac:picMkLst>
            <pc:docMk/>
            <pc:sldMk cId="18059875" sldId="397"/>
            <ac:picMk id="13" creationId="{E2D49A92-76AD-4E42-A79B-F9F26D791352}"/>
          </ac:picMkLst>
        </pc:picChg>
        <pc:picChg chg="del">
          <ac:chgData name="Vu Phan (Student)" userId="73e9e9bd-e36e-465d-a473-d5808a927cc8" providerId="ADAL" clId="{78CDCE7E-5D6C-428C-A40A-D901A700CC9C}" dt="2021-12-04T04:52:59.523" v="117" actId="478"/>
          <ac:picMkLst>
            <pc:docMk/>
            <pc:sldMk cId="18059875" sldId="397"/>
            <ac:picMk id="146" creationId="{071DB6BF-F8A6-48B1-9684-70B642C28328}"/>
          </ac:picMkLst>
        </pc:picChg>
        <pc:cxnChg chg="del">
          <ac:chgData name="Vu Phan (Student)" userId="73e9e9bd-e36e-465d-a473-d5808a927cc8" providerId="ADAL" clId="{78CDCE7E-5D6C-428C-A40A-D901A700CC9C}" dt="2021-12-04T04:53:01.519" v="119" actId="478"/>
          <ac:cxnSpMkLst>
            <pc:docMk/>
            <pc:sldMk cId="18059875" sldId="397"/>
            <ac:cxnSpMk id="17" creationId="{9DE32F8C-D5A1-4C19-835E-C33414492358}"/>
          </ac:cxnSpMkLst>
        </pc:cxnChg>
        <pc:cxnChg chg="del">
          <ac:chgData name="Vu Phan (Student)" userId="73e9e9bd-e36e-465d-a473-d5808a927cc8" providerId="ADAL" clId="{78CDCE7E-5D6C-428C-A40A-D901A700CC9C}" dt="2021-12-04T04:52:59.523" v="117" actId="478"/>
          <ac:cxnSpMkLst>
            <pc:docMk/>
            <pc:sldMk cId="18059875" sldId="397"/>
            <ac:cxnSpMk id="208" creationId="{FFABF923-ED26-4962-A6B0-315FAD5D5B6A}"/>
          </ac:cxnSpMkLst>
        </pc:cxnChg>
        <pc:cxnChg chg="del">
          <ac:chgData name="Vu Phan (Student)" userId="73e9e9bd-e36e-465d-a473-d5808a927cc8" providerId="ADAL" clId="{78CDCE7E-5D6C-428C-A40A-D901A700CC9C}" dt="2021-12-04T04:52:59.523" v="117" actId="478"/>
          <ac:cxnSpMkLst>
            <pc:docMk/>
            <pc:sldMk cId="18059875" sldId="397"/>
            <ac:cxnSpMk id="209" creationId="{F2B07E37-C222-4196-A233-87A45000B424}"/>
          </ac:cxnSpMkLst>
        </pc:cxnChg>
        <pc:cxnChg chg="del">
          <ac:chgData name="Vu Phan (Student)" userId="73e9e9bd-e36e-465d-a473-d5808a927cc8" providerId="ADAL" clId="{78CDCE7E-5D6C-428C-A40A-D901A700CC9C}" dt="2021-12-04T04:52:59.523" v="117" actId="478"/>
          <ac:cxnSpMkLst>
            <pc:docMk/>
            <pc:sldMk cId="18059875" sldId="397"/>
            <ac:cxnSpMk id="210" creationId="{5FC86B18-5B96-4971-8989-71A04B2D6977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6T17:23:24.189" v="7172" actId="20577"/>
        <pc:sldMkLst>
          <pc:docMk/>
          <pc:sldMk cId="783495703" sldId="398"/>
        </pc:sldMkLst>
        <pc:spChg chg="mod">
          <ac:chgData name="Vu Phan (Student)" userId="73e9e9bd-e36e-465d-a473-d5808a927cc8" providerId="ADAL" clId="{78CDCE7E-5D6C-428C-A40A-D901A700CC9C}" dt="2021-12-06T17:23:24.189" v="7172" actId="20577"/>
          <ac:spMkLst>
            <pc:docMk/>
            <pc:sldMk cId="783495703" sldId="398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78CDCE7E-5D6C-428C-A40A-D901A700CC9C}" dt="2021-12-05T22:37:44.917" v="5761" actId="1038"/>
          <ac:spMkLst>
            <pc:docMk/>
            <pc:sldMk cId="783495703" sldId="398"/>
            <ac:spMk id="20" creationId="{AA17676D-9F54-4456-BBB1-001BD1092EAE}"/>
          </ac:spMkLst>
        </pc:spChg>
        <pc:spChg chg="add del mod">
          <ac:chgData name="Vu Phan (Student)" userId="73e9e9bd-e36e-465d-a473-d5808a927cc8" providerId="ADAL" clId="{78CDCE7E-5D6C-428C-A40A-D901A700CC9C}" dt="2021-12-05T22:30:08.600" v="5250" actId="478"/>
          <ac:spMkLst>
            <pc:docMk/>
            <pc:sldMk cId="783495703" sldId="398"/>
            <ac:spMk id="23" creationId="{7D658A3D-7DD0-490C-91F9-64E912EC7599}"/>
          </ac:spMkLst>
        </pc:spChg>
        <pc:spChg chg="add mod ord">
          <ac:chgData name="Vu Phan (Student)" userId="73e9e9bd-e36e-465d-a473-d5808a927cc8" providerId="ADAL" clId="{78CDCE7E-5D6C-428C-A40A-D901A700CC9C}" dt="2021-12-05T22:37:44.917" v="5761" actId="1038"/>
          <ac:spMkLst>
            <pc:docMk/>
            <pc:sldMk cId="783495703" sldId="398"/>
            <ac:spMk id="25" creationId="{F3B037C5-D475-4E56-8855-D87E8B8147B1}"/>
          </ac:spMkLst>
        </pc:spChg>
        <pc:spChg chg="add mod ord">
          <ac:chgData name="Vu Phan (Student)" userId="73e9e9bd-e36e-465d-a473-d5808a927cc8" providerId="ADAL" clId="{78CDCE7E-5D6C-428C-A40A-D901A700CC9C}" dt="2021-12-05T22:37:44.917" v="5761" actId="1038"/>
          <ac:spMkLst>
            <pc:docMk/>
            <pc:sldMk cId="783495703" sldId="398"/>
            <ac:spMk id="26" creationId="{558A0A0E-D130-4997-812E-33BAC4A47029}"/>
          </ac:spMkLst>
        </pc:spChg>
        <pc:spChg chg="add mod ord">
          <ac:chgData name="Vu Phan (Student)" userId="73e9e9bd-e36e-465d-a473-d5808a927cc8" providerId="ADAL" clId="{78CDCE7E-5D6C-428C-A40A-D901A700CC9C}" dt="2021-12-05T22:37:44.917" v="5761" actId="1038"/>
          <ac:spMkLst>
            <pc:docMk/>
            <pc:sldMk cId="783495703" sldId="398"/>
            <ac:spMk id="27" creationId="{E02881C1-931F-435A-8D09-54AF7AE5912A}"/>
          </ac:spMkLst>
        </pc:spChg>
        <pc:spChg chg="add mod ord">
          <ac:chgData name="Vu Phan (Student)" userId="73e9e9bd-e36e-465d-a473-d5808a927cc8" providerId="ADAL" clId="{78CDCE7E-5D6C-428C-A40A-D901A700CC9C}" dt="2021-12-05T22:37:44.917" v="5761" actId="1038"/>
          <ac:spMkLst>
            <pc:docMk/>
            <pc:sldMk cId="783495703" sldId="398"/>
            <ac:spMk id="28" creationId="{76B8E75E-2E3F-45D9-BB87-10302482A34F}"/>
          </ac:spMkLst>
        </pc:spChg>
        <pc:spChg chg="add mod">
          <ac:chgData name="Vu Phan (Student)" userId="73e9e9bd-e36e-465d-a473-d5808a927cc8" providerId="ADAL" clId="{78CDCE7E-5D6C-428C-A40A-D901A700CC9C}" dt="2021-12-05T22:35:34.335" v="5514" actId="1036"/>
          <ac:spMkLst>
            <pc:docMk/>
            <pc:sldMk cId="783495703" sldId="398"/>
            <ac:spMk id="33" creationId="{E3CE3F23-27C4-4E29-A487-112474ADE65C}"/>
          </ac:spMkLst>
        </pc:spChg>
        <pc:spChg chg="add mod">
          <ac:chgData name="Vu Phan (Student)" userId="73e9e9bd-e36e-465d-a473-d5808a927cc8" providerId="ADAL" clId="{78CDCE7E-5D6C-428C-A40A-D901A700CC9C}" dt="2021-12-05T22:37:44.917" v="5761" actId="1038"/>
          <ac:spMkLst>
            <pc:docMk/>
            <pc:sldMk cId="783495703" sldId="398"/>
            <ac:spMk id="52" creationId="{A11A7D2F-3E90-43CB-8720-1EF5C7818059}"/>
          </ac:spMkLst>
        </pc:spChg>
        <pc:spChg chg="add mod">
          <ac:chgData name="Vu Phan (Student)" userId="73e9e9bd-e36e-465d-a473-d5808a927cc8" providerId="ADAL" clId="{78CDCE7E-5D6C-428C-A40A-D901A700CC9C}" dt="2021-12-05T22:35:52.844" v="5597" actId="20577"/>
          <ac:spMkLst>
            <pc:docMk/>
            <pc:sldMk cId="783495703" sldId="398"/>
            <ac:spMk id="53" creationId="{CB867104-BA3E-4796-8D0E-31134D627E26}"/>
          </ac:spMkLst>
        </pc:spChg>
        <pc:picChg chg="add mod ord">
          <ac:chgData name="Vu Phan (Student)" userId="73e9e9bd-e36e-465d-a473-d5808a927cc8" providerId="ADAL" clId="{78CDCE7E-5D6C-428C-A40A-D901A700CC9C}" dt="2021-12-05T22:37:44.917" v="5761" actId="1038"/>
          <ac:picMkLst>
            <pc:docMk/>
            <pc:sldMk cId="783495703" sldId="398"/>
            <ac:picMk id="8" creationId="{546CE660-F587-4A5A-89C1-BD20F66ABC9A}"/>
          </ac:picMkLst>
        </pc:picChg>
        <pc:picChg chg="add mod ord">
          <ac:chgData name="Vu Phan (Student)" userId="73e9e9bd-e36e-465d-a473-d5808a927cc8" providerId="ADAL" clId="{78CDCE7E-5D6C-428C-A40A-D901A700CC9C}" dt="2021-12-05T22:35:34.335" v="5514" actId="1036"/>
          <ac:picMkLst>
            <pc:docMk/>
            <pc:sldMk cId="783495703" sldId="398"/>
            <ac:picMk id="29" creationId="{3757F335-8BBA-44E3-9DBB-60CCC0880A4F}"/>
          </ac:picMkLst>
        </pc:picChg>
        <pc:cxnChg chg="add mod ord">
          <ac:chgData name="Vu Phan (Student)" userId="73e9e9bd-e36e-465d-a473-d5808a927cc8" providerId="ADAL" clId="{78CDCE7E-5D6C-428C-A40A-D901A700CC9C}" dt="2021-12-05T22:37:44.917" v="5761" actId="1038"/>
          <ac:cxnSpMkLst>
            <pc:docMk/>
            <pc:sldMk cId="783495703" sldId="398"/>
            <ac:cxnSpMk id="3" creationId="{5D18B71E-8E7E-4FD0-A016-043A01336474}"/>
          </ac:cxnSpMkLst>
        </pc:cxnChg>
        <pc:cxnChg chg="add mod ord">
          <ac:chgData name="Vu Phan (Student)" userId="73e9e9bd-e36e-465d-a473-d5808a927cc8" providerId="ADAL" clId="{78CDCE7E-5D6C-428C-A40A-D901A700CC9C}" dt="2021-12-05T22:37:44.917" v="5761" actId="1038"/>
          <ac:cxnSpMkLst>
            <pc:docMk/>
            <pc:sldMk cId="783495703" sldId="398"/>
            <ac:cxnSpMk id="11" creationId="{7B71765D-7F99-4994-98D7-B012091437B4}"/>
          </ac:cxnSpMkLst>
        </pc:cxnChg>
        <pc:cxnChg chg="add mod ord">
          <ac:chgData name="Vu Phan (Student)" userId="73e9e9bd-e36e-465d-a473-d5808a927cc8" providerId="ADAL" clId="{78CDCE7E-5D6C-428C-A40A-D901A700CC9C}" dt="2021-12-05T22:37:44.917" v="5761" actId="1038"/>
          <ac:cxnSpMkLst>
            <pc:docMk/>
            <pc:sldMk cId="783495703" sldId="398"/>
            <ac:cxnSpMk id="14" creationId="{6D408FCB-E658-4968-AA8C-3B2E4E482DCC}"/>
          </ac:cxnSpMkLst>
        </pc:cxnChg>
        <pc:cxnChg chg="add mod ord">
          <ac:chgData name="Vu Phan (Student)" userId="73e9e9bd-e36e-465d-a473-d5808a927cc8" providerId="ADAL" clId="{78CDCE7E-5D6C-428C-A40A-D901A700CC9C}" dt="2021-12-05T22:37:44.917" v="5761" actId="1038"/>
          <ac:cxnSpMkLst>
            <pc:docMk/>
            <pc:sldMk cId="783495703" sldId="398"/>
            <ac:cxnSpMk id="21" creationId="{9983D6A5-F789-411F-B8F5-B1CE276EB78C}"/>
          </ac:cxnSpMkLst>
        </pc:cxnChg>
        <pc:cxnChg chg="add mod ord">
          <ac:chgData name="Vu Phan (Student)" userId="73e9e9bd-e36e-465d-a473-d5808a927cc8" providerId="ADAL" clId="{78CDCE7E-5D6C-428C-A40A-D901A700CC9C}" dt="2021-12-05T22:35:34.335" v="5514" actId="1036"/>
          <ac:cxnSpMkLst>
            <pc:docMk/>
            <pc:sldMk cId="783495703" sldId="398"/>
            <ac:cxnSpMk id="30" creationId="{566F9DC9-3609-400D-AF8E-C8F71A8DC8DD}"/>
          </ac:cxnSpMkLst>
        </pc:cxnChg>
        <pc:cxnChg chg="add mod ord">
          <ac:chgData name="Vu Phan (Student)" userId="73e9e9bd-e36e-465d-a473-d5808a927cc8" providerId="ADAL" clId="{78CDCE7E-5D6C-428C-A40A-D901A700CC9C}" dt="2021-12-05T22:35:34.335" v="5514" actId="1036"/>
          <ac:cxnSpMkLst>
            <pc:docMk/>
            <pc:sldMk cId="783495703" sldId="398"/>
            <ac:cxnSpMk id="31" creationId="{B198C071-7B7C-4639-AA9A-64A0C9066D2F}"/>
          </ac:cxnSpMkLst>
        </pc:cxnChg>
        <pc:cxnChg chg="add mod ord">
          <ac:chgData name="Vu Phan (Student)" userId="73e9e9bd-e36e-465d-a473-d5808a927cc8" providerId="ADAL" clId="{78CDCE7E-5D6C-428C-A40A-D901A700CC9C}" dt="2021-12-05T22:35:34.335" v="5514" actId="1036"/>
          <ac:cxnSpMkLst>
            <pc:docMk/>
            <pc:sldMk cId="783495703" sldId="398"/>
            <ac:cxnSpMk id="32" creationId="{B9AD2B97-B5DD-4BC1-B078-2220D80CD3F3}"/>
          </ac:cxnSpMkLst>
        </pc:cxnChg>
        <pc:cxnChg chg="add mod ord">
          <ac:chgData name="Vu Phan (Student)" userId="73e9e9bd-e36e-465d-a473-d5808a927cc8" providerId="ADAL" clId="{78CDCE7E-5D6C-428C-A40A-D901A700CC9C}" dt="2021-12-05T22:35:34.335" v="5514" actId="1036"/>
          <ac:cxnSpMkLst>
            <pc:docMk/>
            <pc:sldMk cId="783495703" sldId="398"/>
            <ac:cxnSpMk id="34" creationId="{8F01489D-F1AA-4BF0-AD44-BE9E39159E9A}"/>
          </ac:cxnSpMkLst>
        </pc:cxnChg>
        <pc:cxnChg chg="add mod ord">
          <ac:chgData name="Vu Phan (Student)" userId="73e9e9bd-e36e-465d-a473-d5808a927cc8" providerId="ADAL" clId="{78CDCE7E-5D6C-428C-A40A-D901A700CC9C}" dt="2021-12-05T22:35:34.335" v="5514" actId="1036"/>
          <ac:cxnSpMkLst>
            <pc:docMk/>
            <pc:sldMk cId="783495703" sldId="398"/>
            <ac:cxnSpMk id="35" creationId="{4C230D2C-2FA2-4C61-8FE4-F7A90BCF4AAF}"/>
          </ac:cxnSpMkLst>
        </pc:cxnChg>
        <pc:cxnChg chg="add mod ord">
          <ac:chgData name="Vu Phan (Student)" userId="73e9e9bd-e36e-465d-a473-d5808a927cc8" providerId="ADAL" clId="{78CDCE7E-5D6C-428C-A40A-D901A700CC9C}" dt="2021-12-05T22:35:34.335" v="5514" actId="1036"/>
          <ac:cxnSpMkLst>
            <pc:docMk/>
            <pc:sldMk cId="783495703" sldId="398"/>
            <ac:cxnSpMk id="38" creationId="{BA1A3FDD-FFFB-4740-B234-E4D52669EAFA}"/>
          </ac:cxnSpMkLst>
        </pc:cxnChg>
        <pc:cxnChg chg="add mod ord">
          <ac:chgData name="Vu Phan (Student)" userId="73e9e9bd-e36e-465d-a473-d5808a927cc8" providerId="ADAL" clId="{78CDCE7E-5D6C-428C-A40A-D901A700CC9C}" dt="2021-12-05T22:35:34.335" v="5514" actId="1036"/>
          <ac:cxnSpMkLst>
            <pc:docMk/>
            <pc:sldMk cId="783495703" sldId="398"/>
            <ac:cxnSpMk id="43" creationId="{49399BBB-AE4F-4530-B68E-4B2CDE058325}"/>
          </ac:cxnSpMkLst>
        </pc:cxnChg>
        <pc:cxnChg chg="add mod ord">
          <ac:chgData name="Vu Phan (Student)" userId="73e9e9bd-e36e-465d-a473-d5808a927cc8" providerId="ADAL" clId="{78CDCE7E-5D6C-428C-A40A-D901A700CC9C}" dt="2021-12-05T22:35:34.335" v="5514" actId="1036"/>
          <ac:cxnSpMkLst>
            <pc:docMk/>
            <pc:sldMk cId="783495703" sldId="398"/>
            <ac:cxnSpMk id="47" creationId="{F92DEF1D-3490-45A8-9E55-901EFE523D80}"/>
          </ac:cxnSpMkLst>
        </pc:cxnChg>
      </pc:sldChg>
      <pc:sldChg chg="addSp delSp modSp add mod delAnim modAnim">
        <pc:chgData name="Vu Phan (Student)" userId="73e9e9bd-e36e-465d-a473-d5808a927cc8" providerId="ADAL" clId="{78CDCE7E-5D6C-428C-A40A-D901A700CC9C}" dt="2021-12-04T05:54:51.385" v="989" actId="1076"/>
        <pc:sldMkLst>
          <pc:docMk/>
          <pc:sldMk cId="3147141710" sldId="399"/>
        </pc:sldMkLst>
        <pc:spChg chg="add del mod">
          <ac:chgData name="Vu Phan (Student)" userId="73e9e9bd-e36e-465d-a473-d5808a927cc8" providerId="ADAL" clId="{78CDCE7E-5D6C-428C-A40A-D901A700CC9C}" dt="2021-12-04T04:55:37.523" v="186" actId="767"/>
          <ac:spMkLst>
            <pc:docMk/>
            <pc:sldMk cId="3147141710" sldId="399"/>
            <ac:spMk id="3" creationId="{10FF3E9A-B4BB-4B06-B26A-FDD4890BA178}"/>
          </ac:spMkLst>
        </pc:spChg>
        <pc:spChg chg="mod">
          <ac:chgData name="Vu Phan (Student)" userId="73e9e9bd-e36e-465d-a473-d5808a927cc8" providerId="ADAL" clId="{78CDCE7E-5D6C-428C-A40A-D901A700CC9C}" dt="2021-12-04T05:17:02.093" v="328" actId="20577"/>
          <ac:spMkLst>
            <pc:docMk/>
            <pc:sldMk cId="3147141710" sldId="399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78CDCE7E-5D6C-428C-A40A-D901A700CC9C}" dt="2021-12-04T05:49:50.444" v="891" actId="1035"/>
          <ac:spMkLst>
            <pc:docMk/>
            <pc:sldMk cId="3147141710" sldId="399"/>
            <ac:spMk id="12" creationId="{EDE633DF-9448-4B43-86FE-E93BF0E137EF}"/>
          </ac:spMkLst>
        </pc:spChg>
        <pc:spChg chg="add mod">
          <ac:chgData name="Vu Phan (Student)" userId="73e9e9bd-e36e-465d-a473-d5808a927cc8" providerId="ADAL" clId="{78CDCE7E-5D6C-428C-A40A-D901A700CC9C}" dt="2021-12-04T05:49:50.444" v="891" actId="1035"/>
          <ac:spMkLst>
            <pc:docMk/>
            <pc:sldMk cId="3147141710" sldId="399"/>
            <ac:spMk id="14" creationId="{9CFF2B0C-8016-49AA-BA0C-8BC845213C27}"/>
          </ac:spMkLst>
        </pc:spChg>
        <pc:spChg chg="add mod">
          <ac:chgData name="Vu Phan (Student)" userId="73e9e9bd-e36e-465d-a473-d5808a927cc8" providerId="ADAL" clId="{78CDCE7E-5D6C-428C-A40A-D901A700CC9C}" dt="2021-12-04T05:54:51.385" v="989" actId="1076"/>
          <ac:spMkLst>
            <pc:docMk/>
            <pc:sldMk cId="3147141710" sldId="399"/>
            <ac:spMk id="15" creationId="{A268C094-4304-414D-94B6-5A81E262405F}"/>
          </ac:spMkLst>
        </pc:spChg>
        <pc:spChg chg="add mod">
          <ac:chgData name="Vu Phan (Student)" userId="73e9e9bd-e36e-465d-a473-d5808a927cc8" providerId="ADAL" clId="{78CDCE7E-5D6C-428C-A40A-D901A700CC9C}" dt="2021-12-04T05:54:51.385" v="989" actId="1076"/>
          <ac:spMkLst>
            <pc:docMk/>
            <pc:sldMk cId="3147141710" sldId="399"/>
            <ac:spMk id="16" creationId="{164DE2DC-3EC6-4B51-A0F8-BA3D85440ED2}"/>
          </ac:spMkLst>
        </pc:spChg>
        <pc:picChg chg="add del mod">
          <ac:chgData name="Vu Phan (Student)" userId="73e9e9bd-e36e-465d-a473-d5808a927cc8" providerId="ADAL" clId="{78CDCE7E-5D6C-428C-A40A-D901A700CC9C}" dt="2021-12-04T04:55:23.299" v="182" actId="478"/>
          <ac:picMkLst>
            <pc:docMk/>
            <pc:sldMk cId="3147141710" sldId="399"/>
            <ac:picMk id="2" creationId="{3BCD5302-1765-4354-BC78-5AEC68929E98}"/>
          </ac:picMkLst>
        </pc:picChg>
        <pc:picChg chg="add del mod">
          <ac:chgData name="Vu Phan (Student)" userId="73e9e9bd-e36e-465d-a473-d5808a927cc8" providerId="ADAL" clId="{78CDCE7E-5D6C-428C-A40A-D901A700CC9C}" dt="2021-12-04T05:39:35.734" v="819" actId="478"/>
          <ac:picMkLst>
            <pc:docMk/>
            <pc:sldMk cId="3147141710" sldId="399"/>
            <ac:picMk id="2" creationId="{CB1A25A7-390F-46EA-AD94-DB1E77B261EE}"/>
          </ac:picMkLst>
        </pc:picChg>
        <pc:picChg chg="add del mod">
          <ac:chgData name="Vu Phan (Student)" userId="73e9e9bd-e36e-465d-a473-d5808a927cc8" providerId="ADAL" clId="{78CDCE7E-5D6C-428C-A40A-D901A700CC9C}" dt="2021-12-04T05:45:15.929" v="831" actId="478"/>
          <ac:picMkLst>
            <pc:docMk/>
            <pc:sldMk cId="3147141710" sldId="399"/>
            <ac:picMk id="2" creationId="{D9D9C4B3-DB82-48C7-BEFB-0ED4ECF2B82D}"/>
          </ac:picMkLst>
        </pc:picChg>
        <pc:picChg chg="add del mod">
          <ac:chgData name="Vu Phan (Student)" userId="73e9e9bd-e36e-465d-a473-d5808a927cc8" providerId="ADAL" clId="{78CDCE7E-5D6C-428C-A40A-D901A700CC9C}" dt="2021-12-04T05:47:41.455" v="842" actId="478"/>
          <ac:picMkLst>
            <pc:docMk/>
            <pc:sldMk cId="3147141710" sldId="399"/>
            <ac:picMk id="3" creationId="{4C9A873D-4542-432B-9C04-D34F91738CF0}"/>
          </ac:picMkLst>
        </pc:picChg>
        <pc:picChg chg="add del mod">
          <ac:chgData name="Vu Phan (Student)" userId="73e9e9bd-e36e-465d-a473-d5808a927cc8" providerId="ADAL" clId="{78CDCE7E-5D6C-428C-A40A-D901A700CC9C}" dt="2021-12-04T05:39:35.734" v="819" actId="478"/>
          <ac:picMkLst>
            <pc:docMk/>
            <pc:sldMk cId="3147141710" sldId="399"/>
            <ac:picMk id="3" creationId="{A3467538-A348-4846-9BDD-5A40778E56B0}"/>
          </ac:picMkLst>
        </pc:picChg>
        <pc:picChg chg="add del mod">
          <ac:chgData name="Vu Phan (Student)" userId="73e9e9bd-e36e-465d-a473-d5808a927cc8" providerId="ADAL" clId="{78CDCE7E-5D6C-428C-A40A-D901A700CC9C}" dt="2021-12-04T05:37:27.487" v="803" actId="478"/>
          <ac:picMkLst>
            <pc:docMk/>
            <pc:sldMk cId="3147141710" sldId="399"/>
            <ac:picMk id="8" creationId="{B1FA5A70-B5A2-4786-ABED-7910BD387E61}"/>
          </ac:picMkLst>
        </pc:picChg>
        <pc:picChg chg="add del mod">
          <ac:chgData name="Vu Phan (Student)" userId="73e9e9bd-e36e-465d-a473-d5808a927cc8" providerId="ADAL" clId="{78CDCE7E-5D6C-428C-A40A-D901A700CC9C}" dt="2021-12-04T05:47:41.455" v="842" actId="478"/>
          <ac:picMkLst>
            <pc:docMk/>
            <pc:sldMk cId="3147141710" sldId="399"/>
            <ac:picMk id="8" creationId="{F2A8D0FD-8BF8-4205-B8DC-33F149AD99BE}"/>
          </ac:picMkLst>
        </pc:picChg>
        <pc:picChg chg="add del mod">
          <ac:chgData name="Vu Phan (Student)" userId="73e9e9bd-e36e-465d-a473-d5808a927cc8" providerId="ADAL" clId="{78CDCE7E-5D6C-428C-A40A-D901A700CC9C}" dt="2021-12-04T05:02:29.249" v="233" actId="478"/>
          <ac:picMkLst>
            <pc:docMk/>
            <pc:sldMk cId="3147141710" sldId="399"/>
            <ac:picMk id="10" creationId="{5E999508-DB72-44FA-B2DF-45EB5A7EA402}"/>
          </ac:picMkLst>
        </pc:picChg>
        <pc:picChg chg="add mod">
          <ac:chgData name="Vu Phan (Student)" userId="73e9e9bd-e36e-465d-a473-d5808a927cc8" providerId="ADAL" clId="{78CDCE7E-5D6C-428C-A40A-D901A700CC9C}" dt="2021-12-04T05:48:56.912" v="884" actId="1035"/>
          <ac:picMkLst>
            <pc:docMk/>
            <pc:sldMk cId="3147141710" sldId="399"/>
            <ac:picMk id="10" creationId="{7B4CDFF0-6D75-4370-8254-9A04315CDD1F}"/>
          </ac:picMkLst>
        </pc:picChg>
        <pc:picChg chg="add del mod">
          <ac:chgData name="Vu Phan (Student)" userId="73e9e9bd-e36e-465d-a473-d5808a927cc8" providerId="ADAL" clId="{78CDCE7E-5D6C-428C-A40A-D901A700CC9C}" dt="2021-12-04T05:41:35.692" v="828" actId="478"/>
          <ac:picMkLst>
            <pc:docMk/>
            <pc:sldMk cId="3147141710" sldId="399"/>
            <ac:picMk id="10" creationId="{97A05CFE-A647-44E6-B025-C23A990CA23F}"/>
          </ac:picMkLst>
        </pc:picChg>
        <pc:picChg chg="add mod">
          <ac:chgData name="Vu Phan (Student)" userId="73e9e9bd-e36e-465d-a473-d5808a927cc8" providerId="ADAL" clId="{78CDCE7E-5D6C-428C-A40A-D901A700CC9C}" dt="2021-12-04T05:48:56.912" v="884" actId="1035"/>
          <ac:picMkLst>
            <pc:docMk/>
            <pc:sldMk cId="3147141710" sldId="399"/>
            <ac:picMk id="11" creationId="{1BB1DF98-83F0-4CF7-A469-7E3601DE1B77}"/>
          </ac:picMkLst>
        </pc:picChg>
        <pc:picChg chg="add del mod">
          <ac:chgData name="Vu Phan (Student)" userId="73e9e9bd-e36e-465d-a473-d5808a927cc8" providerId="ADAL" clId="{78CDCE7E-5D6C-428C-A40A-D901A700CC9C}" dt="2021-12-04T05:37:27.487" v="803" actId="478"/>
          <ac:picMkLst>
            <pc:docMk/>
            <pc:sldMk cId="3147141710" sldId="399"/>
            <ac:picMk id="11" creationId="{C6D9D896-7300-4DDB-9018-666FDE2CE93A}"/>
          </ac:picMkLst>
        </pc:picChg>
      </pc:sldChg>
      <pc:sldChg chg="addSp delSp modSp add mod">
        <pc:chgData name="Vu Phan (Student)" userId="73e9e9bd-e36e-465d-a473-d5808a927cc8" providerId="ADAL" clId="{78CDCE7E-5D6C-428C-A40A-D901A700CC9C}" dt="2021-12-06T17:13:49.506" v="6222" actId="1035"/>
        <pc:sldMkLst>
          <pc:docMk/>
          <pc:sldMk cId="1297516008" sldId="400"/>
        </pc:sldMkLst>
        <pc:spChg chg="add mod">
          <ac:chgData name="Vu Phan (Student)" userId="73e9e9bd-e36e-465d-a473-d5808a927cc8" providerId="ADAL" clId="{78CDCE7E-5D6C-428C-A40A-D901A700CC9C}" dt="2021-12-04T06:02:48.839" v="1411"/>
          <ac:spMkLst>
            <pc:docMk/>
            <pc:sldMk cId="1297516008" sldId="400"/>
            <ac:spMk id="2" creationId="{7C7C321E-38BE-4199-8BC0-8393F5D6029F}"/>
          </ac:spMkLst>
        </pc:spChg>
        <pc:spChg chg="mod">
          <ac:chgData name="Vu Phan (Student)" userId="73e9e9bd-e36e-465d-a473-d5808a927cc8" providerId="ADAL" clId="{78CDCE7E-5D6C-428C-A40A-D901A700CC9C}" dt="2021-12-04T04:56:25.827" v="221" actId="14100"/>
          <ac:spMkLst>
            <pc:docMk/>
            <pc:sldMk cId="1297516008" sldId="400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78CDCE7E-5D6C-428C-A40A-D901A700CC9C}" dt="2021-12-04T05:58:19.210" v="1157" actId="14100"/>
          <ac:spMkLst>
            <pc:docMk/>
            <pc:sldMk cId="1297516008" sldId="400"/>
            <ac:spMk id="8" creationId="{D86BF5E4-BBE2-47FD-84F2-6B61278BDB9B}"/>
          </ac:spMkLst>
        </pc:spChg>
        <pc:spChg chg="mod">
          <ac:chgData name="Vu Phan (Student)" userId="73e9e9bd-e36e-465d-a473-d5808a927cc8" providerId="ADAL" clId="{78CDCE7E-5D6C-428C-A40A-D901A700CC9C}" dt="2021-12-04T06:01:59.503" v="1349" actId="20577"/>
          <ac:spMkLst>
            <pc:docMk/>
            <pc:sldMk cId="1297516008" sldId="400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78CDCE7E-5D6C-428C-A40A-D901A700CC9C}" dt="2021-12-04T05:59:32.834" v="1220" actId="20577"/>
          <ac:spMkLst>
            <pc:docMk/>
            <pc:sldMk cId="1297516008" sldId="400"/>
            <ac:spMk id="10" creationId="{BC4F5B22-31AE-441B-88AE-2E98CDCAC280}"/>
          </ac:spMkLst>
        </pc:spChg>
        <pc:spChg chg="add mod">
          <ac:chgData name="Vu Phan (Student)" userId="73e9e9bd-e36e-465d-a473-d5808a927cc8" providerId="ADAL" clId="{78CDCE7E-5D6C-428C-A40A-D901A700CC9C}" dt="2021-12-04T06:02:31.822" v="1408" actId="20577"/>
          <ac:spMkLst>
            <pc:docMk/>
            <pc:sldMk cId="1297516008" sldId="400"/>
            <ac:spMk id="14" creationId="{2A60C726-241F-4825-AA2C-6C84A7782FEA}"/>
          </ac:spMkLst>
        </pc:spChg>
        <pc:spChg chg="add mod">
          <ac:chgData name="Vu Phan (Student)" userId="73e9e9bd-e36e-465d-a473-d5808a927cc8" providerId="ADAL" clId="{78CDCE7E-5D6C-428C-A40A-D901A700CC9C}" dt="2021-12-06T17:13:49.506" v="6222" actId="1035"/>
          <ac:spMkLst>
            <pc:docMk/>
            <pc:sldMk cId="1297516008" sldId="400"/>
            <ac:spMk id="16" creationId="{6A9C815F-17C5-4254-A8CF-33D4B1037BB4}"/>
          </ac:spMkLst>
        </pc:spChg>
        <pc:spChg chg="add mod">
          <ac:chgData name="Vu Phan (Student)" userId="73e9e9bd-e36e-465d-a473-d5808a927cc8" providerId="ADAL" clId="{78CDCE7E-5D6C-428C-A40A-D901A700CC9C}" dt="2021-12-06T17:13:49.506" v="6222" actId="1035"/>
          <ac:spMkLst>
            <pc:docMk/>
            <pc:sldMk cId="1297516008" sldId="400"/>
            <ac:spMk id="17" creationId="{8EF035DB-B77F-4718-97C4-5FCDBF58B1D8}"/>
          </ac:spMkLst>
        </pc:spChg>
        <pc:spChg chg="del">
          <ac:chgData name="Vu Phan (Student)" userId="73e9e9bd-e36e-465d-a473-d5808a927cc8" providerId="ADAL" clId="{78CDCE7E-5D6C-428C-A40A-D901A700CC9C}" dt="2021-12-04T04:56:20.859" v="212" actId="478"/>
          <ac:spMkLst>
            <pc:docMk/>
            <pc:sldMk cId="1297516008" sldId="400"/>
            <ac:spMk id="211" creationId="{B84621B3-CEA0-46C0-81F9-106172A92EDF}"/>
          </ac:spMkLst>
        </pc:spChg>
        <pc:graphicFrameChg chg="add mod">
          <ac:chgData name="Vu Phan (Student)" userId="73e9e9bd-e36e-465d-a473-d5808a927cc8" providerId="ADAL" clId="{78CDCE7E-5D6C-428C-A40A-D901A700CC9C}" dt="2021-12-04T06:00:52.862" v="1297" actId="1037"/>
          <ac:graphicFrameMkLst>
            <pc:docMk/>
            <pc:sldMk cId="1297516008" sldId="400"/>
            <ac:graphicFrameMk id="11" creationId="{33FFDB54-9676-4D5B-89FB-7A687153FADC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00:58.794" v="1302" actId="1037"/>
          <ac:graphicFrameMkLst>
            <pc:docMk/>
            <pc:sldMk cId="1297516008" sldId="400"/>
            <ac:graphicFrameMk id="12" creationId="{D10069B5-77C6-4C42-AB36-469E591816DF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01:10.715" v="1307" actId="1076"/>
          <ac:graphicFrameMkLst>
            <pc:docMk/>
            <pc:sldMk cId="1297516008" sldId="400"/>
            <ac:graphicFrameMk id="13" creationId="{66F674DF-7F04-4D7E-B9BF-13093CEC93BF}"/>
          </ac:graphicFrameMkLst>
        </pc:graphicFrameChg>
        <pc:graphicFrameChg chg="add del mod">
          <ac:chgData name="Vu Phan (Student)" userId="73e9e9bd-e36e-465d-a473-d5808a927cc8" providerId="ADAL" clId="{78CDCE7E-5D6C-428C-A40A-D901A700CC9C}" dt="2021-12-04T06:03:17.100" v="1419" actId="21"/>
          <ac:graphicFrameMkLst>
            <pc:docMk/>
            <pc:sldMk cId="1297516008" sldId="400"/>
            <ac:graphicFrameMk id="15" creationId="{27A3159C-57D2-4F4F-97D3-6D057F1DF20E}"/>
          </ac:graphicFrameMkLst>
        </pc:graphicFrameChg>
        <pc:picChg chg="add del mod">
          <ac:chgData name="Vu Phan (Student)" userId="73e9e9bd-e36e-465d-a473-d5808a927cc8" providerId="ADAL" clId="{78CDCE7E-5D6C-428C-A40A-D901A700CC9C}" dt="2021-12-06T17:12:11.890" v="6123" actId="478"/>
          <ac:picMkLst>
            <pc:docMk/>
            <pc:sldMk cId="1297516008" sldId="400"/>
            <ac:picMk id="15" creationId="{3B2E3C0F-A263-480B-BD82-50E8FFEB13DD}"/>
          </ac:picMkLst>
        </pc:picChg>
      </pc:sldChg>
      <pc:sldChg chg="addSp delSp modSp add mod addAnim delAnim modAnim">
        <pc:chgData name="Vu Phan (Student)" userId="73e9e9bd-e36e-465d-a473-d5808a927cc8" providerId="ADAL" clId="{78CDCE7E-5D6C-428C-A40A-D901A700CC9C}" dt="2021-12-04T05:56:24.585" v="1128" actId="1038"/>
        <pc:sldMkLst>
          <pc:docMk/>
          <pc:sldMk cId="1990151661" sldId="401"/>
        </pc:sldMkLst>
        <pc:spChg chg="add del mod">
          <ac:chgData name="Vu Phan (Student)" userId="73e9e9bd-e36e-465d-a473-d5808a927cc8" providerId="ADAL" clId="{78CDCE7E-5D6C-428C-A40A-D901A700CC9C}" dt="2021-12-04T05:49:57.814" v="895" actId="767"/>
          <ac:spMkLst>
            <pc:docMk/>
            <pc:sldMk cId="1990151661" sldId="401"/>
            <ac:spMk id="2" creationId="{F0D9EDE4-F3AA-4BAD-AF7B-D23FA86C2D16}"/>
          </ac:spMkLst>
        </pc:spChg>
        <pc:spChg chg="mod">
          <ac:chgData name="Vu Phan (Student)" userId="73e9e9bd-e36e-465d-a473-d5808a927cc8" providerId="ADAL" clId="{78CDCE7E-5D6C-428C-A40A-D901A700CC9C}" dt="2021-12-04T05:26:23.385" v="708" actId="1076"/>
          <ac:spMkLst>
            <pc:docMk/>
            <pc:sldMk cId="1990151661" sldId="401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78CDCE7E-5D6C-428C-A40A-D901A700CC9C}" dt="2021-12-04T05:56:24.585" v="1128" actId="1038"/>
          <ac:spMkLst>
            <pc:docMk/>
            <pc:sldMk cId="1990151661" sldId="401"/>
            <ac:spMk id="11" creationId="{7370858F-E335-47D3-BA38-B9E71F4080FD}"/>
          </ac:spMkLst>
        </pc:spChg>
        <pc:spChg chg="add mod">
          <ac:chgData name="Vu Phan (Student)" userId="73e9e9bd-e36e-465d-a473-d5808a927cc8" providerId="ADAL" clId="{78CDCE7E-5D6C-428C-A40A-D901A700CC9C}" dt="2021-12-04T05:55:59.332" v="1081" actId="1038"/>
          <ac:spMkLst>
            <pc:docMk/>
            <pc:sldMk cId="1990151661" sldId="401"/>
            <ac:spMk id="12" creationId="{10E1BC57-9614-4906-B249-A005C71295B1}"/>
          </ac:spMkLst>
        </pc:spChg>
        <pc:spChg chg="add mod">
          <ac:chgData name="Vu Phan (Student)" userId="73e9e9bd-e36e-465d-a473-d5808a927cc8" providerId="ADAL" clId="{78CDCE7E-5D6C-428C-A40A-D901A700CC9C}" dt="2021-12-04T05:56:24.585" v="1128" actId="1038"/>
          <ac:spMkLst>
            <pc:docMk/>
            <pc:sldMk cId="1990151661" sldId="401"/>
            <ac:spMk id="13" creationId="{605B6110-C715-4DDF-9C4E-4EBD0ED442A8}"/>
          </ac:spMkLst>
        </pc:spChg>
        <pc:spChg chg="add mod">
          <ac:chgData name="Vu Phan (Student)" userId="73e9e9bd-e36e-465d-a473-d5808a927cc8" providerId="ADAL" clId="{78CDCE7E-5D6C-428C-A40A-D901A700CC9C}" dt="2021-12-04T05:55:59.332" v="1081" actId="1038"/>
          <ac:spMkLst>
            <pc:docMk/>
            <pc:sldMk cId="1990151661" sldId="401"/>
            <ac:spMk id="14" creationId="{A5CE9D59-E430-4193-8002-87A6D1D29346}"/>
          </ac:spMkLst>
        </pc:spChg>
        <pc:spChg chg="add mod">
          <ac:chgData name="Vu Phan (Student)" userId="73e9e9bd-e36e-465d-a473-d5808a927cc8" providerId="ADAL" clId="{78CDCE7E-5D6C-428C-A40A-D901A700CC9C}" dt="2021-12-04T05:56:24.585" v="1128" actId="1038"/>
          <ac:spMkLst>
            <pc:docMk/>
            <pc:sldMk cId="1990151661" sldId="401"/>
            <ac:spMk id="15" creationId="{70DB773F-10AE-45C6-9C82-D956D2543172}"/>
          </ac:spMkLst>
        </pc:spChg>
        <pc:spChg chg="add mod">
          <ac:chgData name="Vu Phan (Student)" userId="73e9e9bd-e36e-465d-a473-d5808a927cc8" providerId="ADAL" clId="{78CDCE7E-5D6C-428C-A40A-D901A700CC9C}" dt="2021-12-04T05:56:05.284" v="1101" actId="1038"/>
          <ac:spMkLst>
            <pc:docMk/>
            <pc:sldMk cId="1990151661" sldId="401"/>
            <ac:spMk id="17" creationId="{3EC683B7-16BE-4673-98AC-92F0E0A47976}"/>
          </ac:spMkLst>
        </pc:spChg>
        <pc:spChg chg="add mod">
          <ac:chgData name="Vu Phan (Student)" userId="73e9e9bd-e36e-465d-a473-d5808a927cc8" providerId="ADAL" clId="{78CDCE7E-5D6C-428C-A40A-D901A700CC9C}" dt="2021-12-04T05:56:05.284" v="1101" actId="1038"/>
          <ac:spMkLst>
            <pc:docMk/>
            <pc:sldMk cId="1990151661" sldId="401"/>
            <ac:spMk id="19" creationId="{4F8BB8E5-9A5B-4DD1-8652-628314C14A89}"/>
          </ac:spMkLst>
        </pc:spChg>
        <pc:spChg chg="add mod">
          <ac:chgData name="Vu Phan (Student)" userId="73e9e9bd-e36e-465d-a473-d5808a927cc8" providerId="ADAL" clId="{78CDCE7E-5D6C-428C-A40A-D901A700CC9C}" dt="2021-12-04T05:55:07.023" v="1038" actId="1036"/>
          <ac:spMkLst>
            <pc:docMk/>
            <pc:sldMk cId="1990151661" sldId="401"/>
            <ac:spMk id="21" creationId="{F4EF82FE-0A52-42C5-BA8B-DFDDDE22069B}"/>
          </ac:spMkLst>
        </pc:spChg>
        <pc:spChg chg="add mod">
          <ac:chgData name="Vu Phan (Student)" userId="73e9e9bd-e36e-465d-a473-d5808a927cc8" providerId="ADAL" clId="{78CDCE7E-5D6C-428C-A40A-D901A700CC9C}" dt="2021-12-04T05:55:07.023" v="1038" actId="1036"/>
          <ac:spMkLst>
            <pc:docMk/>
            <pc:sldMk cId="1990151661" sldId="401"/>
            <ac:spMk id="22" creationId="{94A0C9EB-2330-41A9-9F57-1CAAD76011C7}"/>
          </ac:spMkLst>
        </pc:spChg>
        <pc:spChg chg="add mod">
          <ac:chgData name="Vu Phan (Student)" userId="73e9e9bd-e36e-465d-a473-d5808a927cc8" providerId="ADAL" clId="{78CDCE7E-5D6C-428C-A40A-D901A700CC9C}" dt="2021-12-04T05:56:17.404" v="1111" actId="1037"/>
          <ac:spMkLst>
            <pc:docMk/>
            <pc:sldMk cId="1990151661" sldId="401"/>
            <ac:spMk id="23" creationId="{DF484235-CBEF-4453-8D74-5C9322849CF3}"/>
          </ac:spMkLst>
        </pc:spChg>
        <pc:spChg chg="add mod">
          <ac:chgData name="Vu Phan (Student)" userId="73e9e9bd-e36e-465d-a473-d5808a927cc8" providerId="ADAL" clId="{78CDCE7E-5D6C-428C-A40A-D901A700CC9C}" dt="2021-12-04T05:56:17.404" v="1111" actId="1037"/>
          <ac:spMkLst>
            <pc:docMk/>
            <pc:sldMk cId="1990151661" sldId="401"/>
            <ac:spMk id="24" creationId="{0A0B2E55-F8D4-4006-A4F0-7519B4F92389}"/>
          </ac:spMkLst>
        </pc:spChg>
        <pc:picChg chg="add del mod">
          <ac:chgData name="Vu Phan (Student)" userId="73e9e9bd-e36e-465d-a473-d5808a927cc8" providerId="ADAL" clId="{78CDCE7E-5D6C-428C-A40A-D901A700CC9C}" dt="2021-12-04T05:37:29.326" v="805" actId="478"/>
          <ac:picMkLst>
            <pc:docMk/>
            <pc:sldMk cId="1990151661" sldId="401"/>
            <ac:picMk id="2" creationId="{423C58A5-6EAC-4443-B6E6-0AF6A031271E}"/>
          </ac:picMkLst>
        </pc:picChg>
        <pc:picChg chg="add del mod">
          <ac:chgData name="Vu Phan (Student)" userId="73e9e9bd-e36e-465d-a473-d5808a927cc8" providerId="ADAL" clId="{78CDCE7E-5D6C-428C-A40A-D901A700CC9C}" dt="2021-12-04T05:37:30.298" v="807" actId="478"/>
          <ac:picMkLst>
            <pc:docMk/>
            <pc:sldMk cId="1990151661" sldId="401"/>
            <ac:picMk id="3" creationId="{1333E4F7-50C5-4B57-AE64-D6714C239BA1}"/>
          </ac:picMkLst>
        </pc:picChg>
        <pc:picChg chg="add mod">
          <ac:chgData name="Vu Phan (Student)" userId="73e9e9bd-e36e-465d-a473-d5808a927cc8" providerId="ADAL" clId="{78CDCE7E-5D6C-428C-A40A-D901A700CC9C}" dt="2021-12-04T05:55:59.332" v="1081" actId="1038"/>
          <ac:picMkLst>
            <pc:docMk/>
            <pc:sldMk cId="1990151661" sldId="401"/>
            <ac:picMk id="3" creationId="{2F9AC843-51F7-43D1-9F21-46C03C43E0E2}"/>
          </ac:picMkLst>
        </pc:picChg>
        <pc:picChg chg="add mod">
          <ac:chgData name="Vu Phan (Student)" userId="73e9e9bd-e36e-465d-a473-d5808a927cc8" providerId="ADAL" clId="{78CDCE7E-5D6C-428C-A40A-D901A700CC9C}" dt="2021-12-04T05:56:24.585" v="1128" actId="1038"/>
          <ac:picMkLst>
            <pc:docMk/>
            <pc:sldMk cId="1990151661" sldId="401"/>
            <ac:picMk id="8" creationId="{90AB8AB2-8E2C-4427-B744-D1AE831730FF}"/>
          </ac:picMkLst>
        </pc:picChg>
        <pc:picChg chg="add del mod">
          <ac:chgData name="Vu Phan (Student)" userId="73e9e9bd-e36e-465d-a473-d5808a927cc8" providerId="ADAL" clId="{78CDCE7E-5D6C-428C-A40A-D901A700CC9C}" dt="2021-12-04T05:37:28.927" v="804" actId="478"/>
          <ac:picMkLst>
            <pc:docMk/>
            <pc:sldMk cId="1990151661" sldId="401"/>
            <ac:picMk id="8" creationId="{B1FA5A70-B5A2-4786-ABED-7910BD387E61}"/>
          </ac:picMkLst>
        </pc:picChg>
        <pc:picChg chg="add mod">
          <ac:chgData name="Vu Phan (Student)" userId="73e9e9bd-e36e-465d-a473-d5808a927cc8" providerId="ADAL" clId="{78CDCE7E-5D6C-428C-A40A-D901A700CC9C}" dt="2021-12-04T05:55:59.332" v="1081" actId="1038"/>
          <ac:picMkLst>
            <pc:docMk/>
            <pc:sldMk cId="1990151661" sldId="401"/>
            <ac:picMk id="10" creationId="{159D524F-2001-4345-A10A-A50C359A2DE7}"/>
          </ac:picMkLst>
        </pc:picChg>
        <pc:picChg chg="add del mod">
          <ac:chgData name="Vu Phan (Student)" userId="73e9e9bd-e36e-465d-a473-d5808a927cc8" providerId="ADAL" clId="{78CDCE7E-5D6C-428C-A40A-D901A700CC9C}" dt="2021-12-04T05:37:29.846" v="806" actId="478"/>
          <ac:picMkLst>
            <pc:docMk/>
            <pc:sldMk cId="1990151661" sldId="401"/>
            <ac:picMk id="10" creationId="{39D8749A-AB7E-4489-8AF1-C2166FB25994}"/>
          </ac:picMkLst>
        </pc:picChg>
        <pc:picChg chg="add mod">
          <ac:chgData name="Vu Phan (Student)" userId="73e9e9bd-e36e-465d-a473-d5808a927cc8" providerId="ADAL" clId="{78CDCE7E-5D6C-428C-A40A-D901A700CC9C}" dt="2021-12-04T05:56:24.585" v="1128" actId="1038"/>
          <ac:picMkLst>
            <pc:docMk/>
            <pc:sldMk cId="1990151661" sldId="401"/>
            <ac:picMk id="16" creationId="{07EE10CF-CB25-4071-8EC8-CA96C2AED92F}"/>
          </ac:picMkLst>
        </pc:picChg>
        <pc:cxnChg chg="add mod">
          <ac:chgData name="Vu Phan (Student)" userId="73e9e9bd-e36e-465d-a473-d5808a927cc8" providerId="ADAL" clId="{78CDCE7E-5D6C-428C-A40A-D901A700CC9C}" dt="2021-12-04T05:56:24.585" v="1128" actId="1038"/>
          <ac:cxnSpMkLst>
            <pc:docMk/>
            <pc:sldMk cId="1990151661" sldId="401"/>
            <ac:cxnSpMk id="18" creationId="{DCD7E168-3C36-47E8-8CAA-C494C1A5203B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6T17:13:52.172" v="6223"/>
        <pc:sldMkLst>
          <pc:docMk/>
          <pc:sldMk cId="3084918955" sldId="402"/>
        </pc:sldMkLst>
        <pc:spChg chg="del">
          <ac:chgData name="Vu Phan (Student)" userId="73e9e9bd-e36e-465d-a473-d5808a927cc8" providerId="ADAL" clId="{78CDCE7E-5D6C-428C-A40A-D901A700CC9C}" dt="2021-12-04T06:01:47.982" v="1327" actId="478"/>
          <ac:spMkLst>
            <pc:docMk/>
            <pc:sldMk cId="3084918955" sldId="402"/>
            <ac:spMk id="9" creationId="{1545A3EB-3FBA-4134-BE75-E5AB79BD24AD}"/>
          </ac:spMkLst>
        </pc:spChg>
        <pc:spChg chg="mod">
          <ac:chgData name="Vu Phan (Student)" userId="73e9e9bd-e36e-465d-a473-d5808a927cc8" providerId="ADAL" clId="{78CDCE7E-5D6C-428C-A40A-D901A700CC9C}" dt="2021-12-04T05:59:48.632" v="1264" actId="20577"/>
          <ac:spMkLst>
            <pc:docMk/>
            <pc:sldMk cId="3084918955" sldId="402"/>
            <ac:spMk id="10" creationId="{BC4F5B22-31AE-441B-88AE-2E98CDCAC280}"/>
          </ac:spMkLst>
        </pc:spChg>
        <pc:spChg chg="add mod">
          <ac:chgData name="Vu Phan (Student)" userId="73e9e9bd-e36e-465d-a473-d5808a927cc8" providerId="ADAL" clId="{78CDCE7E-5D6C-428C-A40A-D901A700CC9C}" dt="2021-12-04T06:03:28.954" v="1426" actId="20577"/>
          <ac:spMkLst>
            <pc:docMk/>
            <pc:sldMk cId="3084918955" sldId="402"/>
            <ac:spMk id="13" creationId="{1E136EE1-64A2-45A5-A824-9C54F3BE89D4}"/>
          </ac:spMkLst>
        </pc:spChg>
        <pc:spChg chg="add mod">
          <ac:chgData name="Vu Phan (Student)" userId="73e9e9bd-e36e-465d-a473-d5808a927cc8" providerId="ADAL" clId="{78CDCE7E-5D6C-428C-A40A-D901A700CC9C}" dt="2021-12-04T06:04:07.423" v="1436"/>
          <ac:spMkLst>
            <pc:docMk/>
            <pc:sldMk cId="3084918955" sldId="402"/>
            <ac:spMk id="16" creationId="{658756A6-41C6-499E-B60A-67FF6236C617}"/>
          </ac:spMkLst>
        </pc:spChg>
        <pc:spChg chg="add mod">
          <ac:chgData name="Vu Phan (Student)" userId="73e9e9bd-e36e-465d-a473-d5808a927cc8" providerId="ADAL" clId="{78CDCE7E-5D6C-428C-A40A-D901A700CC9C}" dt="2021-12-04T06:04:07.423" v="1436"/>
          <ac:spMkLst>
            <pc:docMk/>
            <pc:sldMk cId="3084918955" sldId="402"/>
            <ac:spMk id="17" creationId="{3B8FC3A5-4F02-4E38-8AD3-7A5B8486AA47}"/>
          </ac:spMkLst>
        </pc:spChg>
        <pc:spChg chg="add mod">
          <ac:chgData name="Vu Phan (Student)" userId="73e9e9bd-e36e-465d-a473-d5808a927cc8" providerId="ADAL" clId="{78CDCE7E-5D6C-428C-A40A-D901A700CC9C}" dt="2021-12-06T17:13:52.172" v="6223"/>
          <ac:spMkLst>
            <pc:docMk/>
            <pc:sldMk cId="3084918955" sldId="402"/>
            <ac:spMk id="18" creationId="{F8A85EB5-211A-4388-8475-27198F296298}"/>
          </ac:spMkLst>
        </pc:spChg>
        <pc:spChg chg="add mod">
          <ac:chgData name="Vu Phan (Student)" userId="73e9e9bd-e36e-465d-a473-d5808a927cc8" providerId="ADAL" clId="{78CDCE7E-5D6C-428C-A40A-D901A700CC9C}" dt="2021-12-06T17:13:52.172" v="6223"/>
          <ac:spMkLst>
            <pc:docMk/>
            <pc:sldMk cId="3084918955" sldId="402"/>
            <ac:spMk id="19" creationId="{22924977-2C75-42A1-A83D-9C5E970C5525}"/>
          </ac:spMkLst>
        </pc:spChg>
        <pc:graphicFrameChg chg="add del mod">
          <ac:chgData name="Vu Phan (Student)" userId="73e9e9bd-e36e-465d-a473-d5808a927cc8" providerId="ADAL" clId="{78CDCE7E-5D6C-428C-A40A-D901A700CC9C}" dt="2021-12-04T06:03:12.873" v="1415" actId="21"/>
          <ac:graphicFrameMkLst>
            <pc:docMk/>
            <pc:sldMk cId="3084918955" sldId="402"/>
            <ac:graphicFrameMk id="11" creationId="{8E594DD8-4D7D-4A78-A3D8-22DDF3AC2780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03:38.003" v="1427" actId="1076"/>
          <ac:graphicFrameMkLst>
            <pc:docMk/>
            <pc:sldMk cId="3084918955" sldId="402"/>
            <ac:graphicFrameMk id="12" creationId="{CEC3F438-850C-4FD1-B075-351D09FC640D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03:47.919" v="1431" actId="1076"/>
          <ac:graphicFrameMkLst>
            <pc:docMk/>
            <pc:sldMk cId="3084918955" sldId="402"/>
            <ac:graphicFrameMk id="14" creationId="{7C43DBC4-FDF5-41D3-9888-9A1907AA1221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04:02.703" v="1435" actId="1076"/>
          <ac:graphicFrameMkLst>
            <pc:docMk/>
            <pc:sldMk cId="3084918955" sldId="402"/>
            <ac:graphicFrameMk id="15" creationId="{21401E71-5D07-453B-AE6C-DEFDEFB0B50F}"/>
          </ac:graphicFrameMkLst>
        </pc:graphicFrameChg>
        <pc:graphicFrameChg chg="add del mod">
          <ac:chgData name="Vu Phan (Student)" userId="73e9e9bd-e36e-465d-a473-d5808a927cc8" providerId="ADAL" clId="{78CDCE7E-5D6C-428C-A40A-D901A700CC9C}" dt="2021-12-04T06:20:08.753" v="1553" actId="21"/>
          <ac:graphicFrameMkLst>
            <pc:docMk/>
            <pc:sldMk cId="3084918955" sldId="402"/>
            <ac:graphicFrameMk id="18" creationId="{15836B27-56D5-49DB-9C92-92E18120D61C}"/>
          </ac:graphicFrameMkLst>
        </pc:graphicFrameChg>
      </pc:sldChg>
      <pc:sldChg chg="addSp delSp modSp add mod">
        <pc:chgData name="Vu Phan (Student)" userId="73e9e9bd-e36e-465d-a473-d5808a927cc8" providerId="ADAL" clId="{78CDCE7E-5D6C-428C-A40A-D901A700CC9C}" dt="2021-12-04T06:17:26.442" v="1517" actId="693"/>
        <pc:sldMkLst>
          <pc:docMk/>
          <pc:sldMk cId="4162723306" sldId="403"/>
        </pc:sldMkLst>
        <pc:spChg chg="del">
          <ac:chgData name="Vu Phan (Student)" userId="73e9e9bd-e36e-465d-a473-d5808a927cc8" providerId="ADAL" clId="{78CDCE7E-5D6C-428C-A40A-D901A700CC9C}" dt="2021-12-04T06:01:50.082" v="1328" actId="478"/>
          <ac:spMkLst>
            <pc:docMk/>
            <pc:sldMk cId="4162723306" sldId="403"/>
            <ac:spMk id="9" creationId="{1545A3EB-3FBA-4134-BE75-E5AB79BD24AD}"/>
          </ac:spMkLst>
        </pc:spChg>
        <pc:spChg chg="mod">
          <ac:chgData name="Vu Phan (Student)" userId="73e9e9bd-e36e-465d-a473-d5808a927cc8" providerId="ADAL" clId="{78CDCE7E-5D6C-428C-A40A-D901A700CC9C}" dt="2021-12-04T06:00:07.524" v="1280" actId="20577"/>
          <ac:spMkLst>
            <pc:docMk/>
            <pc:sldMk cId="4162723306" sldId="403"/>
            <ac:spMk id="10" creationId="{BC4F5B22-31AE-441B-88AE-2E98CDCAC280}"/>
          </ac:spMkLst>
        </pc:spChg>
        <pc:spChg chg="add mod">
          <ac:chgData name="Vu Phan (Student)" userId="73e9e9bd-e36e-465d-a473-d5808a927cc8" providerId="ADAL" clId="{78CDCE7E-5D6C-428C-A40A-D901A700CC9C}" dt="2021-12-04T06:17:08.433" v="1511" actId="20577"/>
          <ac:spMkLst>
            <pc:docMk/>
            <pc:sldMk cId="4162723306" sldId="403"/>
            <ac:spMk id="12" creationId="{ABA7E7CA-B2C8-473C-8C7C-C8089FD4A752}"/>
          </ac:spMkLst>
        </pc:spChg>
        <pc:graphicFrameChg chg="add mod">
          <ac:chgData name="Vu Phan (Student)" userId="73e9e9bd-e36e-465d-a473-d5808a927cc8" providerId="ADAL" clId="{78CDCE7E-5D6C-428C-A40A-D901A700CC9C}" dt="2021-12-04T06:17:13.842" v="1512" actId="1076"/>
          <ac:graphicFrameMkLst>
            <pc:docMk/>
            <pc:sldMk cId="4162723306" sldId="403"/>
            <ac:graphicFrameMk id="11" creationId="{7F714904-336F-4076-B95C-8CC09C7B04BF}"/>
          </ac:graphicFrameMkLst>
        </pc:graphicFrameChg>
        <pc:cxnChg chg="add mod">
          <ac:chgData name="Vu Phan (Student)" userId="73e9e9bd-e36e-465d-a473-d5808a927cc8" providerId="ADAL" clId="{78CDCE7E-5D6C-428C-A40A-D901A700CC9C}" dt="2021-12-04T06:17:26.442" v="1517" actId="693"/>
          <ac:cxnSpMkLst>
            <pc:docMk/>
            <pc:sldMk cId="4162723306" sldId="403"/>
            <ac:cxnSpMk id="3" creationId="{87FC7E51-11B7-4DA7-BC1C-63337240B483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6T17:13:56.590" v="6224"/>
        <pc:sldMkLst>
          <pc:docMk/>
          <pc:sldMk cId="3479541357" sldId="404"/>
        </pc:sldMkLst>
        <pc:spChg chg="del">
          <ac:chgData name="Vu Phan (Student)" userId="73e9e9bd-e36e-465d-a473-d5808a927cc8" providerId="ADAL" clId="{78CDCE7E-5D6C-428C-A40A-D901A700CC9C}" dt="2021-12-04T06:21:06.802" v="1569" actId="478"/>
          <ac:spMkLst>
            <pc:docMk/>
            <pc:sldMk cId="3479541357" sldId="404"/>
            <ac:spMk id="2" creationId="{7C7C321E-38BE-4199-8BC0-8393F5D6029F}"/>
          </ac:spMkLst>
        </pc:spChg>
        <pc:spChg chg="add mod">
          <ac:chgData name="Vu Phan (Student)" userId="73e9e9bd-e36e-465d-a473-d5808a927cc8" providerId="ADAL" clId="{78CDCE7E-5D6C-428C-A40A-D901A700CC9C}" dt="2021-12-04T06:22:16.608" v="1627"/>
          <ac:spMkLst>
            <pc:docMk/>
            <pc:sldMk cId="3479541357" sldId="404"/>
            <ac:spMk id="3" creationId="{002A6DBA-BD73-4AF1-876F-26DC0BD595F9}"/>
          </ac:spMkLst>
        </pc:spChg>
        <pc:spChg chg="mod">
          <ac:chgData name="Vu Phan (Student)" userId="73e9e9bd-e36e-465d-a473-d5808a927cc8" providerId="ADAL" clId="{78CDCE7E-5D6C-428C-A40A-D901A700CC9C}" dt="2021-12-04T06:18:53.043" v="1529" actId="14100"/>
          <ac:spMkLst>
            <pc:docMk/>
            <pc:sldMk cId="3479541357" sldId="404"/>
            <ac:spMk id="8" creationId="{D86BF5E4-BBE2-47FD-84F2-6B61278BDB9B}"/>
          </ac:spMkLst>
        </pc:spChg>
        <pc:spChg chg="mod">
          <ac:chgData name="Vu Phan (Student)" userId="73e9e9bd-e36e-465d-a473-d5808a927cc8" providerId="ADAL" clId="{78CDCE7E-5D6C-428C-A40A-D901A700CC9C}" dt="2021-12-04T06:21:27.299" v="1618" actId="20577"/>
          <ac:spMkLst>
            <pc:docMk/>
            <pc:sldMk cId="3479541357" sldId="404"/>
            <ac:spMk id="14" creationId="{2A60C726-241F-4825-AA2C-6C84A7782FEA}"/>
          </ac:spMkLst>
        </pc:spChg>
        <pc:spChg chg="add mod">
          <ac:chgData name="Vu Phan (Student)" userId="73e9e9bd-e36e-465d-a473-d5808a927cc8" providerId="ADAL" clId="{78CDCE7E-5D6C-428C-A40A-D901A700CC9C}" dt="2021-12-06T17:13:56.590" v="6224"/>
          <ac:spMkLst>
            <pc:docMk/>
            <pc:sldMk cId="3479541357" sldId="404"/>
            <ac:spMk id="15" creationId="{81E25633-ECEF-43CA-9193-ADAF81DD6CF6}"/>
          </ac:spMkLst>
        </pc:spChg>
        <pc:spChg chg="add mod">
          <ac:chgData name="Vu Phan (Student)" userId="73e9e9bd-e36e-465d-a473-d5808a927cc8" providerId="ADAL" clId="{78CDCE7E-5D6C-428C-A40A-D901A700CC9C}" dt="2021-12-04T06:22:16.608" v="1627"/>
          <ac:spMkLst>
            <pc:docMk/>
            <pc:sldMk cId="3479541357" sldId="404"/>
            <ac:spMk id="19" creationId="{B7CCBF2E-D9E8-4E3A-A871-BF55F2B8C128}"/>
          </ac:spMkLst>
        </pc:spChg>
        <pc:spChg chg="add mod">
          <ac:chgData name="Vu Phan (Student)" userId="73e9e9bd-e36e-465d-a473-d5808a927cc8" providerId="ADAL" clId="{78CDCE7E-5D6C-428C-A40A-D901A700CC9C}" dt="2021-12-06T17:13:56.590" v="6224"/>
          <ac:spMkLst>
            <pc:docMk/>
            <pc:sldMk cId="3479541357" sldId="404"/>
            <ac:spMk id="20" creationId="{F6878FB6-C8DC-46B1-93A2-8D369F5A500C}"/>
          </ac:spMkLst>
        </pc:spChg>
        <pc:graphicFrameChg chg="del">
          <ac:chgData name="Vu Phan (Student)" userId="73e9e9bd-e36e-465d-a473-d5808a927cc8" providerId="ADAL" clId="{78CDCE7E-5D6C-428C-A40A-D901A700CC9C}" dt="2021-12-04T06:18:37.902" v="1522" actId="478"/>
          <ac:graphicFrameMkLst>
            <pc:docMk/>
            <pc:sldMk cId="3479541357" sldId="404"/>
            <ac:graphicFrameMk id="11" creationId="{33FFDB54-9676-4D5B-89FB-7A687153FADC}"/>
          </ac:graphicFrameMkLst>
        </pc:graphicFrameChg>
        <pc:graphicFrameChg chg="del">
          <ac:chgData name="Vu Phan (Student)" userId="73e9e9bd-e36e-465d-a473-d5808a927cc8" providerId="ADAL" clId="{78CDCE7E-5D6C-428C-A40A-D901A700CC9C}" dt="2021-12-04T06:18:37.902" v="1522" actId="478"/>
          <ac:graphicFrameMkLst>
            <pc:docMk/>
            <pc:sldMk cId="3479541357" sldId="404"/>
            <ac:graphicFrameMk id="12" creationId="{D10069B5-77C6-4C42-AB36-469E591816DF}"/>
          </ac:graphicFrameMkLst>
        </pc:graphicFrameChg>
        <pc:graphicFrameChg chg="del">
          <ac:chgData name="Vu Phan (Student)" userId="73e9e9bd-e36e-465d-a473-d5808a927cc8" providerId="ADAL" clId="{78CDCE7E-5D6C-428C-A40A-D901A700CC9C}" dt="2021-12-04T06:18:37.902" v="1522" actId="478"/>
          <ac:graphicFrameMkLst>
            <pc:docMk/>
            <pc:sldMk cId="3479541357" sldId="404"/>
            <ac:graphicFrameMk id="13" creationId="{66F674DF-7F04-4D7E-B9BF-13093CEC93BF}"/>
          </ac:graphicFrameMkLst>
        </pc:graphicFrameChg>
        <pc:graphicFrameChg chg="add del mod">
          <ac:chgData name="Vu Phan (Student)" userId="73e9e9bd-e36e-465d-a473-d5808a927cc8" providerId="ADAL" clId="{78CDCE7E-5D6C-428C-A40A-D901A700CC9C}" dt="2021-12-04T06:19:57.452" v="1548" actId="21"/>
          <ac:graphicFrameMkLst>
            <pc:docMk/>
            <pc:sldMk cId="3479541357" sldId="404"/>
            <ac:graphicFrameMk id="15" creationId="{33FFDB54-9676-4D5B-89FB-7A687153FADC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20:10.086" v="1555"/>
          <ac:graphicFrameMkLst>
            <pc:docMk/>
            <pc:sldMk cId="3479541357" sldId="404"/>
            <ac:graphicFrameMk id="16" creationId="{34807E90-5ED1-47E5-A86A-80F61502F003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20:53.224" v="1568" actId="1038"/>
          <ac:graphicFrameMkLst>
            <pc:docMk/>
            <pc:sldMk cId="3479541357" sldId="404"/>
            <ac:graphicFrameMk id="17" creationId="{D10069B5-77C6-4C42-AB36-469E591816DF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21:45.363" v="1623" actId="1076"/>
          <ac:graphicFrameMkLst>
            <pc:docMk/>
            <pc:sldMk cId="3479541357" sldId="404"/>
            <ac:graphicFrameMk id="18" creationId="{66F674DF-7F04-4D7E-B9BF-13093CEC93BF}"/>
          </ac:graphicFrameMkLst>
        </pc:graphicFrameChg>
        <pc:graphicFrameChg chg="add del mod">
          <ac:chgData name="Vu Phan (Student)" userId="73e9e9bd-e36e-465d-a473-d5808a927cc8" providerId="ADAL" clId="{78CDCE7E-5D6C-428C-A40A-D901A700CC9C}" dt="2021-12-04T06:24:01.328" v="1638" actId="21"/>
          <ac:graphicFrameMkLst>
            <pc:docMk/>
            <pc:sldMk cId="3479541357" sldId="404"/>
            <ac:graphicFrameMk id="20" creationId="{419C0010-792D-47E2-B665-587161BA85C4}"/>
          </ac:graphicFrameMkLst>
        </pc:graphicFrameChg>
        <pc:graphicFrameChg chg="add del mod">
          <ac:chgData name="Vu Phan (Student)" userId="73e9e9bd-e36e-465d-a473-d5808a927cc8" providerId="ADAL" clId="{78CDCE7E-5D6C-428C-A40A-D901A700CC9C}" dt="2021-12-04T06:26:03.925" v="1664" actId="21"/>
          <ac:graphicFrameMkLst>
            <pc:docMk/>
            <pc:sldMk cId="3479541357" sldId="404"/>
            <ac:graphicFrameMk id="21" creationId="{33FFDB54-9676-4D5B-89FB-7A687153FADC}"/>
          </ac:graphicFrameMkLst>
        </pc:graphicFrameChg>
      </pc:sldChg>
      <pc:sldChg chg="addSp delSp modSp add mod">
        <pc:chgData name="Vu Phan (Student)" userId="73e9e9bd-e36e-465d-a473-d5808a927cc8" providerId="ADAL" clId="{78CDCE7E-5D6C-428C-A40A-D901A700CC9C}" dt="2021-12-06T17:13:57.869" v="6225"/>
        <pc:sldMkLst>
          <pc:docMk/>
          <pc:sldMk cId="2855242278" sldId="405"/>
        </pc:sldMkLst>
        <pc:spChg chg="del">
          <ac:chgData name="Vu Phan (Student)" userId="73e9e9bd-e36e-465d-a473-d5808a927cc8" providerId="ADAL" clId="{78CDCE7E-5D6C-428C-A40A-D901A700CC9C}" dt="2021-12-04T06:18:56.934" v="1530" actId="478"/>
          <ac:spMkLst>
            <pc:docMk/>
            <pc:sldMk cId="2855242278" sldId="405"/>
            <ac:spMk id="8" creationId="{D86BF5E4-BBE2-47FD-84F2-6B61278BDB9B}"/>
          </ac:spMkLst>
        </pc:spChg>
        <pc:spChg chg="add mod">
          <ac:chgData name="Vu Phan (Student)" userId="73e9e9bd-e36e-465d-a473-d5808a927cc8" providerId="ADAL" clId="{78CDCE7E-5D6C-428C-A40A-D901A700CC9C}" dt="2021-12-06T17:13:57.869" v="6225"/>
          <ac:spMkLst>
            <pc:docMk/>
            <pc:sldMk cId="2855242278" sldId="405"/>
            <ac:spMk id="15" creationId="{AAE41970-D6EB-4954-99C8-C4E396EA8BD4}"/>
          </ac:spMkLst>
        </pc:spChg>
        <pc:spChg chg="add mod">
          <ac:chgData name="Vu Phan (Student)" userId="73e9e9bd-e36e-465d-a473-d5808a927cc8" providerId="ADAL" clId="{78CDCE7E-5D6C-428C-A40A-D901A700CC9C}" dt="2021-12-06T17:13:57.869" v="6225"/>
          <ac:spMkLst>
            <pc:docMk/>
            <pc:sldMk cId="2855242278" sldId="405"/>
            <ac:spMk id="16" creationId="{1D324BEF-7D2E-4A44-9FB5-47BFA2208E97}"/>
          </ac:spMkLst>
        </pc:spChg>
        <pc:spChg chg="del">
          <ac:chgData name="Vu Phan (Student)" userId="73e9e9bd-e36e-465d-a473-d5808a927cc8" providerId="ADAL" clId="{78CDCE7E-5D6C-428C-A40A-D901A700CC9C}" dt="2021-12-04T06:23:24.569" v="1629" actId="478"/>
          <ac:spMkLst>
            <pc:docMk/>
            <pc:sldMk cId="2855242278" sldId="405"/>
            <ac:spMk id="16" creationId="{658756A6-41C6-499E-B60A-67FF6236C617}"/>
          </ac:spMkLst>
        </pc:spChg>
        <pc:spChg chg="del">
          <ac:chgData name="Vu Phan (Student)" userId="73e9e9bd-e36e-465d-a473-d5808a927cc8" providerId="ADAL" clId="{78CDCE7E-5D6C-428C-A40A-D901A700CC9C}" dt="2021-12-04T06:23:23.460" v="1628" actId="478"/>
          <ac:spMkLst>
            <pc:docMk/>
            <pc:sldMk cId="2855242278" sldId="405"/>
            <ac:spMk id="17" creationId="{3B8FC3A5-4F02-4E38-8AD3-7A5B8486AA47}"/>
          </ac:spMkLst>
        </pc:spChg>
        <pc:spChg chg="add mod">
          <ac:chgData name="Vu Phan (Student)" userId="73e9e9bd-e36e-465d-a473-d5808a927cc8" providerId="ADAL" clId="{78CDCE7E-5D6C-428C-A40A-D901A700CC9C}" dt="2021-12-04T06:18:57.803" v="1531"/>
          <ac:spMkLst>
            <pc:docMk/>
            <pc:sldMk cId="2855242278" sldId="405"/>
            <ac:spMk id="18" creationId="{E286B8F0-A2AB-4A6B-BA86-4811F6BF3DF3}"/>
          </ac:spMkLst>
        </pc:spChg>
        <pc:spChg chg="add mod">
          <ac:chgData name="Vu Phan (Student)" userId="73e9e9bd-e36e-465d-a473-d5808a927cc8" providerId="ADAL" clId="{78CDCE7E-5D6C-428C-A40A-D901A700CC9C}" dt="2021-12-04T06:24:48.354" v="1656"/>
          <ac:spMkLst>
            <pc:docMk/>
            <pc:sldMk cId="2855242278" sldId="405"/>
            <ac:spMk id="23" creationId="{9F2C4CF4-19DA-439C-A839-5A9C533EE271}"/>
          </ac:spMkLst>
        </pc:spChg>
        <pc:spChg chg="add mod">
          <ac:chgData name="Vu Phan (Student)" userId="73e9e9bd-e36e-465d-a473-d5808a927cc8" providerId="ADAL" clId="{78CDCE7E-5D6C-428C-A40A-D901A700CC9C}" dt="2021-12-04T06:24:48.354" v="1656"/>
          <ac:spMkLst>
            <pc:docMk/>
            <pc:sldMk cId="2855242278" sldId="405"/>
            <ac:spMk id="24" creationId="{1A7FC971-89D2-4726-A337-9963D937E008}"/>
          </ac:spMkLst>
        </pc:spChg>
        <pc:spChg chg="add mod">
          <ac:chgData name="Vu Phan (Student)" userId="73e9e9bd-e36e-465d-a473-d5808a927cc8" providerId="ADAL" clId="{78CDCE7E-5D6C-428C-A40A-D901A700CC9C}" dt="2021-12-04T06:24:48.354" v="1656"/>
          <ac:spMkLst>
            <pc:docMk/>
            <pc:sldMk cId="2855242278" sldId="405"/>
            <ac:spMk id="25" creationId="{C418B110-E4AE-4C4F-94BC-5A2275D32AAB}"/>
          </ac:spMkLst>
        </pc:spChg>
        <pc:graphicFrameChg chg="del">
          <ac:chgData name="Vu Phan (Student)" userId="73e9e9bd-e36e-465d-a473-d5808a927cc8" providerId="ADAL" clId="{78CDCE7E-5D6C-428C-A40A-D901A700CC9C}" dt="2021-12-04T06:18:40.472" v="1523" actId="478"/>
          <ac:graphicFrameMkLst>
            <pc:docMk/>
            <pc:sldMk cId="2855242278" sldId="405"/>
            <ac:graphicFrameMk id="12" creationId="{CEC3F438-850C-4FD1-B075-351D09FC640D}"/>
          </ac:graphicFrameMkLst>
        </pc:graphicFrameChg>
        <pc:graphicFrameChg chg="del">
          <ac:chgData name="Vu Phan (Student)" userId="73e9e9bd-e36e-465d-a473-d5808a927cc8" providerId="ADAL" clId="{78CDCE7E-5D6C-428C-A40A-D901A700CC9C}" dt="2021-12-04T06:18:40.472" v="1523" actId="478"/>
          <ac:graphicFrameMkLst>
            <pc:docMk/>
            <pc:sldMk cId="2855242278" sldId="405"/>
            <ac:graphicFrameMk id="14" creationId="{7C43DBC4-FDF5-41D3-9888-9A1907AA1221}"/>
          </ac:graphicFrameMkLst>
        </pc:graphicFrameChg>
        <pc:graphicFrameChg chg="del">
          <ac:chgData name="Vu Phan (Student)" userId="73e9e9bd-e36e-465d-a473-d5808a927cc8" providerId="ADAL" clId="{78CDCE7E-5D6C-428C-A40A-D901A700CC9C}" dt="2021-12-04T06:18:40.472" v="1523" actId="478"/>
          <ac:graphicFrameMkLst>
            <pc:docMk/>
            <pc:sldMk cId="2855242278" sldId="405"/>
            <ac:graphicFrameMk id="15" creationId="{21401E71-5D07-453B-AE6C-DEFDEFB0B50F}"/>
          </ac:graphicFrameMkLst>
        </pc:graphicFrameChg>
        <pc:graphicFrameChg chg="add del mod">
          <ac:chgData name="Vu Phan (Student)" userId="73e9e9bd-e36e-465d-a473-d5808a927cc8" providerId="ADAL" clId="{78CDCE7E-5D6C-428C-A40A-D901A700CC9C}" dt="2021-12-04T06:23:49.940" v="1633" actId="21"/>
          <ac:graphicFrameMkLst>
            <pc:docMk/>
            <pc:sldMk cId="2855242278" sldId="405"/>
            <ac:graphicFrameMk id="19" creationId="{8E594DD8-4D7D-4A78-A3D8-22DDF3AC2780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24:02.271" v="1640"/>
          <ac:graphicFrameMkLst>
            <pc:docMk/>
            <pc:sldMk cId="2855242278" sldId="405"/>
            <ac:graphicFrameMk id="20" creationId="{62008793-397F-466C-9528-7C1A8FF7A514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24:20.424" v="1651" actId="1038"/>
          <ac:graphicFrameMkLst>
            <pc:docMk/>
            <pc:sldMk cId="2855242278" sldId="405"/>
            <ac:graphicFrameMk id="21" creationId="{7C43DBC4-FDF5-41D3-9888-9A1907AA1221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24:42.634" v="1655" actId="1076"/>
          <ac:graphicFrameMkLst>
            <pc:docMk/>
            <pc:sldMk cId="2855242278" sldId="405"/>
            <ac:graphicFrameMk id="22" creationId="{21401E71-5D07-453B-AE6C-DEFDEFB0B50F}"/>
          </ac:graphicFrameMkLst>
        </pc:graphicFrameChg>
      </pc:sldChg>
      <pc:sldChg chg="addSp delSp modSp add mod">
        <pc:chgData name="Vu Phan (Student)" userId="73e9e9bd-e36e-465d-a473-d5808a927cc8" providerId="ADAL" clId="{78CDCE7E-5D6C-428C-A40A-D901A700CC9C}" dt="2021-12-04T06:48:17.395" v="1752" actId="1035"/>
        <pc:sldMkLst>
          <pc:docMk/>
          <pc:sldMk cId="1115474089" sldId="406"/>
        </pc:sldMkLst>
        <pc:spChg chg="del">
          <ac:chgData name="Vu Phan (Student)" userId="73e9e9bd-e36e-465d-a473-d5808a927cc8" providerId="ADAL" clId="{78CDCE7E-5D6C-428C-A40A-D901A700CC9C}" dt="2021-12-04T06:18:59.962" v="1532" actId="478"/>
          <ac:spMkLst>
            <pc:docMk/>
            <pc:sldMk cId="1115474089" sldId="406"/>
            <ac:spMk id="8" creationId="{D86BF5E4-BBE2-47FD-84F2-6B61278BDB9B}"/>
          </ac:spMkLst>
        </pc:spChg>
        <pc:spChg chg="add mod">
          <ac:chgData name="Vu Phan (Student)" userId="73e9e9bd-e36e-465d-a473-d5808a927cc8" providerId="ADAL" clId="{78CDCE7E-5D6C-428C-A40A-D901A700CC9C}" dt="2021-12-04T06:19:00.784" v="1533"/>
          <ac:spMkLst>
            <pc:docMk/>
            <pc:sldMk cId="1115474089" sldId="406"/>
            <ac:spMk id="13" creationId="{433A7DAE-D67E-4772-A115-A28A70C7A29F}"/>
          </ac:spMkLst>
        </pc:spChg>
        <pc:graphicFrameChg chg="del">
          <ac:chgData name="Vu Phan (Student)" userId="73e9e9bd-e36e-465d-a473-d5808a927cc8" providerId="ADAL" clId="{78CDCE7E-5D6C-428C-A40A-D901A700CC9C}" dt="2021-12-04T06:18:42.852" v="1524" actId="478"/>
          <ac:graphicFrameMkLst>
            <pc:docMk/>
            <pc:sldMk cId="1115474089" sldId="406"/>
            <ac:graphicFrameMk id="11" creationId="{7F714904-336F-4076-B95C-8CC09C7B04BF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48:00.514" v="1746" actId="1076"/>
          <ac:graphicFrameMkLst>
            <pc:docMk/>
            <pc:sldMk cId="1115474089" sldId="406"/>
            <ac:graphicFrameMk id="14" creationId="{7F714904-336F-4076-B95C-8CC09C7B04BF}"/>
          </ac:graphicFrameMkLst>
        </pc:graphicFrameChg>
        <pc:cxnChg chg="del">
          <ac:chgData name="Vu Phan (Student)" userId="73e9e9bd-e36e-465d-a473-d5808a927cc8" providerId="ADAL" clId="{78CDCE7E-5D6C-428C-A40A-D901A700CC9C}" dt="2021-12-04T06:18:42.852" v="1524" actId="478"/>
          <ac:cxnSpMkLst>
            <pc:docMk/>
            <pc:sldMk cId="1115474089" sldId="406"/>
            <ac:cxnSpMk id="3" creationId="{87FC7E51-11B7-4DA7-BC1C-63337240B483}"/>
          </ac:cxnSpMkLst>
        </pc:cxnChg>
        <pc:cxnChg chg="add mod">
          <ac:chgData name="Vu Phan (Student)" userId="73e9e9bd-e36e-465d-a473-d5808a927cc8" providerId="ADAL" clId="{78CDCE7E-5D6C-428C-A40A-D901A700CC9C}" dt="2021-12-04T06:48:17.395" v="1752" actId="1035"/>
          <ac:cxnSpMkLst>
            <pc:docMk/>
            <pc:sldMk cId="1115474089" sldId="406"/>
            <ac:cxnSpMk id="15" creationId="{F8E418E1-BBC8-410C-BC08-2DE4CB8494C4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6T17:14:00.228" v="6226"/>
        <pc:sldMkLst>
          <pc:docMk/>
          <pc:sldMk cId="3155307343" sldId="407"/>
        </pc:sldMkLst>
        <pc:spChg chg="del">
          <ac:chgData name="Vu Phan (Student)" userId="73e9e9bd-e36e-465d-a473-d5808a927cc8" providerId="ADAL" clId="{78CDCE7E-5D6C-428C-A40A-D901A700CC9C}" dt="2021-12-04T06:25:08.724" v="1657" actId="478"/>
          <ac:spMkLst>
            <pc:docMk/>
            <pc:sldMk cId="3155307343" sldId="407"/>
            <ac:spMk id="2" creationId="{7C7C321E-38BE-4199-8BC0-8393F5D6029F}"/>
          </ac:spMkLst>
        </pc:spChg>
        <pc:spChg chg="mod">
          <ac:chgData name="Vu Phan (Student)" userId="73e9e9bd-e36e-465d-a473-d5808a927cc8" providerId="ADAL" clId="{78CDCE7E-5D6C-428C-A40A-D901A700CC9C}" dt="2021-12-04T06:19:11.122" v="1536" actId="14100"/>
          <ac:spMkLst>
            <pc:docMk/>
            <pc:sldMk cId="3155307343" sldId="407"/>
            <ac:spMk id="8" creationId="{D86BF5E4-BBE2-47FD-84F2-6B61278BDB9B}"/>
          </ac:spMkLst>
        </pc:spChg>
        <pc:spChg chg="del">
          <ac:chgData name="Vu Phan (Student)" userId="73e9e9bd-e36e-465d-a473-d5808a927cc8" providerId="ADAL" clId="{78CDCE7E-5D6C-428C-A40A-D901A700CC9C}" dt="2021-12-04T06:25:08.724" v="1657" actId="478"/>
          <ac:spMkLst>
            <pc:docMk/>
            <pc:sldMk cId="3155307343" sldId="407"/>
            <ac:spMk id="14" creationId="{2A60C726-241F-4825-AA2C-6C84A7782FEA}"/>
          </ac:spMkLst>
        </pc:spChg>
        <pc:spChg chg="add mod">
          <ac:chgData name="Vu Phan (Student)" userId="73e9e9bd-e36e-465d-a473-d5808a927cc8" providerId="ADAL" clId="{78CDCE7E-5D6C-428C-A40A-D901A700CC9C}" dt="2021-12-04T06:26:58.459" v="1678"/>
          <ac:spMkLst>
            <pc:docMk/>
            <pc:sldMk cId="3155307343" sldId="407"/>
            <ac:spMk id="15" creationId="{296B194C-A2F9-4D73-8C2E-4CEBB572B78E}"/>
          </ac:spMkLst>
        </pc:spChg>
        <pc:spChg chg="add mod">
          <ac:chgData name="Vu Phan (Student)" userId="73e9e9bd-e36e-465d-a473-d5808a927cc8" providerId="ADAL" clId="{78CDCE7E-5D6C-428C-A40A-D901A700CC9C}" dt="2021-12-04T06:26:58.459" v="1678"/>
          <ac:spMkLst>
            <pc:docMk/>
            <pc:sldMk cId="3155307343" sldId="407"/>
            <ac:spMk id="16" creationId="{EBBA23B8-FFEB-4AF9-999C-F259CD12AC9D}"/>
          </ac:spMkLst>
        </pc:spChg>
        <pc:spChg chg="add mod">
          <ac:chgData name="Vu Phan (Student)" userId="73e9e9bd-e36e-465d-a473-d5808a927cc8" providerId="ADAL" clId="{78CDCE7E-5D6C-428C-A40A-D901A700CC9C}" dt="2021-12-04T06:26:58.459" v="1678"/>
          <ac:spMkLst>
            <pc:docMk/>
            <pc:sldMk cId="3155307343" sldId="407"/>
            <ac:spMk id="17" creationId="{9108BBE4-7F2D-48E5-9327-6BE9E9544982}"/>
          </ac:spMkLst>
        </pc:spChg>
        <pc:spChg chg="add mod">
          <ac:chgData name="Vu Phan (Student)" userId="73e9e9bd-e36e-465d-a473-d5808a927cc8" providerId="ADAL" clId="{78CDCE7E-5D6C-428C-A40A-D901A700CC9C}" dt="2021-12-06T17:14:00.228" v="6226"/>
          <ac:spMkLst>
            <pc:docMk/>
            <pc:sldMk cId="3155307343" sldId="407"/>
            <ac:spMk id="18" creationId="{4FBDF10A-F705-4234-8674-F5A1F225C255}"/>
          </ac:spMkLst>
        </pc:spChg>
        <pc:spChg chg="add mod">
          <ac:chgData name="Vu Phan (Student)" userId="73e9e9bd-e36e-465d-a473-d5808a927cc8" providerId="ADAL" clId="{78CDCE7E-5D6C-428C-A40A-D901A700CC9C}" dt="2021-12-06T17:14:00.228" v="6226"/>
          <ac:spMkLst>
            <pc:docMk/>
            <pc:sldMk cId="3155307343" sldId="407"/>
            <ac:spMk id="19" creationId="{243C380F-26CA-434C-90D1-1EEA3989070E}"/>
          </ac:spMkLst>
        </pc:spChg>
        <pc:graphicFrameChg chg="add mod">
          <ac:chgData name="Vu Phan (Student)" userId="73e9e9bd-e36e-465d-a473-d5808a927cc8" providerId="ADAL" clId="{78CDCE7E-5D6C-428C-A40A-D901A700CC9C}" dt="2021-12-04T06:26:06.102" v="1666"/>
          <ac:graphicFrameMkLst>
            <pc:docMk/>
            <pc:sldMk cId="3155307343" sldId="407"/>
            <ac:graphicFrameMk id="11" creationId="{07895E33-8588-4C89-9F24-C6A44B524879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26:35.898" v="1673" actId="1037"/>
          <ac:graphicFrameMkLst>
            <pc:docMk/>
            <pc:sldMk cId="3155307343" sldId="407"/>
            <ac:graphicFrameMk id="12" creationId="{D10069B5-77C6-4C42-AB36-469E591816DF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26:52.259" v="1677" actId="1076"/>
          <ac:graphicFrameMkLst>
            <pc:docMk/>
            <pc:sldMk cId="3155307343" sldId="407"/>
            <ac:graphicFrameMk id="13" creationId="{66F674DF-7F04-4D7E-B9BF-13093CEC93BF}"/>
          </ac:graphicFrameMkLst>
        </pc:graphicFrameChg>
        <pc:graphicFrameChg chg="add del mod">
          <ac:chgData name="Vu Phan (Student)" userId="73e9e9bd-e36e-465d-a473-d5808a927cc8" providerId="ADAL" clId="{78CDCE7E-5D6C-428C-A40A-D901A700CC9C}" dt="2021-12-04T06:27:26.623" v="1683" actId="21"/>
          <ac:graphicFrameMkLst>
            <pc:docMk/>
            <pc:sldMk cId="3155307343" sldId="407"/>
            <ac:graphicFrameMk id="18" creationId="{8E594DD8-4D7D-4A78-A3D8-22DDF3AC2780}"/>
          </ac:graphicFrameMkLst>
        </pc:graphicFrameChg>
      </pc:sldChg>
      <pc:sldChg chg="addSp delSp modSp add mod">
        <pc:chgData name="Vu Phan (Student)" userId="73e9e9bd-e36e-465d-a473-d5808a927cc8" providerId="ADAL" clId="{78CDCE7E-5D6C-428C-A40A-D901A700CC9C}" dt="2021-12-06T17:14:02.001" v="6227"/>
        <pc:sldMkLst>
          <pc:docMk/>
          <pc:sldMk cId="3849413180" sldId="408"/>
        </pc:sldMkLst>
        <pc:spChg chg="add mod">
          <ac:chgData name="Vu Phan (Student)" userId="73e9e9bd-e36e-465d-a473-d5808a927cc8" providerId="ADAL" clId="{78CDCE7E-5D6C-428C-A40A-D901A700CC9C}" dt="2021-12-04T06:19:15.815" v="1538"/>
          <ac:spMkLst>
            <pc:docMk/>
            <pc:sldMk cId="3849413180" sldId="408"/>
            <ac:spMk id="11" creationId="{2086661F-C137-4BFC-A8F8-C31449DF077F}"/>
          </ac:spMkLst>
        </pc:spChg>
        <pc:spChg chg="del">
          <ac:chgData name="Vu Phan (Student)" userId="73e9e9bd-e36e-465d-a473-d5808a927cc8" providerId="ADAL" clId="{78CDCE7E-5D6C-428C-A40A-D901A700CC9C}" dt="2021-12-04T06:25:11.349" v="1658" actId="478"/>
          <ac:spMkLst>
            <pc:docMk/>
            <pc:sldMk cId="3849413180" sldId="408"/>
            <ac:spMk id="16" creationId="{658756A6-41C6-499E-B60A-67FF6236C617}"/>
          </ac:spMkLst>
        </pc:spChg>
        <pc:spChg chg="add mod">
          <ac:chgData name="Vu Phan (Student)" userId="73e9e9bd-e36e-465d-a473-d5808a927cc8" providerId="ADAL" clId="{78CDCE7E-5D6C-428C-A40A-D901A700CC9C}" dt="2021-12-06T17:14:02.001" v="6227"/>
          <ac:spMkLst>
            <pc:docMk/>
            <pc:sldMk cId="3849413180" sldId="408"/>
            <ac:spMk id="16" creationId="{7ABB5EC1-6645-4488-8788-5989E5A658F8}"/>
          </ac:spMkLst>
        </pc:spChg>
        <pc:spChg chg="add mod">
          <ac:chgData name="Vu Phan (Student)" userId="73e9e9bd-e36e-465d-a473-d5808a927cc8" providerId="ADAL" clId="{78CDCE7E-5D6C-428C-A40A-D901A700CC9C}" dt="2021-12-06T17:14:02.001" v="6227"/>
          <ac:spMkLst>
            <pc:docMk/>
            <pc:sldMk cId="3849413180" sldId="408"/>
            <ac:spMk id="17" creationId="{27492BE9-49D1-4007-972D-745EA8E353E7}"/>
          </ac:spMkLst>
        </pc:spChg>
        <pc:spChg chg="del">
          <ac:chgData name="Vu Phan (Student)" userId="73e9e9bd-e36e-465d-a473-d5808a927cc8" providerId="ADAL" clId="{78CDCE7E-5D6C-428C-A40A-D901A700CC9C}" dt="2021-12-04T06:25:11.349" v="1658" actId="478"/>
          <ac:spMkLst>
            <pc:docMk/>
            <pc:sldMk cId="3849413180" sldId="408"/>
            <ac:spMk id="17" creationId="{3B8FC3A5-4F02-4E38-8AD3-7A5B8486AA47}"/>
          </ac:spMkLst>
        </pc:spChg>
        <pc:spChg chg="del">
          <ac:chgData name="Vu Phan (Student)" userId="73e9e9bd-e36e-465d-a473-d5808a927cc8" providerId="ADAL" clId="{78CDCE7E-5D6C-428C-A40A-D901A700CC9C}" dt="2021-12-04T06:19:14.763" v="1537" actId="478"/>
          <ac:spMkLst>
            <pc:docMk/>
            <pc:sldMk cId="3849413180" sldId="408"/>
            <ac:spMk id="18" creationId="{E286B8F0-A2AB-4A6B-BA86-4811F6BF3DF3}"/>
          </ac:spMkLst>
        </pc:spChg>
        <pc:spChg chg="add mod">
          <ac:chgData name="Vu Phan (Student)" userId="73e9e9bd-e36e-465d-a473-d5808a927cc8" providerId="ADAL" clId="{78CDCE7E-5D6C-428C-A40A-D901A700CC9C}" dt="2021-12-04T06:28:09.932" v="1697"/>
          <ac:spMkLst>
            <pc:docMk/>
            <pc:sldMk cId="3849413180" sldId="408"/>
            <ac:spMk id="19" creationId="{97293EBB-DFC0-4639-A9DE-03BC846E6367}"/>
          </ac:spMkLst>
        </pc:spChg>
        <pc:spChg chg="add mod">
          <ac:chgData name="Vu Phan (Student)" userId="73e9e9bd-e36e-465d-a473-d5808a927cc8" providerId="ADAL" clId="{78CDCE7E-5D6C-428C-A40A-D901A700CC9C}" dt="2021-12-04T06:28:09.932" v="1697"/>
          <ac:spMkLst>
            <pc:docMk/>
            <pc:sldMk cId="3849413180" sldId="408"/>
            <ac:spMk id="20" creationId="{B876B0F4-9FC0-4373-A4D8-72109F8BD5F3}"/>
          </ac:spMkLst>
        </pc:spChg>
        <pc:spChg chg="add mod">
          <ac:chgData name="Vu Phan (Student)" userId="73e9e9bd-e36e-465d-a473-d5808a927cc8" providerId="ADAL" clId="{78CDCE7E-5D6C-428C-A40A-D901A700CC9C}" dt="2021-12-04T06:28:09.932" v="1697"/>
          <ac:spMkLst>
            <pc:docMk/>
            <pc:sldMk cId="3849413180" sldId="408"/>
            <ac:spMk id="21" creationId="{147AE0EA-8F7F-470C-A27D-9DA6C417BBEC}"/>
          </ac:spMkLst>
        </pc:spChg>
        <pc:graphicFrameChg chg="add mod">
          <ac:chgData name="Vu Phan (Student)" userId="73e9e9bd-e36e-465d-a473-d5808a927cc8" providerId="ADAL" clId="{78CDCE7E-5D6C-428C-A40A-D901A700CC9C}" dt="2021-12-04T06:27:27.648" v="1685"/>
          <ac:graphicFrameMkLst>
            <pc:docMk/>
            <pc:sldMk cId="3849413180" sldId="408"/>
            <ac:graphicFrameMk id="12" creationId="{7F513BE6-D2EC-4E51-B8F9-170A73FCB0D2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27:51.168" v="1692" actId="1037"/>
          <ac:graphicFrameMkLst>
            <pc:docMk/>
            <pc:sldMk cId="3849413180" sldId="408"/>
            <ac:graphicFrameMk id="14" creationId="{7C43DBC4-FDF5-41D3-9888-9A1907AA1221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28:04.642" v="1696" actId="1076"/>
          <ac:graphicFrameMkLst>
            <pc:docMk/>
            <pc:sldMk cId="3849413180" sldId="408"/>
            <ac:graphicFrameMk id="15" creationId="{21401E71-5D07-453B-AE6C-DEFDEFB0B50F}"/>
          </ac:graphicFrameMkLst>
        </pc:graphicFrameChg>
        <pc:graphicFrameChg chg="add del mod">
          <ac:chgData name="Vu Phan (Student)" userId="73e9e9bd-e36e-465d-a473-d5808a927cc8" providerId="ADAL" clId="{78CDCE7E-5D6C-428C-A40A-D901A700CC9C}" dt="2021-12-04T06:42:55.244" v="1704" actId="21"/>
          <ac:graphicFrameMkLst>
            <pc:docMk/>
            <pc:sldMk cId="3849413180" sldId="408"/>
            <ac:graphicFrameMk id="22" creationId="{33FFDB54-9676-4D5B-89FB-7A687153FADC}"/>
          </ac:graphicFrameMkLst>
        </pc:graphicFrameChg>
      </pc:sldChg>
      <pc:sldChg chg="addSp delSp modSp add mod">
        <pc:chgData name="Vu Phan (Student)" userId="73e9e9bd-e36e-465d-a473-d5808a927cc8" providerId="ADAL" clId="{78CDCE7E-5D6C-428C-A40A-D901A700CC9C}" dt="2021-12-04T06:49:43.227" v="1756"/>
        <pc:sldMkLst>
          <pc:docMk/>
          <pc:sldMk cId="552600664" sldId="409"/>
        </pc:sldMkLst>
        <pc:spChg chg="add mod">
          <ac:chgData name="Vu Phan (Student)" userId="73e9e9bd-e36e-465d-a473-d5808a927cc8" providerId="ADAL" clId="{78CDCE7E-5D6C-428C-A40A-D901A700CC9C}" dt="2021-12-04T06:19:19.902" v="1540"/>
          <ac:spMkLst>
            <pc:docMk/>
            <pc:sldMk cId="552600664" sldId="409"/>
            <ac:spMk id="9" creationId="{EAFD5D92-27FB-45E2-A85D-E5370FE4F672}"/>
          </ac:spMkLst>
        </pc:spChg>
        <pc:spChg chg="del">
          <ac:chgData name="Vu Phan (Student)" userId="73e9e9bd-e36e-465d-a473-d5808a927cc8" providerId="ADAL" clId="{78CDCE7E-5D6C-428C-A40A-D901A700CC9C}" dt="2021-12-04T06:19:19.013" v="1539" actId="478"/>
          <ac:spMkLst>
            <pc:docMk/>
            <pc:sldMk cId="552600664" sldId="409"/>
            <ac:spMk id="13" creationId="{433A7DAE-D67E-4772-A115-A28A70C7A29F}"/>
          </ac:spMkLst>
        </pc:spChg>
        <pc:graphicFrameChg chg="add mod">
          <ac:chgData name="Vu Phan (Student)" userId="73e9e9bd-e36e-465d-a473-d5808a927cc8" providerId="ADAL" clId="{78CDCE7E-5D6C-428C-A40A-D901A700CC9C}" dt="2021-12-04T06:49:39.954" v="1755" actId="1076"/>
          <ac:graphicFrameMkLst>
            <pc:docMk/>
            <pc:sldMk cId="552600664" sldId="409"/>
            <ac:graphicFrameMk id="11" creationId="{7F714904-336F-4076-B95C-8CC09C7B04BF}"/>
          </ac:graphicFrameMkLst>
        </pc:graphicFrameChg>
        <pc:cxnChg chg="add mod">
          <ac:chgData name="Vu Phan (Student)" userId="73e9e9bd-e36e-465d-a473-d5808a927cc8" providerId="ADAL" clId="{78CDCE7E-5D6C-428C-A40A-D901A700CC9C}" dt="2021-12-04T06:49:43.227" v="1756"/>
          <ac:cxnSpMkLst>
            <pc:docMk/>
            <pc:sldMk cId="552600664" sldId="409"/>
            <ac:cxnSpMk id="14" creationId="{FA3F8BB7-7F05-41F0-9CF3-E1C128557467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6T17:14:04.745" v="6228"/>
        <pc:sldMkLst>
          <pc:docMk/>
          <pc:sldMk cId="2064840586" sldId="410"/>
        </pc:sldMkLst>
        <pc:spChg chg="del">
          <ac:chgData name="Vu Phan (Student)" userId="73e9e9bd-e36e-465d-a473-d5808a927cc8" providerId="ADAL" clId="{78CDCE7E-5D6C-428C-A40A-D901A700CC9C}" dt="2021-12-04T06:42:35.205" v="1698" actId="478"/>
          <ac:spMkLst>
            <pc:docMk/>
            <pc:sldMk cId="2064840586" sldId="410"/>
            <ac:spMk id="2" creationId="{7C7C321E-38BE-4199-8BC0-8393F5D6029F}"/>
          </ac:spMkLst>
        </pc:spChg>
        <pc:spChg chg="mod">
          <ac:chgData name="Vu Phan (Student)" userId="73e9e9bd-e36e-465d-a473-d5808a927cc8" providerId="ADAL" clId="{78CDCE7E-5D6C-428C-A40A-D901A700CC9C}" dt="2021-12-04T06:19:27.587" v="1542" actId="20577"/>
          <ac:spMkLst>
            <pc:docMk/>
            <pc:sldMk cId="2064840586" sldId="410"/>
            <ac:spMk id="8" creationId="{D86BF5E4-BBE2-47FD-84F2-6B61278BDB9B}"/>
          </ac:spMkLst>
        </pc:spChg>
        <pc:spChg chg="del">
          <ac:chgData name="Vu Phan (Student)" userId="73e9e9bd-e36e-465d-a473-d5808a927cc8" providerId="ADAL" clId="{78CDCE7E-5D6C-428C-A40A-D901A700CC9C}" dt="2021-12-04T06:42:35.205" v="1698" actId="478"/>
          <ac:spMkLst>
            <pc:docMk/>
            <pc:sldMk cId="2064840586" sldId="410"/>
            <ac:spMk id="14" creationId="{2A60C726-241F-4825-AA2C-6C84A7782FEA}"/>
          </ac:spMkLst>
        </pc:spChg>
        <pc:spChg chg="add mod">
          <ac:chgData name="Vu Phan (Student)" userId="73e9e9bd-e36e-465d-a473-d5808a927cc8" providerId="ADAL" clId="{78CDCE7E-5D6C-428C-A40A-D901A700CC9C}" dt="2021-12-04T06:43:28.124" v="1719"/>
          <ac:spMkLst>
            <pc:docMk/>
            <pc:sldMk cId="2064840586" sldId="410"/>
            <ac:spMk id="15" creationId="{8EF8535F-3DC2-48A9-BBAB-C475848D0F9A}"/>
          </ac:spMkLst>
        </pc:spChg>
        <pc:spChg chg="add mod">
          <ac:chgData name="Vu Phan (Student)" userId="73e9e9bd-e36e-465d-a473-d5808a927cc8" providerId="ADAL" clId="{78CDCE7E-5D6C-428C-A40A-D901A700CC9C}" dt="2021-12-04T06:43:28.124" v="1719"/>
          <ac:spMkLst>
            <pc:docMk/>
            <pc:sldMk cId="2064840586" sldId="410"/>
            <ac:spMk id="16" creationId="{BA06F75A-ABCF-4C4F-891D-BA2BCB165020}"/>
          </ac:spMkLst>
        </pc:spChg>
        <pc:spChg chg="add mod">
          <ac:chgData name="Vu Phan (Student)" userId="73e9e9bd-e36e-465d-a473-d5808a927cc8" providerId="ADAL" clId="{78CDCE7E-5D6C-428C-A40A-D901A700CC9C}" dt="2021-12-04T06:43:28.124" v="1719"/>
          <ac:spMkLst>
            <pc:docMk/>
            <pc:sldMk cId="2064840586" sldId="410"/>
            <ac:spMk id="17" creationId="{6C6871CC-A69F-4B88-8EB3-2B42A90D2C3D}"/>
          </ac:spMkLst>
        </pc:spChg>
        <pc:spChg chg="add mod">
          <ac:chgData name="Vu Phan (Student)" userId="73e9e9bd-e36e-465d-a473-d5808a927cc8" providerId="ADAL" clId="{78CDCE7E-5D6C-428C-A40A-D901A700CC9C}" dt="2021-12-06T17:14:04.745" v="6228"/>
          <ac:spMkLst>
            <pc:docMk/>
            <pc:sldMk cId="2064840586" sldId="410"/>
            <ac:spMk id="18" creationId="{2D61B389-9610-4350-A3D5-8D489849CC00}"/>
          </ac:spMkLst>
        </pc:spChg>
        <pc:spChg chg="add mod">
          <ac:chgData name="Vu Phan (Student)" userId="73e9e9bd-e36e-465d-a473-d5808a927cc8" providerId="ADAL" clId="{78CDCE7E-5D6C-428C-A40A-D901A700CC9C}" dt="2021-12-06T17:14:04.745" v="6228"/>
          <ac:spMkLst>
            <pc:docMk/>
            <pc:sldMk cId="2064840586" sldId="410"/>
            <ac:spMk id="19" creationId="{A5EA0132-3AE6-486C-9057-4DD60D254305}"/>
          </ac:spMkLst>
        </pc:spChg>
        <pc:graphicFrameChg chg="add mod">
          <ac:chgData name="Vu Phan (Student)" userId="73e9e9bd-e36e-465d-a473-d5808a927cc8" providerId="ADAL" clId="{78CDCE7E-5D6C-428C-A40A-D901A700CC9C}" dt="2021-12-04T06:42:58.164" v="1706"/>
          <ac:graphicFrameMkLst>
            <pc:docMk/>
            <pc:sldMk cId="2064840586" sldId="410"/>
            <ac:graphicFrameMk id="11" creationId="{13DEB42A-EAF4-4A7E-899C-AF72F92EF881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43:11.485" v="1714" actId="1037"/>
          <ac:graphicFrameMkLst>
            <pc:docMk/>
            <pc:sldMk cId="2064840586" sldId="410"/>
            <ac:graphicFrameMk id="12" creationId="{D10069B5-77C6-4C42-AB36-469E591816DF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43:22.026" v="1718" actId="1076"/>
          <ac:graphicFrameMkLst>
            <pc:docMk/>
            <pc:sldMk cId="2064840586" sldId="410"/>
            <ac:graphicFrameMk id="13" creationId="{66F674DF-7F04-4D7E-B9BF-13093CEC93BF}"/>
          </ac:graphicFrameMkLst>
        </pc:graphicFrameChg>
        <pc:graphicFrameChg chg="add del mod">
          <ac:chgData name="Vu Phan (Student)" userId="73e9e9bd-e36e-465d-a473-d5808a927cc8" providerId="ADAL" clId="{78CDCE7E-5D6C-428C-A40A-D901A700CC9C}" dt="2021-12-04T06:43:50.795" v="1727" actId="21"/>
          <ac:graphicFrameMkLst>
            <pc:docMk/>
            <pc:sldMk cId="2064840586" sldId="410"/>
            <ac:graphicFrameMk id="18" creationId="{A5A8366E-3BCD-41A4-89A6-B39957895AD2}"/>
          </ac:graphicFrameMkLst>
        </pc:graphicFrameChg>
      </pc:sldChg>
      <pc:sldChg chg="addSp delSp modSp add mod">
        <pc:chgData name="Vu Phan (Student)" userId="73e9e9bd-e36e-465d-a473-d5808a927cc8" providerId="ADAL" clId="{78CDCE7E-5D6C-428C-A40A-D901A700CC9C}" dt="2021-12-06T17:14:06.350" v="6229"/>
        <pc:sldMkLst>
          <pc:docMk/>
          <pc:sldMk cId="2024208667" sldId="411"/>
        </pc:sldMkLst>
        <pc:spChg chg="mod">
          <ac:chgData name="Vu Phan (Student)" userId="73e9e9bd-e36e-465d-a473-d5808a927cc8" providerId="ADAL" clId="{78CDCE7E-5D6C-428C-A40A-D901A700CC9C}" dt="2021-12-04T06:19:30.064" v="1543" actId="20577"/>
          <ac:spMkLst>
            <pc:docMk/>
            <pc:sldMk cId="2024208667" sldId="411"/>
            <ac:spMk id="11" creationId="{2086661F-C137-4BFC-A8F8-C31449DF077F}"/>
          </ac:spMkLst>
        </pc:spChg>
        <pc:spChg chg="del">
          <ac:chgData name="Vu Phan (Student)" userId="73e9e9bd-e36e-465d-a473-d5808a927cc8" providerId="ADAL" clId="{78CDCE7E-5D6C-428C-A40A-D901A700CC9C}" dt="2021-12-04T06:42:38.095" v="1699" actId="478"/>
          <ac:spMkLst>
            <pc:docMk/>
            <pc:sldMk cId="2024208667" sldId="411"/>
            <ac:spMk id="16" creationId="{658756A6-41C6-499E-B60A-67FF6236C617}"/>
          </ac:spMkLst>
        </pc:spChg>
        <pc:spChg chg="del">
          <ac:chgData name="Vu Phan (Student)" userId="73e9e9bd-e36e-465d-a473-d5808a927cc8" providerId="ADAL" clId="{78CDCE7E-5D6C-428C-A40A-D901A700CC9C}" dt="2021-12-04T06:42:38.095" v="1699" actId="478"/>
          <ac:spMkLst>
            <pc:docMk/>
            <pc:sldMk cId="2024208667" sldId="411"/>
            <ac:spMk id="17" creationId="{3B8FC3A5-4F02-4E38-8AD3-7A5B8486AA47}"/>
          </ac:spMkLst>
        </pc:spChg>
        <pc:spChg chg="add mod">
          <ac:chgData name="Vu Phan (Student)" userId="73e9e9bd-e36e-465d-a473-d5808a927cc8" providerId="ADAL" clId="{78CDCE7E-5D6C-428C-A40A-D901A700CC9C}" dt="2021-12-06T17:14:06.350" v="6229"/>
          <ac:spMkLst>
            <pc:docMk/>
            <pc:sldMk cId="2024208667" sldId="411"/>
            <ac:spMk id="17" creationId="{83DEAF9E-8061-4E7D-9795-EE61CD9A52AE}"/>
          </ac:spMkLst>
        </pc:spChg>
        <pc:spChg chg="add mod">
          <ac:chgData name="Vu Phan (Student)" userId="73e9e9bd-e36e-465d-a473-d5808a927cc8" providerId="ADAL" clId="{78CDCE7E-5D6C-428C-A40A-D901A700CC9C}" dt="2021-12-04T06:44:22.603" v="1740"/>
          <ac:spMkLst>
            <pc:docMk/>
            <pc:sldMk cId="2024208667" sldId="411"/>
            <ac:spMk id="19" creationId="{936CD84B-75F9-47EA-8717-66AC5BE90DF0}"/>
          </ac:spMkLst>
        </pc:spChg>
        <pc:spChg chg="add mod">
          <ac:chgData name="Vu Phan (Student)" userId="73e9e9bd-e36e-465d-a473-d5808a927cc8" providerId="ADAL" clId="{78CDCE7E-5D6C-428C-A40A-D901A700CC9C}" dt="2021-12-04T06:44:22.603" v="1740"/>
          <ac:spMkLst>
            <pc:docMk/>
            <pc:sldMk cId="2024208667" sldId="411"/>
            <ac:spMk id="20" creationId="{E87C70B2-48F1-4849-B127-1B8F69BCF6DB}"/>
          </ac:spMkLst>
        </pc:spChg>
        <pc:spChg chg="add mod">
          <ac:chgData name="Vu Phan (Student)" userId="73e9e9bd-e36e-465d-a473-d5808a927cc8" providerId="ADAL" clId="{78CDCE7E-5D6C-428C-A40A-D901A700CC9C}" dt="2021-12-04T06:44:22.603" v="1740"/>
          <ac:spMkLst>
            <pc:docMk/>
            <pc:sldMk cId="2024208667" sldId="411"/>
            <ac:spMk id="21" creationId="{59FCAD9D-A3AD-4C3A-865B-9FFAB097C3AF}"/>
          </ac:spMkLst>
        </pc:spChg>
        <pc:spChg chg="add mod">
          <ac:chgData name="Vu Phan (Student)" userId="73e9e9bd-e36e-465d-a473-d5808a927cc8" providerId="ADAL" clId="{78CDCE7E-5D6C-428C-A40A-D901A700CC9C}" dt="2021-12-06T17:14:06.350" v="6229"/>
          <ac:spMkLst>
            <pc:docMk/>
            <pc:sldMk cId="2024208667" sldId="411"/>
            <ac:spMk id="22" creationId="{9309ED5E-35F1-4DF7-8E04-21B1FEF12AC4}"/>
          </ac:spMkLst>
        </pc:spChg>
        <pc:graphicFrameChg chg="add del mod">
          <ac:chgData name="Vu Phan (Student)" userId="73e9e9bd-e36e-465d-a473-d5808a927cc8" providerId="ADAL" clId="{78CDCE7E-5D6C-428C-A40A-D901A700CC9C}" dt="2021-12-04T06:43:41.477" v="1722" actId="21"/>
          <ac:graphicFrameMkLst>
            <pc:docMk/>
            <pc:sldMk cId="2024208667" sldId="411"/>
            <ac:graphicFrameMk id="12" creationId="{8E594DD8-4D7D-4A78-A3D8-22DDF3AC2780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43:51.665" v="1729"/>
          <ac:graphicFrameMkLst>
            <pc:docMk/>
            <pc:sldMk cId="2024208667" sldId="411"/>
            <ac:graphicFrameMk id="14" creationId="{1AEE21F1-DAEC-4AB4-A747-C4AC4B3DF55D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44:04.239" v="1735" actId="1037"/>
          <ac:graphicFrameMkLst>
            <pc:docMk/>
            <pc:sldMk cId="2024208667" sldId="411"/>
            <ac:graphicFrameMk id="15" creationId="{7C43DBC4-FDF5-41D3-9888-9A1907AA1221}"/>
          </ac:graphicFrameMkLst>
        </pc:graphicFrameChg>
        <pc:graphicFrameChg chg="add del mod">
          <ac:chgData name="Vu Phan (Student)" userId="73e9e9bd-e36e-465d-a473-d5808a927cc8" providerId="ADAL" clId="{78CDCE7E-5D6C-428C-A40A-D901A700CC9C}" dt="2021-12-06T17:10:03.617" v="6081" actId="21"/>
          <ac:graphicFrameMkLst>
            <pc:docMk/>
            <pc:sldMk cId="2024208667" sldId="411"/>
            <ac:graphicFrameMk id="16" creationId="{8E9BBD3A-4763-4D4D-9B80-C8EC60BA3EC8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4T06:44:18.195" v="1739" actId="1076"/>
          <ac:graphicFrameMkLst>
            <pc:docMk/>
            <pc:sldMk cId="2024208667" sldId="411"/>
            <ac:graphicFrameMk id="18" creationId="{21401E71-5D07-453B-AE6C-DEFDEFB0B50F}"/>
          </ac:graphicFrameMkLst>
        </pc:graphicFrameChg>
      </pc:sldChg>
      <pc:sldChg chg="addSp modSp add mod">
        <pc:chgData name="Vu Phan (Student)" userId="73e9e9bd-e36e-465d-a473-d5808a927cc8" providerId="ADAL" clId="{78CDCE7E-5D6C-428C-A40A-D901A700CC9C}" dt="2021-12-04T06:49:50.934" v="1758"/>
        <pc:sldMkLst>
          <pc:docMk/>
          <pc:sldMk cId="1031108646" sldId="412"/>
        </pc:sldMkLst>
        <pc:spChg chg="mod">
          <ac:chgData name="Vu Phan (Student)" userId="73e9e9bd-e36e-465d-a473-d5808a927cc8" providerId="ADAL" clId="{78CDCE7E-5D6C-428C-A40A-D901A700CC9C}" dt="2021-12-04T06:19:32.791" v="1544" actId="20577"/>
          <ac:spMkLst>
            <pc:docMk/>
            <pc:sldMk cId="1031108646" sldId="412"/>
            <ac:spMk id="9" creationId="{EAFD5D92-27FB-45E2-A85D-E5370FE4F672}"/>
          </ac:spMkLst>
        </pc:spChg>
        <pc:graphicFrameChg chg="add mod">
          <ac:chgData name="Vu Phan (Student)" userId="73e9e9bd-e36e-465d-a473-d5808a927cc8" providerId="ADAL" clId="{78CDCE7E-5D6C-428C-A40A-D901A700CC9C}" dt="2021-12-04T06:49:50.284" v="1757" actId="1076"/>
          <ac:graphicFrameMkLst>
            <pc:docMk/>
            <pc:sldMk cId="1031108646" sldId="412"/>
            <ac:graphicFrameMk id="11" creationId="{7F714904-336F-4076-B95C-8CC09C7B04BF}"/>
          </ac:graphicFrameMkLst>
        </pc:graphicFrameChg>
        <pc:cxnChg chg="add mod">
          <ac:chgData name="Vu Phan (Student)" userId="73e9e9bd-e36e-465d-a473-d5808a927cc8" providerId="ADAL" clId="{78CDCE7E-5D6C-428C-A40A-D901A700CC9C}" dt="2021-12-04T06:49:50.934" v="1758"/>
          <ac:cxnSpMkLst>
            <pc:docMk/>
            <pc:sldMk cId="1031108646" sldId="412"/>
            <ac:cxnSpMk id="13" creationId="{6A8A349C-B4CE-4EDD-B403-C303B2022D70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6T17:21:50.271" v="7006" actId="14100"/>
        <pc:sldMkLst>
          <pc:docMk/>
          <pc:sldMk cId="274023265" sldId="413"/>
        </pc:sldMkLst>
        <pc:spChg chg="mod">
          <ac:chgData name="Vu Phan (Student)" userId="73e9e9bd-e36e-465d-a473-d5808a927cc8" providerId="ADAL" clId="{78CDCE7E-5D6C-428C-A40A-D901A700CC9C}" dt="2021-12-06T17:21:50.271" v="7006" actId="14100"/>
          <ac:spMkLst>
            <pc:docMk/>
            <pc:sldMk cId="274023265" sldId="413"/>
            <ac:spMk id="9" creationId="{1545A3EB-3FBA-4134-BE75-E5AB79BD24AD}"/>
          </ac:spMkLst>
        </pc:spChg>
        <pc:spChg chg="mod">
          <ac:chgData name="Vu Phan (Student)" userId="73e9e9bd-e36e-465d-a473-d5808a927cc8" providerId="ADAL" clId="{78CDCE7E-5D6C-428C-A40A-D901A700CC9C}" dt="2021-12-05T18:55:51.562" v="3347" actId="1037"/>
          <ac:spMkLst>
            <pc:docMk/>
            <pc:sldMk cId="274023265" sldId="413"/>
            <ac:spMk id="10" creationId="{010811F8-C876-4555-9CDB-24B3BBC25E18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11" creationId="{84FE749D-DB93-46AA-8276-CCD827429386}"/>
          </ac:spMkLst>
        </pc:spChg>
        <pc:spChg chg="add del mod">
          <ac:chgData name="Vu Phan (Student)" userId="73e9e9bd-e36e-465d-a473-d5808a927cc8" providerId="ADAL" clId="{78CDCE7E-5D6C-428C-A40A-D901A700CC9C}" dt="2021-12-05T18:48:10.625" v="2819" actId="478"/>
          <ac:spMkLst>
            <pc:docMk/>
            <pc:sldMk cId="274023265" sldId="413"/>
            <ac:spMk id="12" creationId="{D3C79713-9771-455D-98F6-0E5D968257A8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13" creationId="{E4C5210A-1546-4D9F-9DB0-96411BD56F65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14" creationId="{2E168EC5-D8C0-4675-B50B-4B33F4BC2472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18" creationId="{CE9C626A-5CA9-4B28-9A38-F82D46006D2A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20" creationId="{87C802C6-6B0C-48E5-9442-3B750CEC80D0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21" creationId="{992362A2-CBC3-4634-A0FD-7C7B4A4363FD}"/>
          </ac:spMkLst>
        </pc:spChg>
        <pc:spChg chg="add del mod">
          <ac:chgData name="Vu Phan (Student)" userId="73e9e9bd-e36e-465d-a473-d5808a927cc8" providerId="ADAL" clId="{78CDCE7E-5D6C-428C-A40A-D901A700CC9C}" dt="2021-12-05T18:48:14.509" v="2823" actId="478"/>
          <ac:spMkLst>
            <pc:docMk/>
            <pc:sldMk cId="274023265" sldId="413"/>
            <ac:spMk id="25" creationId="{CE49DEFF-5ABD-4020-853A-BA03CC64D67A}"/>
          </ac:spMkLst>
        </pc:spChg>
        <pc:spChg chg="add del mod">
          <ac:chgData name="Vu Phan (Student)" userId="73e9e9bd-e36e-465d-a473-d5808a927cc8" providerId="ADAL" clId="{78CDCE7E-5D6C-428C-A40A-D901A700CC9C}" dt="2021-12-05T18:48:13.219" v="2822" actId="478"/>
          <ac:spMkLst>
            <pc:docMk/>
            <pc:sldMk cId="274023265" sldId="413"/>
            <ac:spMk id="26" creationId="{23FC9DC8-BC74-4178-8DEA-F2EC5B83FE0E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32" creationId="{92D3E6AC-B0DA-4563-AD13-FE5B13CA88EF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33" creationId="{A34B1FC9-70AC-4D87-8AF6-3FF592D062CF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43" creationId="{82BB0600-CABA-4BAC-BAF4-A1FDB36FFD37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44" creationId="{06039205-F49E-46C1-BE99-10EF3F718C68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45" creationId="{3E20502F-F53E-4135-A119-37B1B4F61ECD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49" creationId="{C996DA7C-D5C1-4155-ACD7-6408EB92898C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51" creationId="{A19B8474-9C73-4DED-A575-A4F704ECE864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52" creationId="{BABBBD70-165E-40D5-A41E-38DA89D3A363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56" creationId="{027959D2-08C7-4FCE-BD0C-1AB3AB30BE40}"/>
          </ac:spMkLst>
        </pc:spChg>
        <pc:spChg chg="add mod">
          <ac:chgData name="Vu Phan (Student)" userId="73e9e9bd-e36e-465d-a473-d5808a927cc8" providerId="ADAL" clId="{78CDCE7E-5D6C-428C-A40A-D901A700CC9C}" dt="2021-12-05T19:01:56.115" v="3798" actId="1036"/>
          <ac:spMkLst>
            <pc:docMk/>
            <pc:sldMk cId="274023265" sldId="413"/>
            <ac:spMk id="57" creationId="{A672D269-CD49-4FDD-8CFB-1F81E60F551A}"/>
          </ac:spMkLst>
        </pc:spChg>
        <pc:spChg chg="add mod">
          <ac:chgData name="Vu Phan (Student)" userId="73e9e9bd-e36e-465d-a473-d5808a927cc8" providerId="ADAL" clId="{78CDCE7E-5D6C-428C-A40A-D901A700CC9C}" dt="2021-12-05T19:01:12.922" v="3760" actId="1038"/>
          <ac:spMkLst>
            <pc:docMk/>
            <pc:sldMk cId="274023265" sldId="413"/>
            <ac:spMk id="61" creationId="{D6C0F7EF-EE29-40CC-8DCC-A2880F98BD98}"/>
          </ac:spMkLst>
        </pc:spChg>
        <pc:spChg chg="add mod">
          <ac:chgData name="Vu Phan (Student)" userId="73e9e9bd-e36e-465d-a473-d5808a927cc8" providerId="ADAL" clId="{78CDCE7E-5D6C-428C-A40A-D901A700CC9C}" dt="2021-12-05T19:01:12.922" v="3760" actId="1038"/>
          <ac:spMkLst>
            <pc:docMk/>
            <pc:sldMk cId="274023265" sldId="413"/>
            <ac:spMk id="62" creationId="{A5C4DC88-E907-4B0F-AB1E-0C81B409C013}"/>
          </ac:spMkLst>
        </pc:spChg>
        <pc:spChg chg="add mod">
          <ac:chgData name="Vu Phan (Student)" userId="73e9e9bd-e36e-465d-a473-d5808a927cc8" providerId="ADAL" clId="{78CDCE7E-5D6C-428C-A40A-D901A700CC9C}" dt="2021-12-05T19:01:12.922" v="3760" actId="1038"/>
          <ac:spMkLst>
            <pc:docMk/>
            <pc:sldMk cId="274023265" sldId="413"/>
            <ac:spMk id="63" creationId="{D100DEC9-6B24-4AD5-82C4-8882A2ABA6CE}"/>
          </ac:spMkLst>
        </pc:spChg>
        <pc:spChg chg="add mod">
          <ac:chgData name="Vu Phan (Student)" userId="73e9e9bd-e36e-465d-a473-d5808a927cc8" providerId="ADAL" clId="{78CDCE7E-5D6C-428C-A40A-D901A700CC9C}" dt="2021-12-05T19:01:12.922" v="3760" actId="1038"/>
          <ac:spMkLst>
            <pc:docMk/>
            <pc:sldMk cId="274023265" sldId="413"/>
            <ac:spMk id="65" creationId="{3A49C03D-9237-4E26-87FA-EB87B0AB136A}"/>
          </ac:spMkLst>
        </pc:spChg>
        <pc:spChg chg="add del mod">
          <ac:chgData name="Vu Phan (Student)" userId="73e9e9bd-e36e-465d-a473-d5808a927cc8" providerId="ADAL" clId="{78CDCE7E-5D6C-428C-A40A-D901A700CC9C}" dt="2021-12-05T18:54:08.429" v="3187" actId="478"/>
          <ac:spMkLst>
            <pc:docMk/>
            <pc:sldMk cId="274023265" sldId="413"/>
            <ac:spMk id="66" creationId="{27A3D906-E1DB-4BFE-AB9B-14068FD8DD9D}"/>
          </ac:spMkLst>
        </pc:spChg>
        <pc:spChg chg="add del mod">
          <ac:chgData name="Vu Phan (Student)" userId="73e9e9bd-e36e-465d-a473-d5808a927cc8" providerId="ADAL" clId="{78CDCE7E-5D6C-428C-A40A-D901A700CC9C}" dt="2021-12-05T18:54:10.446" v="3188" actId="478"/>
          <ac:spMkLst>
            <pc:docMk/>
            <pc:sldMk cId="274023265" sldId="413"/>
            <ac:spMk id="67" creationId="{157AD513-C52B-45FC-8B7B-12169E92AC2E}"/>
          </ac:spMkLst>
        </pc:spChg>
        <pc:spChg chg="add del mod">
          <ac:chgData name="Vu Phan (Student)" userId="73e9e9bd-e36e-465d-a473-d5808a927cc8" providerId="ADAL" clId="{78CDCE7E-5D6C-428C-A40A-D901A700CC9C}" dt="2021-12-05T18:54:10.446" v="3188" actId="478"/>
          <ac:spMkLst>
            <pc:docMk/>
            <pc:sldMk cId="274023265" sldId="413"/>
            <ac:spMk id="68" creationId="{F771CAB0-93DF-4508-8316-91DC43A6CA69}"/>
          </ac:spMkLst>
        </pc:spChg>
        <pc:spChg chg="add del mod">
          <ac:chgData name="Vu Phan (Student)" userId="73e9e9bd-e36e-465d-a473-d5808a927cc8" providerId="ADAL" clId="{78CDCE7E-5D6C-428C-A40A-D901A700CC9C}" dt="2021-12-05T18:54:10.446" v="3188" actId="478"/>
          <ac:spMkLst>
            <pc:docMk/>
            <pc:sldMk cId="274023265" sldId="413"/>
            <ac:spMk id="69" creationId="{ECCE7AF8-021D-4850-8A37-F405F7DEEE3C}"/>
          </ac:spMkLst>
        </pc:spChg>
        <pc:spChg chg="add mod">
          <ac:chgData name="Vu Phan (Student)" userId="73e9e9bd-e36e-465d-a473-d5808a927cc8" providerId="ADAL" clId="{78CDCE7E-5D6C-428C-A40A-D901A700CC9C}" dt="2021-12-05T19:01:12.922" v="3760" actId="1038"/>
          <ac:spMkLst>
            <pc:docMk/>
            <pc:sldMk cId="274023265" sldId="413"/>
            <ac:spMk id="70" creationId="{4516D898-7ECF-475A-9DE6-F486DF67664B}"/>
          </ac:spMkLst>
        </pc:spChg>
        <pc:spChg chg="add mod">
          <ac:chgData name="Vu Phan (Student)" userId="73e9e9bd-e36e-465d-a473-d5808a927cc8" providerId="ADAL" clId="{78CDCE7E-5D6C-428C-A40A-D901A700CC9C}" dt="2021-12-05T19:01:12.922" v="3760" actId="1038"/>
          <ac:spMkLst>
            <pc:docMk/>
            <pc:sldMk cId="274023265" sldId="413"/>
            <ac:spMk id="71" creationId="{5277F6BC-03BE-44F5-A32A-D215AA9A6CD7}"/>
          </ac:spMkLst>
        </pc:spChg>
        <pc:spChg chg="add mod">
          <ac:chgData name="Vu Phan (Student)" userId="73e9e9bd-e36e-465d-a473-d5808a927cc8" providerId="ADAL" clId="{78CDCE7E-5D6C-428C-A40A-D901A700CC9C}" dt="2021-12-05T19:01:12.922" v="3760" actId="1038"/>
          <ac:spMkLst>
            <pc:docMk/>
            <pc:sldMk cId="274023265" sldId="413"/>
            <ac:spMk id="72" creationId="{E93B0265-5BB0-43B0-80BF-39E59143F602}"/>
          </ac:spMkLst>
        </pc:spChg>
        <pc:spChg chg="add mod ord">
          <ac:chgData name="Vu Phan (Student)" userId="73e9e9bd-e36e-465d-a473-d5808a927cc8" providerId="ADAL" clId="{78CDCE7E-5D6C-428C-A40A-D901A700CC9C}" dt="2021-12-05T19:01:12.922" v="3760" actId="1038"/>
          <ac:spMkLst>
            <pc:docMk/>
            <pc:sldMk cId="274023265" sldId="413"/>
            <ac:spMk id="73" creationId="{EDD553C9-FC4E-4664-BA0B-01621AC6FBC5}"/>
          </ac:spMkLst>
        </pc:spChg>
        <pc:spChg chg="add mod">
          <ac:chgData name="Vu Phan (Student)" userId="73e9e9bd-e36e-465d-a473-d5808a927cc8" providerId="ADAL" clId="{78CDCE7E-5D6C-428C-A40A-D901A700CC9C}" dt="2021-12-05T18:55:47.771" v="3343" actId="571"/>
          <ac:spMkLst>
            <pc:docMk/>
            <pc:sldMk cId="274023265" sldId="413"/>
            <ac:spMk id="75" creationId="{DCB21F1B-DB43-48CB-A44E-66AB3DA4A612}"/>
          </ac:spMkLst>
        </pc:spChg>
        <pc:spChg chg="add mod">
          <ac:chgData name="Vu Phan (Student)" userId="73e9e9bd-e36e-465d-a473-d5808a927cc8" providerId="ADAL" clId="{78CDCE7E-5D6C-428C-A40A-D901A700CC9C}" dt="2021-12-05T18:55:47.771" v="3343" actId="571"/>
          <ac:spMkLst>
            <pc:docMk/>
            <pc:sldMk cId="274023265" sldId="413"/>
            <ac:spMk id="76" creationId="{111F3EEB-3233-4CA8-8A99-AC7B8D243675}"/>
          </ac:spMkLst>
        </pc:spChg>
        <pc:spChg chg="add mod">
          <ac:chgData name="Vu Phan (Student)" userId="73e9e9bd-e36e-465d-a473-d5808a927cc8" providerId="ADAL" clId="{78CDCE7E-5D6C-428C-A40A-D901A700CC9C}" dt="2021-12-05T18:55:47.771" v="3343" actId="571"/>
          <ac:spMkLst>
            <pc:docMk/>
            <pc:sldMk cId="274023265" sldId="413"/>
            <ac:spMk id="77" creationId="{AA3F9C32-B2E1-4BA8-A3F5-411C31E8ABB0}"/>
          </ac:spMkLst>
        </pc:spChg>
        <pc:spChg chg="add mod">
          <ac:chgData name="Vu Phan (Student)" userId="73e9e9bd-e36e-465d-a473-d5808a927cc8" providerId="ADAL" clId="{78CDCE7E-5D6C-428C-A40A-D901A700CC9C}" dt="2021-12-05T18:55:47.771" v="3343" actId="571"/>
          <ac:spMkLst>
            <pc:docMk/>
            <pc:sldMk cId="274023265" sldId="413"/>
            <ac:spMk id="78" creationId="{6749C21A-9DB5-460B-B37F-C367CA15EF1A}"/>
          </ac:spMkLst>
        </pc:spChg>
        <pc:spChg chg="add mod">
          <ac:chgData name="Vu Phan (Student)" userId="73e9e9bd-e36e-465d-a473-d5808a927cc8" providerId="ADAL" clId="{78CDCE7E-5D6C-428C-A40A-D901A700CC9C}" dt="2021-12-05T18:55:47.771" v="3343" actId="571"/>
          <ac:spMkLst>
            <pc:docMk/>
            <pc:sldMk cId="274023265" sldId="413"/>
            <ac:spMk id="82" creationId="{F0D32031-8DF1-42D5-94F1-372DE357913F}"/>
          </ac:spMkLst>
        </pc:spChg>
        <pc:spChg chg="add mod">
          <ac:chgData name="Vu Phan (Student)" userId="73e9e9bd-e36e-465d-a473-d5808a927cc8" providerId="ADAL" clId="{78CDCE7E-5D6C-428C-A40A-D901A700CC9C}" dt="2021-12-05T18:55:47.771" v="3343" actId="571"/>
          <ac:spMkLst>
            <pc:docMk/>
            <pc:sldMk cId="274023265" sldId="413"/>
            <ac:spMk id="84" creationId="{BA25950A-BB9C-4284-94C5-6BD5BFEFF692}"/>
          </ac:spMkLst>
        </pc:spChg>
        <pc:spChg chg="add mod">
          <ac:chgData name="Vu Phan (Student)" userId="73e9e9bd-e36e-465d-a473-d5808a927cc8" providerId="ADAL" clId="{78CDCE7E-5D6C-428C-A40A-D901A700CC9C}" dt="2021-12-05T18:55:47.771" v="3343" actId="571"/>
          <ac:spMkLst>
            <pc:docMk/>
            <pc:sldMk cId="274023265" sldId="413"/>
            <ac:spMk id="85" creationId="{7043A6F7-21F2-4290-8428-1FC0F14F2FC9}"/>
          </ac:spMkLst>
        </pc:spChg>
        <pc:spChg chg="add mod">
          <ac:chgData name="Vu Phan (Student)" userId="73e9e9bd-e36e-465d-a473-d5808a927cc8" providerId="ADAL" clId="{78CDCE7E-5D6C-428C-A40A-D901A700CC9C}" dt="2021-12-05T18:55:47.771" v="3343" actId="571"/>
          <ac:spMkLst>
            <pc:docMk/>
            <pc:sldMk cId="274023265" sldId="413"/>
            <ac:spMk id="89" creationId="{7532BEF1-5075-43CE-9996-D1CE520EFC98}"/>
          </ac:spMkLst>
        </pc:spChg>
        <pc:spChg chg="add mod">
          <ac:chgData name="Vu Phan (Student)" userId="73e9e9bd-e36e-465d-a473-d5808a927cc8" providerId="ADAL" clId="{78CDCE7E-5D6C-428C-A40A-D901A700CC9C}" dt="2021-12-05T18:55:47.771" v="3343" actId="571"/>
          <ac:spMkLst>
            <pc:docMk/>
            <pc:sldMk cId="274023265" sldId="413"/>
            <ac:spMk id="90" creationId="{E82CF6D7-D44A-4628-9794-1D2288ED1DE0}"/>
          </ac:spMkLst>
        </pc:spChg>
        <pc:spChg chg="add mod">
          <ac:chgData name="Vu Phan (Student)" userId="73e9e9bd-e36e-465d-a473-d5808a927cc8" providerId="ADAL" clId="{78CDCE7E-5D6C-428C-A40A-D901A700CC9C}" dt="2021-12-05T19:02:03.787" v="3839" actId="1038"/>
          <ac:spMkLst>
            <pc:docMk/>
            <pc:sldMk cId="274023265" sldId="413"/>
            <ac:spMk id="94" creationId="{AE0683E4-8E6E-4998-AB5C-A161EDF004A5}"/>
          </ac:spMkLst>
        </pc:spChg>
        <pc:spChg chg="add mod">
          <ac:chgData name="Vu Phan (Student)" userId="73e9e9bd-e36e-465d-a473-d5808a927cc8" providerId="ADAL" clId="{78CDCE7E-5D6C-428C-A40A-D901A700CC9C}" dt="2021-12-05T19:02:06.315" v="3848" actId="1037"/>
          <ac:spMkLst>
            <pc:docMk/>
            <pc:sldMk cId="274023265" sldId="413"/>
            <ac:spMk id="95" creationId="{1DFC7065-94A0-4D28-9A84-260A13784401}"/>
          </ac:spMkLst>
        </pc:spChg>
        <pc:spChg chg="add mod">
          <ac:chgData name="Vu Phan (Student)" userId="73e9e9bd-e36e-465d-a473-d5808a927cc8" providerId="ADAL" clId="{78CDCE7E-5D6C-428C-A40A-D901A700CC9C}" dt="2021-12-05T19:01:16.565" v="3768" actId="1038"/>
          <ac:spMkLst>
            <pc:docMk/>
            <pc:sldMk cId="274023265" sldId="413"/>
            <ac:spMk id="96" creationId="{F07016AF-CAB9-4A1E-8D7C-CCFF41824D5A}"/>
          </ac:spMkLst>
        </pc:spChg>
        <pc:spChg chg="add mod">
          <ac:chgData name="Vu Phan (Student)" userId="73e9e9bd-e36e-465d-a473-d5808a927cc8" providerId="ADAL" clId="{78CDCE7E-5D6C-428C-A40A-D901A700CC9C}" dt="2021-12-05T19:01:24.859" v="3770" actId="1076"/>
          <ac:spMkLst>
            <pc:docMk/>
            <pc:sldMk cId="274023265" sldId="413"/>
            <ac:spMk id="97" creationId="{9F157DA9-CD52-4178-BA9E-C8B8B8146B2A}"/>
          </ac:spMkLst>
        </pc:spChg>
        <pc:spChg chg="add mod">
          <ac:chgData name="Vu Phan (Student)" userId="73e9e9bd-e36e-465d-a473-d5808a927cc8" providerId="ADAL" clId="{78CDCE7E-5D6C-428C-A40A-D901A700CC9C}" dt="2021-12-05T19:01:39.604" v="3775" actId="1037"/>
          <ac:spMkLst>
            <pc:docMk/>
            <pc:sldMk cId="274023265" sldId="413"/>
            <ac:spMk id="98" creationId="{74727FBE-08C8-4405-AF46-FA63A25C3D07}"/>
          </ac:spMkLst>
        </pc:spChg>
        <pc:spChg chg="add mod">
          <ac:chgData name="Vu Phan (Student)" userId="73e9e9bd-e36e-465d-a473-d5808a927cc8" providerId="ADAL" clId="{78CDCE7E-5D6C-428C-A40A-D901A700CC9C}" dt="2021-12-05T19:01:39.604" v="3775" actId="1037"/>
          <ac:spMkLst>
            <pc:docMk/>
            <pc:sldMk cId="274023265" sldId="413"/>
            <ac:spMk id="99" creationId="{7A1BC67F-6EA0-4B3B-9068-703CE3CAEDFE}"/>
          </ac:spMkLst>
        </pc:spChg>
        <pc:spChg chg="add mod">
          <ac:chgData name="Vu Phan (Student)" userId="73e9e9bd-e36e-465d-a473-d5808a927cc8" providerId="ADAL" clId="{78CDCE7E-5D6C-428C-A40A-D901A700CC9C}" dt="2021-12-05T19:08:33.612" v="4255" actId="1076"/>
          <ac:spMkLst>
            <pc:docMk/>
            <pc:sldMk cId="274023265" sldId="413"/>
            <ac:spMk id="100" creationId="{460C3614-9D5A-4A11-A25C-8CDF8EDCDA8B}"/>
          </ac:spMkLst>
        </pc:spChg>
        <pc:picChg chg="add mod">
          <ac:chgData name="Vu Phan (Student)" userId="73e9e9bd-e36e-465d-a473-d5808a927cc8" providerId="ADAL" clId="{78CDCE7E-5D6C-428C-A40A-D901A700CC9C}" dt="2021-12-05T19:01:12.922" v="3760" actId="1038"/>
          <ac:picMkLst>
            <pc:docMk/>
            <pc:sldMk cId="274023265" sldId="413"/>
            <ac:picMk id="64" creationId="{69628864-970F-411D-A370-55BDB365A3A5}"/>
          </ac:picMkLst>
        </pc:picChg>
        <pc:picChg chg="add mod">
          <ac:chgData name="Vu Phan (Student)" userId="73e9e9bd-e36e-465d-a473-d5808a927cc8" providerId="ADAL" clId="{78CDCE7E-5D6C-428C-A40A-D901A700CC9C}" dt="2021-12-05T19:01:12.922" v="3760" actId="1038"/>
          <ac:picMkLst>
            <pc:docMk/>
            <pc:sldMk cId="274023265" sldId="413"/>
            <ac:picMk id="74" creationId="{0328D726-754D-4EAD-A8A2-E602EF397B75}"/>
          </ac:picMkLst>
        </pc:pic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15" creationId="{A5F8F3BB-E601-4265-A112-66D9BC8DAABE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16" creationId="{10BC63C2-941E-4878-A9DE-03D056886BEE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17" creationId="{030E4D28-19AA-4DAE-AA6D-75BBB1BD76DB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19" creationId="{3977309F-B367-4E58-B719-C8E2B2383F75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22" creationId="{C39D8E39-4158-4AD5-A94B-0FE1AF9E04DE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23" creationId="{08E25144-51AC-4E7D-931E-FDD47F52EAB1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24" creationId="{25254818-5598-4725-8845-8CE0FC871D9A}"/>
          </ac:cxnSpMkLst>
        </pc:cxnChg>
        <pc:cxnChg chg="add del mod">
          <ac:chgData name="Vu Phan (Student)" userId="73e9e9bd-e36e-465d-a473-d5808a927cc8" providerId="ADAL" clId="{78CDCE7E-5D6C-428C-A40A-D901A700CC9C}" dt="2021-12-05T18:48:09.936" v="2818" actId="478"/>
          <ac:cxnSpMkLst>
            <pc:docMk/>
            <pc:sldMk cId="274023265" sldId="413"/>
            <ac:cxnSpMk id="27" creationId="{8CB23262-A29C-449B-88F1-AA0875063F81}"/>
          </ac:cxnSpMkLst>
        </pc:cxnChg>
        <pc:cxnChg chg="add del mod">
          <ac:chgData name="Vu Phan (Student)" userId="73e9e9bd-e36e-465d-a473-d5808a927cc8" providerId="ADAL" clId="{78CDCE7E-5D6C-428C-A40A-D901A700CC9C}" dt="2021-12-05T18:48:11.124" v="2820" actId="478"/>
          <ac:cxnSpMkLst>
            <pc:docMk/>
            <pc:sldMk cId="274023265" sldId="413"/>
            <ac:cxnSpMk id="28" creationId="{13A08810-E245-4EA6-BC38-C46C369D7C0D}"/>
          </ac:cxnSpMkLst>
        </pc:cxnChg>
        <pc:cxnChg chg="add del mod">
          <ac:chgData name="Vu Phan (Student)" userId="73e9e9bd-e36e-465d-a473-d5808a927cc8" providerId="ADAL" clId="{78CDCE7E-5D6C-428C-A40A-D901A700CC9C}" dt="2021-12-05T18:48:11.708" v="2821" actId="478"/>
          <ac:cxnSpMkLst>
            <pc:docMk/>
            <pc:sldMk cId="274023265" sldId="413"/>
            <ac:cxnSpMk id="29" creationId="{AE1CC450-CE1A-4AC4-BDB0-265F09B8350F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34" creationId="{EF0AFCE7-B8FF-40D1-A8C0-B8E6DFD983BD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35" creationId="{74C83AD4-D9FF-4086-A0ED-A22C23E6BE50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36" creationId="{48E0844B-A4A1-4AE4-93C6-CAEBB19BDEC0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46" creationId="{457FE38E-FD47-4F42-82C8-C722D61CC74D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47" creationId="{80CB5923-8630-4A74-9128-699940B3C034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48" creationId="{36972E4D-C2D3-4C1E-B810-5C45BD40618A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50" creationId="{56D2382D-B113-4C22-916E-5944FC6F8663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53" creationId="{9C24D568-B7B1-4878-A073-D9C5F36AF03F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54" creationId="{DF8D801B-83C7-46FC-A2E2-D33CE45CBBBC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55" creationId="{A31BCDA3-D678-4D4F-971A-2873A4FE7180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58" creationId="{ACA3E190-76B3-4CB4-8A23-8961B7EF32AE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59" creationId="{936A6D30-DE32-4469-9373-02317AA99D84}"/>
          </ac:cxnSpMkLst>
        </pc:cxnChg>
        <pc:cxnChg chg="add mod">
          <ac:chgData name="Vu Phan (Student)" userId="73e9e9bd-e36e-465d-a473-d5808a927cc8" providerId="ADAL" clId="{78CDCE7E-5D6C-428C-A40A-D901A700CC9C}" dt="2021-12-05T19:01:56.115" v="3798" actId="1036"/>
          <ac:cxnSpMkLst>
            <pc:docMk/>
            <pc:sldMk cId="274023265" sldId="413"/>
            <ac:cxnSpMk id="60" creationId="{56D4EB9A-5A91-49CC-8BEC-4D5BEEE5E4BA}"/>
          </ac:cxnSpMkLst>
        </pc:cxnChg>
        <pc:cxnChg chg="add mod">
          <ac:chgData name="Vu Phan (Student)" userId="73e9e9bd-e36e-465d-a473-d5808a927cc8" providerId="ADAL" clId="{78CDCE7E-5D6C-428C-A40A-D901A700CC9C}" dt="2021-12-05T18:55:47.771" v="3343" actId="571"/>
          <ac:cxnSpMkLst>
            <pc:docMk/>
            <pc:sldMk cId="274023265" sldId="413"/>
            <ac:cxnSpMk id="79" creationId="{5F1310E1-5D3D-4967-8D7B-71892C6955F7}"/>
          </ac:cxnSpMkLst>
        </pc:cxnChg>
        <pc:cxnChg chg="add mod">
          <ac:chgData name="Vu Phan (Student)" userId="73e9e9bd-e36e-465d-a473-d5808a927cc8" providerId="ADAL" clId="{78CDCE7E-5D6C-428C-A40A-D901A700CC9C}" dt="2021-12-05T18:55:47.771" v="3343" actId="571"/>
          <ac:cxnSpMkLst>
            <pc:docMk/>
            <pc:sldMk cId="274023265" sldId="413"/>
            <ac:cxnSpMk id="80" creationId="{679F9352-6188-4103-9E78-4C0322EDCFDD}"/>
          </ac:cxnSpMkLst>
        </pc:cxnChg>
        <pc:cxnChg chg="add mod">
          <ac:chgData name="Vu Phan (Student)" userId="73e9e9bd-e36e-465d-a473-d5808a927cc8" providerId="ADAL" clId="{78CDCE7E-5D6C-428C-A40A-D901A700CC9C}" dt="2021-12-05T18:55:47.771" v="3343" actId="571"/>
          <ac:cxnSpMkLst>
            <pc:docMk/>
            <pc:sldMk cId="274023265" sldId="413"/>
            <ac:cxnSpMk id="81" creationId="{2EAC6029-F74C-40FC-85F9-F58AD54E627F}"/>
          </ac:cxnSpMkLst>
        </pc:cxnChg>
        <pc:cxnChg chg="add mod">
          <ac:chgData name="Vu Phan (Student)" userId="73e9e9bd-e36e-465d-a473-d5808a927cc8" providerId="ADAL" clId="{78CDCE7E-5D6C-428C-A40A-D901A700CC9C}" dt="2021-12-05T18:55:47.771" v="3343" actId="571"/>
          <ac:cxnSpMkLst>
            <pc:docMk/>
            <pc:sldMk cId="274023265" sldId="413"/>
            <ac:cxnSpMk id="83" creationId="{7E539C39-1663-4B6C-920C-2CD04BA2CF66}"/>
          </ac:cxnSpMkLst>
        </pc:cxnChg>
        <pc:cxnChg chg="add mod">
          <ac:chgData name="Vu Phan (Student)" userId="73e9e9bd-e36e-465d-a473-d5808a927cc8" providerId="ADAL" clId="{78CDCE7E-5D6C-428C-A40A-D901A700CC9C}" dt="2021-12-05T18:55:47.771" v="3343" actId="571"/>
          <ac:cxnSpMkLst>
            <pc:docMk/>
            <pc:sldMk cId="274023265" sldId="413"/>
            <ac:cxnSpMk id="86" creationId="{8A1C4604-AC43-45B7-BA87-2B006F679AC9}"/>
          </ac:cxnSpMkLst>
        </pc:cxnChg>
        <pc:cxnChg chg="add mod">
          <ac:chgData name="Vu Phan (Student)" userId="73e9e9bd-e36e-465d-a473-d5808a927cc8" providerId="ADAL" clId="{78CDCE7E-5D6C-428C-A40A-D901A700CC9C}" dt="2021-12-05T18:55:47.771" v="3343" actId="571"/>
          <ac:cxnSpMkLst>
            <pc:docMk/>
            <pc:sldMk cId="274023265" sldId="413"/>
            <ac:cxnSpMk id="87" creationId="{5CDB319D-226B-4A74-AE44-A94428B050C5}"/>
          </ac:cxnSpMkLst>
        </pc:cxnChg>
        <pc:cxnChg chg="add mod">
          <ac:chgData name="Vu Phan (Student)" userId="73e9e9bd-e36e-465d-a473-d5808a927cc8" providerId="ADAL" clId="{78CDCE7E-5D6C-428C-A40A-D901A700CC9C}" dt="2021-12-05T18:55:47.771" v="3343" actId="571"/>
          <ac:cxnSpMkLst>
            <pc:docMk/>
            <pc:sldMk cId="274023265" sldId="413"/>
            <ac:cxnSpMk id="88" creationId="{E2197F75-9113-4D07-8655-28D5088F9ECF}"/>
          </ac:cxnSpMkLst>
        </pc:cxnChg>
        <pc:cxnChg chg="add mod">
          <ac:chgData name="Vu Phan (Student)" userId="73e9e9bd-e36e-465d-a473-d5808a927cc8" providerId="ADAL" clId="{78CDCE7E-5D6C-428C-A40A-D901A700CC9C}" dt="2021-12-05T18:55:47.771" v="3343" actId="571"/>
          <ac:cxnSpMkLst>
            <pc:docMk/>
            <pc:sldMk cId="274023265" sldId="413"/>
            <ac:cxnSpMk id="91" creationId="{64B2B162-361D-4BE5-A4B8-21E6E10A6CF4}"/>
          </ac:cxnSpMkLst>
        </pc:cxnChg>
        <pc:cxnChg chg="add mod">
          <ac:chgData name="Vu Phan (Student)" userId="73e9e9bd-e36e-465d-a473-d5808a927cc8" providerId="ADAL" clId="{78CDCE7E-5D6C-428C-A40A-D901A700CC9C}" dt="2021-12-05T18:55:47.771" v="3343" actId="571"/>
          <ac:cxnSpMkLst>
            <pc:docMk/>
            <pc:sldMk cId="274023265" sldId="413"/>
            <ac:cxnSpMk id="92" creationId="{87D9AC08-6617-4DFF-B04D-00DD5526EB2B}"/>
          </ac:cxnSpMkLst>
        </pc:cxnChg>
        <pc:cxnChg chg="add mod">
          <ac:chgData name="Vu Phan (Student)" userId="73e9e9bd-e36e-465d-a473-d5808a927cc8" providerId="ADAL" clId="{78CDCE7E-5D6C-428C-A40A-D901A700CC9C}" dt="2021-12-05T18:55:47.771" v="3343" actId="571"/>
          <ac:cxnSpMkLst>
            <pc:docMk/>
            <pc:sldMk cId="274023265" sldId="413"/>
            <ac:cxnSpMk id="93" creationId="{2EC499A4-2CDE-4FB0-874A-D3705333EF7A}"/>
          </ac:cxnSpMkLst>
        </pc:cxnChg>
      </pc:sldChg>
      <pc:sldChg chg="add del">
        <pc:chgData name="Vu Phan (Student)" userId="73e9e9bd-e36e-465d-a473-d5808a927cc8" providerId="ADAL" clId="{78CDCE7E-5D6C-428C-A40A-D901A700CC9C}" dt="2021-12-05T18:33:07.404" v="1815" actId="47"/>
        <pc:sldMkLst>
          <pc:docMk/>
          <pc:sldMk cId="3241970935" sldId="413"/>
        </pc:sldMkLst>
      </pc:sldChg>
      <pc:sldChg chg="addSp delSp modSp add mod">
        <pc:chgData name="Vu Phan (Student)" userId="73e9e9bd-e36e-465d-a473-d5808a927cc8" providerId="ADAL" clId="{78CDCE7E-5D6C-428C-A40A-D901A700CC9C}" dt="2021-12-06T17:22:46.806" v="7092" actId="20577"/>
        <pc:sldMkLst>
          <pc:docMk/>
          <pc:sldMk cId="611213178" sldId="414"/>
        </pc:sldMkLst>
        <pc:spChg chg="mod">
          <ac:chgData name="Vu Phan (Student)" userId="73e9e9bd-e36e-465d-a473-d5808a927cc8" providerId="ADAL" clId="{78CDCE7E-5D6C-428C-A40A-D901A700CC9C}" dt="2021-12-06T17:22:46.806" v="7092" actId="20577"/>
          <ac:spMkLst>
            <pc:docMk/>
            <pc:sldMk cId="611213178" sldId="414"/>
            <ac:spMk id="9" creationId="{1545A3EB-3FBA-4134-BE75-E5AB79BD24AD}"/>
          </ac:spMkLst>
        </pc:spChg>
        <pc:spChg chg="mod">
          <ac:chgData name="Vu Phan (Student)" userId="73e9e9bd-e36e-465d-a473-d5808a927cc8" providerId="ADAL" clId="{78CDCE7E-5D6C-428C-A40A-D901A700CC9C}" dt="2021-12-05T18:34:49.553" v="1999" actId="20577"/>
          <ac:spMkLst>
            <pc:docMk/>
            <pc:sldMk cId="611213178" sldId="414"/>
            <ac:spMk id="10" creationId="{010811F8-C876-4555-9CDB-24B3BBC25E18}"/>
          </ac:spMkLst>
        </pc:spChg>
        <pc:spChg chg="add del mod">
          <ac:chgData name="Vu Phan (Student)" userId="73e9e9bd-e36e-465d-a473-d5808a927cc8" providerId="ADAL" clId="{78CDCE7E-5D6C-428C-A40A-D901A700CC9C}" dt="2021-12-05T18:57:16.428" v="3421"/>
          <ac:spMkLst>
            <pc:docMk/>
            <pc:sldMk cId="611213178" sldId="414"/>
            <ac:spMk id="11" creationId="{EC40A2A4-AFAB-4010-917A-4AF940732166}"/>
          </ac:spMkLst>
        </pc:spChg>
        <pc:spChg chg="add del mod">
          <ac:chgData name="Vu Phan (Student)" userId="73e9e9bd-e36e-465d-a473-d5808a927cc8" providerId="ADAL" clId="{78CDCE7E-5D6C-428C-A40A-D901A700CC9C}" dt="2021-12-05T18:57:16.428" v="3421"/>
          <ac:spMkLst>
            <pc:docMk/>
            <pc:sldMk cId="611213178" sldId="414"/>
            <ac:spMk id="12" creationId="{72D13E89-C0EF-4217-89D3-7F4FCF6F5075}"/>
          </ac:spMkLst>
        </pc:spChg>
        <pc:spChg chg="add del mod">
          <ac:chgData name="Vu Phan (Student)" userId="73e9e9bd-e36e-465d-a473-d5808a927cc8" providerId="ADAL" clId="{78CDCE7E-5D6C-428C-A40A-D901A700CC9C}" dt="2021-12-05T18:57:16.428" v="3421"/>
          <ac:spMkLst>
            <pc:docMk/>
            <pc:sldMk cId="611213178" sldId="414"/>
            <ac:spMk id="13" creationId="{73EC1E20-BE13-4D70-A6DF-F7025E36569E}"/>
          </ac:spMkLst>
        </pc:spChg>
        <pc:spChg chg="add del mod">
          <ac:chgData name="Vu Phan (Student)" userId="73e9e9bd-e36e-465d-a473-d5808a927cc8" providerId="ADAL" clId="{78CDCE7E-5D6C-428C-A40A-D901A700CC9C}" dt="2021-12-05T18:57:16.428" v="3421"/>
          <ac:spMkLst>
            <pc:docMk/>
            <pc:sldMk cId="611213178" sldId="414"/>
            <ac:spMk id="17" creationId="{C39C4AAF-A6AA-4927-A9C5-BF64F13ECB3B}"/>
          </ac:spMkLst>
        </pc:spChg>
        <pc:spChg chg="add del mod">
          <ac:chgData name="Vu Phan (Student)" userId="73e9e9bd-e36e-465d-a473-d5808a927cc8" providerId="ADAL" clId="{78CDCE7E-5D6C-428C-A40A-D901A700CC9C}" dt="2021-12-05T18:57:16.428" v="3421"/>
          <ac:spMkLst>
            <pc:docMk/>
            <pc:sldMk cId="611213178" sldId="414"/>
            <ac:spMk id="19" creationId="{6D66FE97-B586-48EF-B5BD-5B81CBDE9C7D}"/>
          </ac:spMkLst>
        </pc:spChg>
        <pc:spChg chg="add del mod">
          <ac:chgData name="Vu Phan (Student)" userId="73e9e9bd-e36e-465d-a473-d5808a927cc8" providerId="ADAL" clId="{78CDCE7E-5D6C-428C-A40A-D901A700CC9C}" dt="2021-12-05T18:57:16.428" v="3421"/>
          <ac:spMkLst>
            <pc:docMk/>
            <pc:sldMk cId="611213178" sldId="414"/>
            <ac:spMk id="20" creationId="{E9B9775B-4A62-4005-BCFD-DA0300DCEF09}"/>
          </ac:spMkLst>
        </pc:spChg>
        <pc:spChg chg="add del mod">
          <ac:chgData name="Vu Phan (Student)" userId="73e9e9bd-e36e-465d-a473-d5808a927cc8" providerId="ADAL" clId="{78CDCE7E-5D6C-428C-A40A-D901A700CC9C}" dt="2021-12-05T18:57:16.428" v="3421"/>
          <ac:spMkLst>
            <pc:docMk/>
            <pc:sldMk cId="611213178" sldId="414"/>
            <ac:spMk id="24" creationId="{EE6AB3F6-F6C4-42D2-BB24-EE7C73CA1615}"/>
          </ac:spMkLst>
        </pc:spChg>
        <pc:spChg chg="add del mod">
          <ac:chgData name="Vu Phan (Student)" userId="73e9e9bd-e36e-465d-a473-d5808a927cc8" providerId="ADAL" clId="{78CDCE7E-5D6C-428C-A40A-D901A700CC9C}" dt="2021-12-05T18:57:16.428" v="3421"/>
          <ac:spMkLst>
            <pc:docMk/>
            <pc:sldMk cId="611213178" sldId="414"/>
            <ac:spMk id="25" creationId="{3D33A758-593A-4932-BA81-833365768C7F}"/>
          </ac:spMkLst>
        </pc:spChg>
        <pc:spChg chg="add mod">
          <ac:chgData name="Vu Phan (Student)" userId="73e9e9bd-e36e-465d-a473-d5808a927cc8" providerId="ADAL" clId="{78CDCE7E-5D6C-428C-A40A-D901A700CC9C}" dt="2021-12-05T21:38:51.855" v="5083" actId="207"/>
          <ac:spMkLst>
            <pc:docMk/>
            <pc:sldMk cId="611213178" sldId="414"/>
            <ac:spMk id="30" creationId="{8D04D61C-B146-440C-96D0-87C99E33F569}"/>
          </ac:spMkLst>
        </pc:spChg>
        <pc:spChg chg="add mod">
          <ac:chgData name="Vu Phan (Student)" userId="73e9e9bd-e36e-465d-a473-d5808a927cc8" providerId="ADAL" clId="{78CDCE7E-5D6C-428C-A40A-D901A700CC9C}" dt="2021-12-05T21:39:36.943" v="5089" actId="1076"/>
          <ac:spMkLst>
            <pc:docMk/>
            <pc:sldMk cId="611213178" sldId="414"/>
            <ac:spMk id="31" creationId="{5EE95630-FF0D-40A5-836F-8FBA6EE458AE}"/>
          </ac:spMkLst>
        </pc:spChg>
        <pc:spChg chg="add mod">
          <ac:chgData name="Vu Phan (Student)" userId="73e9e9bd-e36e-465d-a473-d5808a927cc8" providerId="ADAL" clId="{78CDCE7E-5D6C-428C-A40A-D901A700CC9C}" dt="2021-12-05T21:39:08.704" v="5086" actId="207"/>
          <ac:spMkLst>
            <pc:docMk/>
            <pc:sldMk cId="611213178" sldId="414"/>
            <ac:spMk id="32" creationId="{38B4B2CC-EE1F-4A88-8867-B4285B6F7B5A}"/>
          </ac:spMkLst>
        </pc:spChg>
        <pc:spChg chg="add del mod">
          <ac:chgData name="Vu Phan (Student)" userId="73e9e9bd-e36e-465d-a473-d5808a927cc8" providerId="ADAL" clId="{78CDCE7E-5D6C-428C-A40A-D901A700CC9C}" dt="2021-12-05T21:54:43.338" v="5228"/>
          <ac:spMkLst>
            <pc:docMk/>
            <pc:sldMk cId="611213178" sldId="414"/>
            <ac:spMk id="33" creationId="{A43F3E68-1189-4848-9529-9F8FB1499670}"/>
          </ac:spMkLst>
        </pc:spChg>
        <pc:picChg chg="add mod">
          <ac:chgData name="Vu Phan (Student)" userId="73e9e9bd-e36e-465d-a473-d5808a927cc8" providerId="ADAL" clId="{78CDCE7E-5D6C-428C-A40A-D901A700CC9C}" dt="2021-12-05T19:58:50.076" v="4547" actId="1076"/>
          <ac:picMkLst>
            <pc:docMk/>
            <pc:sldMk cId="611213178" sldId="414"/>
            <ac:picMk id="29" creationId="{C20C528D-5B1A-4595-8B42-F86D1C2DEDED}"/>
          </ac:picMkLst>
        </pc:picChg>
        <pc:cxnChg chg="add del mod">
          <ac:chgData name="Vu Phan (Student)" userId="73e9e9bd-e36e-465d-a473-d5808a927cc8" providerId="ADAL" clId="{78CDCE7E-5D6C-428C-A40A-D901A700CC9C}" dt="2021-12-05T18:57:16.428" v="3421"/>
          <ac:cxnSpMkLst>
            <pc:docMk/>
            <pc:sldMk cId="611213178" sldId="414"/>
            <ac:cxnSpMk id="14" creationId="{B2923442-9992-4BB1-A3D2-A7948DC9808A}"/>
          </ac:cxnSpMkLst>
        </pc:cxnChg>
        <pc:cxnChg chg="add del mod">
          <ac:chgData name="Vu Phan (Student)" userId="73e9e9bd-e36e-465d-a473-d5808a927cc8" providerId="ADAL" clId="{78CDCE7E-5D6C-428C-A40A-D901A700CC9C}" dt="2021-12-05T18:57:16.428" v="3421"/>
          <ac:cxnSpMkLst>
            <pc:docMk/>
            <pc:sldMk cId="611213178" sldId="414"/>
            <ac:cxnSpMk id="15" creationId="{3D021A69-C7F3-4562-AB56-86FCCBECEF21}"/>
          </ac:cxnSpMkLst>
        </pc:cxnChg>
        <pc:cxnChg chg="add del mod">
          <ac:chgData name="Vu Phan (Student)" userId="73e9e9bd-e36e-465d-a473-d5808a927cc8" providerId="ADAL" clId="{78CDCE7E-5D6C-428C-A40A-D901A700CC9C}" dt="2021-12-05T18:57:16.428" v="3421"/>
          <ac:cxnSpMkLst>
            <pc:docMk/>
            <pc:sldMk cId="611213178" sldId="414"/>
            <ac:cxnSpMk id="16" creationId="{FE695C62-D9F8-496A-985B-D4CD66FD44BA}"/>
          </ac:cxnSpMkLst>
        </pc:cxnChg>
        <pc:cxnChg chg="add del mod">
          <ac:chgData name="Vu Phan (Student)" userId="73e9e9bd-e36e-465d-a473-d5808a927cc8" providerId="ADAL" clId="{78CDCE7E-5D6C-428C-A40A-D901A700CC9C}" dt="2021-12-05T18:57:16.428" v="3421"/>
          <ac:cxnSpMkLst>
            <pc:docMk/>
            <pc:sldMk cId="611213178" sldId="414"/>
            <ac:cxnSpMk id="18" creationId="{DC67B220-8D43-4FA6-928E-F62D8B8751CB}"/>
          </ac:cxnSpMkLst>
        </pc:cxnChg>
        <pc:cxnChg chg="add del mod">
          <ac:chgData name="Vu Phan (Student)" userId="73e9e9bd-e36e-465d-a473-d5808a927cc8" providerId="ADAL" clId="{78CDCE7E-5D6C-428C-A40A-D901A700CC9C}" dt="2021-12-05T18:57:16.428" v="3421"/>
          <ac:cxnSpMkLst>
            <pc:docMk/>
            <pc:sldMk cId="611213178" sldId="414"/>
            <ac:cxnSpMk id="21" creationId="{A015E2B5-0949-4B2D-AA07-CDE955088A81}"/>
          </ac:cxnSpMkLst>
        </pc:cxnChg>
        <pc:cxnChg chg="add del mod">
          <ac:chgData name="Vu Phan (Student)" userId="73e9e9bd-e36e-465d-a473-d5808a927cc8" providerId="ADAL" clId="{78CDCE7E-5D6C-428C-A40A-D901A700CC9C}" dt="2021-12-05T18:57:16.428" v="3421"/>
          <ac:cxnSpMkLst>
            <pc:docMk/>
            <pc:sldMk cId="611213178" sldId="414"/>
            <ac:cxnSpMk id="22" creationId="{5E16D6DA-EFF1-4553-8013-D8CD85472F30}"/>
          </ac:cxnSpMkLst>
        </pc:cxnChg>
        <pc:cxnChg chg="add del mod">
          <ac:chgData name="Vu Phan (Student)" userId="73e9e9bd-e36e-465d-a473-d5808a927cc8" providerId="ADAL" clId="{78CDCE7E-5D6C-428C-A40A-D901A700CC9C}" dt="2021-12-05T18:57:16.428" v="3421"/>
          <ac:cxnSpMkLst>
            <pc:docMk/>
            <pc:sldMk cId="611213178" sldId="414"/>
            <ac:cxnSpMk id="23" creationId="{94D7CFB8-18DB-429B-88CD-12E80C7C7996}"/>
          </ac:cxnSpMkLst>
        </pc:cxnChg>
        <pc:cxnChg chg="add del mod">
          <ac:chgData name="Vu Phan (Student)" userId="73e9e9bd-e36e-465d-a473-d5808a927cc8" providerId="ADAL" clId="{78CDCE7E-5D6C-428C-A40A-D901A700CC9C}" dt="2021-12-05T18:57:16.428" v="3421"/>
          <ac:cxnSpMkLst>
            <pc:docMk/>
            <pc:sldMk cId="611213178" sldId="414"/>
            <ac:cxnSpMk id="26" creationId="{B6FAF377-EBA2-4801-AB8C-1C124542993A}"/>
          </ac:cxnSpMkLst>
        </pc:cxnChg>
        <pc:cxnChg chg="add del mod">
          <ac:chgData name="Vu Phan (Student)" userId="73e9e9bd-e36e-465d-a473-d5808a927cc8" providerId="ADAL" clId="{78CDCE7E-5D6C-428C-A40A-D901A700CC9C}" dt="2021-12-05T18:57:16.428" v="3421"/>
          <ac:cxnSpMkLst>
            <pc:docMk/>
            <pc:sldMk cId="611213178" sldId="414"/>
            <ac:cxnSpMk id="27" creationId="{5FD15B6A-4BFF-4BE1-A0C6-5C16B9C031C9}"/>
          </ac:cxnSpMkLst>
        </pc:cxnChg>
        <pc:cxnChg chg="add del mod">
          <ac:chgData name="Vu Phan (Student)" userId="73e9e9bd-e36e-465d-a473-d5808a927cc8" providerId="ADAL" clId="{78CDCE7E-5D6C-428C-A40A-D901A700CC9C}" dt="2021-12-05T18:57:16.428" v="3421"/>
          <ac:cxnSpMkLst>
            <pc:docMk/>
            <pc:sldMk cId="611213178" sldId="414"/>
            <ac:cxnSpMk id="28" creationId="{AC3F654D-4CCA-4838-9513-1A20EFAB17B6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6T17:21:54.867" v="7008"/>
        <pc:sldMkLst>
          <pc:docMk/>
          <pc:sldMk cId="641526134" sldId="415"/>
        </pc:sldMkLst>
        <pc:spChg chg="mod">
          <ac:chgData name="Vu Phan (Student)" userId="73e9e9bd-e36e-465d-a473-d5808a927cc8" providerId="ADAL" clId="{78CDCE7E-5D6C-428C-A40A-D901A700CC9C}" dt="2021-12-05T19:03:17.017" v="3928" actId="1076"/>
          <ac:spMkLst>
            <pc:docMk/>
            <pc:sldMk cId="641526134" sldId="415"/>
            <ac:spMk id="5" creationId="{B9B361CE-E8BD-4D0D-A2F5-50F4BDDBA53E}"/>
          </ac:spMkLst>
        </pc:spChg>
        <pc:spChg chg="del">
          <ac:chgData name="Vu Phan (Student)" userId="73e9e9bd-e36e-465d-a473-d5808a927cc8" providerId="ADAL" clId="{78CDCE7E-5D6C-428C-A40A-D901A700CC9C}" dt="2021-12-06T17:21:54.039" v="7007" actId="478"/>
          <ac:spMkLst>
            <pc:docMk/>
            <pc:sldMk cId="641526134" sldId="415"/>
            <ac:spMk id="9" creationId="{1545A3EB-3FBA-4134-BE75-E5AB79BD24AD}"/>
          </ac:spMkLst>
        </pc:spChg>
        <pc:spChg chg="del mod">
          <ac:chgData name="Vu Phan (Student)" userId="73e9e9bd-e36e-465d-a473-d5808a927cc8" providerId="ADAL" clId="{78CDCE7E-5D6C-428C-A40A-D901A700CC9C}" dt="2021-12-05T18:56:31.067" v="3397" actId="478"/>
          <ac:spMkLst>
            <pc:docMk/>
            <pc:sldMk cId="641526134" sldId="415"/>
            <ac:spMk id="11" creationId="{84FE749D-DB93-46AA-8276-CCD827429386}"/>
          </ac:spMkLst>
        </pc:spChg>
        <pc:spChg chg="del mod">
          <ac:chgData name="Vu Phan (Student)" userId="73e9e9bd-e36e-465d-a473-d5808a927cc8" providerId="ADAL" clId="{78CDCE7E-5D6C-428C-A40A-D901A700CC9C}" dt="2021-12-05T18:57:07.664" v="3419" actId="21"/>
          <ac:spMkLst>
            <pc:docMk/>
            <pc:sldMk cId="641526134" sldId="415"/>
            <ac:spMk id="13" creationId="{E4C5210A-1546-4D9F-9DB0-96411BD56F65}"/>
          </ac:spMkLst>
        </pc:spChg>
        <pc:spChg chg="del mod">
          <ac:chgData name="Vu Phan (Student)" userId="73e9e9bd-e36e-465d-a473-d5808a927cc8" providerId="ADAL" clId="{78CDCE7E-5D6C-428C-A40A-D901A700CC9C}" dt="2021-12-05T18:57:07.664" v="3419" actId="21"/>
          <ac:spMkLst>
            <pc:docMk/>
            <pc:sldMk cId="641526134" sldId="415"/>
            <ac:spMk id="14" creationId="{2E168EC5-D8C0-4675-B50B-4B33F4BC2472}"/>
          </ac:spMkLst>
        </pc:spChg>
        <pc:spChg chg="del mod">
          <ac:chgData name="Vu Phan (Student)" userId="73e9e9bd-e36e-465d-a473-d5808a927cc8" providerId="ADAL" clId="{78CDCE7E-5D6C-428C-A40A-D901A700CC9C}" dt="2021-12-05T18:57:07.664" v="3419" actId="21"/>
          <ac:spMkLst>
            <pc:docMk/>
            <pc:sldMk cId="641526134" sldId="415"/>
            <ac:spMk id="18" creationId="{CE9C626A-5CA9-4B28-9A38-F82D46006D2A}"/>
          </ac:spMkLst>
        </pc:spChg>
        <pc:spChg chg="del mod">
          <ac:chgData name="Vu Phan (Student)" userId="73e9e9bd-e36e-465d-a473-d5808a927cc8" providerId="ADAL" clId="{78CDCE7E-5D6C-428C-A40A-D901A700CC9C}" dt="2021-12-05T18:57:07.664" v="3419" actId="21"/>
          <ac:spMkLst>
            <pc:docMk/>
            <pc:sldMk cId="641526134" sldId="415"/>
            <ac:spMk id="20" creationId="{87C802C6-6B0C-48E5-9442-3B750CEC80D0}"/>
          </ac:spMkLst>
        </pc:spChg>
        <pc:spChg chg="del mod">
          <ac:chgData name="Vu Phan (Student)" userId="73e9e9bd-e36e-465d-a473-d5808a927cc8" providerId="ADAL" clId="{78CDCE7E-5D6C-428C-A40A-D901A700CC9C}" dt="2021-12-05T18:57:07.664" v="3419" actId="21"/>
          <ac:spMkLst>
            <pc:docMk/>
            <pc:sldMk cId="641526134" sldId="415"/>
            <ac:spMk id="21" creationId="{992362A2-CBC3-4634-A0FD-7C7B4A4363FD}"/>
          </ac:spMkLst>
        </pc:spChg>
        <pc:spChg chg="del mod">
          <ac:chgData name="Vu Phan (Student)" userId="73e9e9bd-e36e-465d-a473-d5808a927cc8" providerId="ADAL" clId="{78CDCE7E-5D6C-428C-A40A-D901A700CC9C}" dt="2021-12-05T18:57:07.664" v="3419" actId="21"/>
          <ac:spMkLst>
            <pc:docMk/>
            <pc:sldMk cId="641526134" sldId="415"/>
            <ac:spMk id="32" creationId="{92D3E6AC-B0DA-4563-AD13-FE5B13CA88EF}"/>
          </ac:spMkLst>
        </pc:spChg>
        <pc:spChg chg="del mod">
          <ac:chgData name="Vu Phan (Student)" userId="73e9e9bd-e36e-465d-a473-d5808a927cc8" providerId="ADAL" clId="{78CDCE7E-5D6C-428C-A40A-D901A700CC9C}" dt="2021-12-05T18:57:07.664" v="3419" actId="21"/>
          <ac:spMkLst>
            <pc:docMk/>
            <pc:sldMk cId="641526134" sldId="415"/>
            <ac:spMk id="33" creationId="{A34B1FC9-70AC-4D87-8AF6-3FF592D062CF}"/>
          </ac:spMkLst>
        </pc:spChg>
        <pc:spChg chg="del">
          <ac:chgData name="Vu Phan (Student)" userId="73e9e9bd-e36e-465d-a473-d5808a927cc8" providerId="ADAL" clId="{78CDCE7E-5D6C-428C-A40A-D901A700CC9C}" dt="2021-12-05T18:50:18.774" v="2913" actId="478"/>
          <ac:spMkLst>
            <pc:docMk/>
            <pc:sldMk cId="641526134" sldId="415"/>
            <ac:spMk id="43" creationId="{82BB0600-CABA-4BAC-BAF4-A1FDB36FFD37}"/>
          </ac:spMkLst>
        </pc:spChg>
        <pc:spChg chg="del">
          <ac:chgData name="Vu Phan (Student)" userId="73e9e9bd-e36e-465d-a473-d5808a927cc8" providerId="ADAL" clId="{78CDCE7E-5D6C-428C-A40A-D901A700CC9C}" dt="2021-12-05T18:50:18.774" v="2913" actId="478"/>
          <ac:spMkLst>
            <pc:docMk/>
            <pc:sldMk cId="641526134" sldId="415"/>
            <ac:spMk id="44" creationId="{06039205-F49E-46C1-BE99-10EF3F718C68}"/>
          </ac:spMkLst>
        </pc:spChg>
        <pc:spChg chg="del">
          <ac:chgData name="Vu Phan (Student)" userId="73e9e9bd-e36e-465d-a473-d5808a927cc8" providerId="ADAL" clId="{78CDCE7E-5D6C-428C-A40A-D901A700CC9C}" dt="2021-12-05T18:50:18.774" v="2913" actId="478"/>
          <ac:spMkLst>
            <pc:docMk/>
            <pc:sldMk cId="641526134" sldId="415"/>
            <ac:spMk id="45" creationId="{3E20502F-F53E-4135-A119-37B1B4F61ECD}"/>
          </ac:spMkLst>
        </pc:spChg>
        <pc:spChg chg="add mod">
          <ac:chgData name="Vu Phan (Student)" userId="73e9e9bd-e36e-465d-a473-d5808a927cc8" providerId="ADAL" clId="{78CDCE7E-5D6C-428C-A40A-D901A700CC9C}" dt="2021-12-06T17:21:54.867" v="7008"/>
          <ac:spMkLst>
            <pc:docMk/>
            <pc:sldMk cId="641526134" sldId="415"/>
            <ac:spMk id="45" creationId="{407B47A2-BD79-4F11-9836-7BF8B93237F5}"/>
          </ac:spMkLst>
        </pc:spChg>
        <pc:spChg chg="del">
          <ac:chgData name="Vu Phan (Student)" userId="73e9e9bd-e36e-465d-a473-d5808a927cc8" providerId="ADAL" clId="{78CDCE7E-5D6C-428C-A40A-D901A700CC9C}" dt="2021-12-05T18:50:18.774" v="2913" actId="478"/>
          <ac:spMkLst>
            <pc:docMk/>
            <pc:sldMk cId="641526134" sldId="415"/>
            <ac:spMk id="49" creationId="{C996DA7C-D5C1-4155-ACD7-6408EB92898C}"/>
          </ac:spMkLst>
        </pc:spChg>
        <pc:spChg chg="del">
          <ac:chgData name="Vu Phan (Student)" userId="73e9e9bd-e36e-465d-a473-d5808a927cc8" providerId="ADAL" clId="{78CDCE7E-5D6C-428C-A40A-D901A700CC9C}" dt="2021-12-05T18:50:18.774" v="2913" actId="478"/>
          <ac:spMkLst>
            <pc:docMk/>
            <pc:sldMk cId="641526134" sldId="415"/>
            <ac:spMk id="51" creationId="{A19B8474-9C73-4DED-A575-A4F704ECE864}"/>
          </ac:spMkLst>
        </pc:spChg>
        <pc:spChg chg="del">
          <ac:chgData name="Vu Phan (Student)" userId="73e9e9bd-e36e-465d-a473-d5808a927cc8" providerId="ADAL" clId="{78CDCE7E-5D6C-428C-A40A-D901A700CC9C}" dt="2021-12-05T18:50:18.774" v="2913" actId="478"/>
          <ac:spMkLst>
            <pc:docMk/>
            <pc:sldMk cId="641526134" sldId="415"/>
            <ac:spMk id="52" creationId="{BABBBD70-165E-40D5-A41E-38DA89D3A363}"/>
          </ac:spMkLst>
        </pc:spChg>
        <pc:spChg chg="del">
          <ac:chgData name="Vu Phan (Student)" userId="73e9e9bd-e36e-465d-a473-d5808a927cc8" providerId="ADAL" clId="{78CDCE7E-5D6C-428C-A40A-D901A700CC9C}" dt="2021-12-05T18:50:18.774" v="2913" actId="478"/>
          <ac:spMkLst>
            <pc:docMk/>
            <pc:sldMk cId="641526134" sldId="415"/>
            <ac:spMk id="56" creationId="{027959D2-08C7-4FCE-BD0C-1AB3AB30BE40}"/>
          </ac:spMkLst>
        </pc:spChg>
        <pc:spChg chg="del">
          <ac:chgData name="Vu Phan (Student)" userId="73e9e9bd-e36e-465d-a473-d5808a927cc8" providerId="ADAL" clId="{78CDCE7E-5D6C-428C-A40A-D901A700CC9C}" dt="2021-12-05T18:50:18.774" v="2913" actId="478"/>
          <ac:spMkLst>
            <pc:docMk/>
            <pc:sldMk cId="641526134" sldId="415"/>
            <ac:spMk id="57" creationId="{A672D269-CD49-4FDD-8CFB-1F81E60F551A}"/>
          </ac:spMkLst>
        </pc:spChg>
        <pc:spChg chg="add del mod ord">
          <ac:chgData name="Vu Phan (Student)" userId="73e9e9bd-e36e-465d-a473-d5808a927cc8" providerId="ADAL" clId="{78CDCE7E-5D6C-428C-A40A-D901A700CC9C}" dt="2021-12-05T18:57:07.664" v="3419" actId="21"/>
          <ac:spMkLst>
            <pc:docMk/>
            <pc:sldMk cId="641526134" sldId="415"/>
            <ac:spMk id="61" creationId="{04256452-9C2E-4F53-81C6-92837D63A4CC}"/>
          </ac:spMkLst>
        </pc:spChg>
        <pc:spChg chg="add mod">
          <ac:chgData name="Vu Phan (Student)" userId="73e9e9bd-e36e-465d-a473-d5808a927cc8" providerId="ADAL" clId="{78CDCE7E-5D6C-428C-A40A-D901A700CC9C}" dt="2021-12-05T19:03:10.953" v="3926" actId="1038"/>
          <ac:spMkLst>
            <pc:docMk/>
            <pc:sldMk cId="641526134" sldId="415"/>
            <ac:spMk id="62" creationId="{A03BAEC4-8F47-4061-AD46-C4C52FEF716D}"/>
          </ac:spMkLst>
        </pc:spChg>
        <pc:spChg chg="add mod">
          <ac:chgData name="Vu Phan (Student)" userId="73e9e9bd-e36e-465d-a473-d5808a927cc8" providerId="ADAL" clId="{78CDCE7E-5D6C-428C-A40A-D901A700CC9C}" dt="2021-12-05T19:03:10.953" v="3926" actId="1038"/>
          <ac:spMkLst>
            <pc:docMk/>
            <pc:sldMk cId="641526134" sldId="415"/>
            <ac:spMk id="63" creationId="{CFAEBDC8-4D5E-4221-92B7-D2A00D55F46F}"/>
          </ac:spMkLst>
        </pc:spChg>
        <pc:spChg chg="add mod">
          <ac:chgData name="Vu Phan (Student)" userId="73e9e9bd-e36e-465d-a473-d5808a927cc8" providerId="ADAL" clId="{78CDCE7E-5D6C-428C-A40A-D901A700CC9C}" dt="2021-12-05T19:03:10.953" v="3926" actId="1038"/>
          <ac:spMkLst>
            <pc:docMk/>
            <pc:sldMk cId="641526134" sldId="415"/>
            <ac:spMk id="64" creationId="{00F5C802-D783-4A3E-8F1B-396CD43D3919}"/>
          </ac:spMkLst>
        </pc:spChg>
        <pc:spChg chg="add mod">
          <ac:chgData name="Vu Phan (Student)" userId="73e9e9bd-e36e-465d-a473-d5808a927cc8" providerId="ADAL" clId="{78CDCE7E-5D6C-428C-A40A-D901A700CC9C}" dt="2021-12-05T19:03:10.953" v="3926" actId="1038"/>
          <ac:spMkLst>
            <pc:docMk/>
            <pc:sldMk cId="641526134" sldId="415"/>
            <ac:spMk id="68" creationId="{92400964-B0B6-4424-A586-72643A959176}"/>
          </ac:spMkLst>
        </pc:spChg>
        <pc:spChg chg="add mod">
          <ac:chgData name="Vu Phan (Student)" userId="73e9e9bd-e36e-465d-a473-d5808a927cc8" providerId="ADAL" clId="{78CDCE7E-5D6C-428C-A40A-D901A700CC9C}" dt="2021-12-05T19:03:10.953" v="3926" actId="1038"/>
          <ac:spMkLst>
            <pc:docMk/>
            <pc:sldMk cId="641526134" sldId="415"/>
            <ac:spMk id="70" creationId="{54EFEFE3-252B-4D20-B077-7843F99D2A13}"/>
          </ac:spMkLst>
        </pc:spChg>
        <pc:spChg chg="add mod">
          <ac:chgData name="Vu Phan (Student)" userId="73e9e9bd-e36e-465d-a473-d5808a927cc8" providerId="ADAL" clId="{78CDCE7E-5D6C-428C-A40A-D901A700CC9C}" dt="2021-12-05T19:03:10.953" v="3926" actId="1038"/>
          <ac:spMkLst>
            <pc:docMk/>
            <pc:sldMk cId="641526134" sldId="415"/>
            <ac:spMk id="71" creationId="{BE4D26C3-B8E8-4D3D-88E0-F686A1AA0AA6}"/>
          </ac:spMkLst>
        </pc:spChg>
        <pc:spChg chg="add del mod">
          <ac:chgData name="Vu Phan (Student)" userId="73e9e9bd-e36e-465d-a473-d5808a927cc8" providerId="ADAL" clId="{78CDCE7E-5D6C-428C-A40A-D901A700CC9C}" dt="2021-12-05T18:58:56.214" v="3549" actId="478"/>
          <ac:spMkLst>
            <pc:docMk/>
            <pc:sldMk cId="641526134" sldId="415"/>
            <ac:spMk id="75" creationId="{68F7D191-E611-4314-B0F7-3B4889E8ACC1}"/>
          </ac:spMkLst>
        </pc:spChg>
        <pc:spChg chg="add del mod">
          <ac:chgData name="Vu Phan (Student)" userId="73e9e9bd-e36e-465d-a473-d5808a927cc8" providerId="ADAL" clId="{78CDCE7E-5D6C-428C-A40A-D901A700CC9C}" dt="2021-12-05T18:58:53.447" v="3546" actId="478"/>
          <ac:spMkLst>
            <pc:docMk/>
            <pc:sldMk cId="641526134" sldId="415"/>
            <ac:spMk id="76" creationId="{A0FF9047-E360-48FF-B472-DDC3754AF9A6}"/>
          </ac:spMkLst>
        </pc:spChg>
        <pc:spChg chg="add del mod">
          <ac:chgData name="Vu Phan (Student)" userId="73e9e9bd-e36e-465d-a473-d5808a927cc8" providerId="ADAL" clId="{78CDCE7E-5D6C-428C-A40A-D901A700CC9C}" dt="2021-12-05T18:59:53.373" v="3656" actId="478"/>
          <ac:spMkLst>
            <pc:docMk/>
            <pc:sldMk cId="641526134" sldId="415"/>
            <ac:spMk id="80" creationId="{4D1733EE-5601-4090-A953-AE4F1ACB02BB}"/>
          </ac:spMkLst>
        </pc:spChg>
        <pc:spChg chg="add del mod">
          <ac:chgData name="Vu Phan (Student)" userId="73e9e9bd-e36e-465d-a473-d5808a927cc8" providerId="ADAL" clId="{78CDCE7E-5D6C-428C-A40A-D901A700CC9C}" dt="2021-12-05T18:59:53.373" v="3656" actId="478"/>
          <ac:spMkLst>
            <pc:docMk/>
            <pc:sldMk cId="641526134" sldId="415"/>
            <ac:spMk id="81" creationId="{4027E882-B155-4084-B9D8-2D1F1A722048}"/>
          </ac:spMkLst>
        </pc:spChg>
        <pc:spChg chg="add del mod">
          <ac:chgData name="Vu Phan (Student)" userId="73e9e9bd-e36e-465d-a473-d5808a927cc8" providerId="ADAL" clId="{78CDCE7E-5D6C-428C-A40A-D901A700CC9C}" dt="2021-12-05T18:59:53.373" v="3656" actId="478"/>
          <ac:spMkLst>
            <pc:docMk/>
            <pc:sldMk cId="641526134" sldId="415"/>
            <ac:spMk id="82" creationId="{D898DCC0-368B-4CFF-91D0-49028D5B7A65}"/>
          </ac:spMkLst>
        </pc:spChg>
        <pc:spChg chg="add del mod">
          <ac:chgData name="Vu Phan (Student)" userId="73e9e9bd-e36e-465d-a473-d5808a927cc8" providerId="ADAL" clId="{78CDCE7E-5D6C-428C-A40A-D901A700CC9C}" dt="2021-12-05T18:59:53.373" v="3656" actId="478"/>
          <ac:spMkLst>
            <pc:docMk/>
            <pc:sldMk cId="641526134" sldId="415"/>
            <ac:spMk id="86" creationId="{E425502E-FA8D-4CE5-A76C-C3786D9F7CF7}"/>
          </ac:spMkLst>
        </pc:spChg>
        <pc:spChg chg="add del mod">
          <ac:chgData name="Vu Phan (Student)" userId="73e9e9bd-e36e-465d-a473-d5808a927cc8" providerId="ADAL" clId="{78CDCE7E-5D6C-428C-A40A-D901A700CC9C}" dt="2021-12-05T18:59:53.373" v="3656" actId="478"/>
          <ac:spMkLst>
            <pc:docMk/>
            <pc:sldMk cId="641526134" sldId="415"/>
            <ac:spMk id="88" creationId="{3E403463-E27E-4622-B56F-A94554652E4B}"/>
          </ac:spMkLst>
        </pc:spChg>
        <pc:spChg chg="add del mod">
          <ac:chgData name="Vu Phan (Student)" userId="73e9e9bd-e36e-465d-a473-d5808a927cc8" providerId="ADAL" clId="{78CDCE7E-5D6C-428C-A40A-D901A700CC9C}" dt="2021-12-05T18:59:53.373" v="3656" actId="478"/>
          <ac:spMkLst>
            <pc:docMk/>
            <pc:sldMk cId="641526134" sldId="415"/>
            <ac:spMk id="89" creationId="{07C437B4-D3BF-4404-85A6-05068536EAA2}"/>
          </ac:spMkLst>
        </pc:spChg>
        <pc:spChg chg="add mod">
          <ac:chgData name="Vu Phan (Student)" userId="73e9e9bd-e36e-465d-a473-d5808a927cc8" providerId="ADAL" clId="{78CDCE7E-5D6C-428C-A40A-D901A700CC9C}" dt="2021-12-05T19:03:22.561" v="3973" actId="1038"/>
          <ac:spMkLst>
            <pc:docMk/>
            <pc:sldMk cId="641526134" sldId="415"/>
            <ac:spMk id="93" creationId="{409868EA-0928-4663-B8C2-834447813AD1}"/>
          </ac:spMkLst>
        </pc:spChg>
        <pc:spChg chg="add mod">
          <ac:chgData name="Vu Phan (Student)" userId="73e9e9bd-e36e-465d-a473-d5808a927cc8" providerId="ADAL" clId="{78CDCE7E-5D6C-428C-A40A-D901A700CC9C}" dt="2021-12-05T19:03:22.561" v="3973" actId="1038"/>
          <ac:spMkLst>
            <pc:docMk/>
            <pc:sldMk cId="641526134" sldId="415"/>
            <ac:spMk id="94" creationId="{46D55E1C-8BF8-47E5-BED4-976431E1D056}"/>
          </ac:spMkLst>
        </pc:spChg>
        <pc:spChg chg="add mod">
          <ac:chgData name="Vu Phan (Student)" userId="73e9e9bd-e36e-465d-a473-d5808a927cc8" providerId="ADAL" clId="{78CDCE7E-5D6C-428C-A40A-D901A700CC9C}" dt="2021-12-05T19:03:22.561" v="3973" actId="1038"/>
          <ac:spMkLst>
            <pc:docMk/>
            <pc:sldMk cId="641526134" sldId="415"/>
            <ac:spMk id="95" creationId="{F85B8096-73AE-4085-90BB-88F7A114F9E1}"/>
          </ac:spMkLst>
        </pc:spChg>
        <pc:spChg chg="add mod">
          <ac:chgData name="Vu Phan (Student)" userId="73e9e9bd-e36e-465d-a473-d5808a927cc8" providerId="ADAL" clId="{78CDCE7E-5D6C-428C-A40A-D901A700CC9C}" dt="2021-12-05T19:03:22.561" v="3973" actId="1038"/>
          <ac:spMkLst>
            <pc:docMk/>
            <pc:sldMk cId="641526134" sldId="415"/>
            <ac:spMk id="99" creationId="{C1E3910C-0A02-4A38-BCF6-49A93F167310}"/>
          </ac:spMkLst>
        </pc:spChg>
        <pc:spChg chg="add mod">
          <ac:chgData name="Vu Phan (Student)" userId="73e9e9bd-e36e-465d-a473-d5808a927cc8" providerId="ADAL" clId="{78CDCE7E-5D6C-428C-A40A-D901A700CC9C}" dt="2021-12-05T19:03:22.561" v="3973" actId="1038"/>
          <ac:spMkLst>
            <pc:docMk/>
            <pc:sldMk cId="641526134" sldId="415"/>
            <ac:spMk id="101" creationId="{FDC3FA94-9A98-4A60-A360-FF8A332C21DA}"/>
          </ac:spMkLst>
        </pc:spChg>
        <pc:spChg chg="add mod">
          <ac:chgData name="Vu Phan (Student)" userId="73e9e9bd-e36e-465d-a473-d5808a927cc8" providerId="ADAL" clId="{78CDCE7E-5D6C-428C-A40A-D901A700CC9C}" dt="2021-12-05T19:03:22.561" v="3973" actId="1038"/>
          <ac:spMkLst>
            <pc:docMk/>
            <pc:sldMk cId="641526134" sldId="415"/>
            <ac:spMk id="102" creationId="{2EBD8AB1-B9FC-49BD-93A3-52112968D24C}"/>
          </ac:spMkLst>
        </pc:spChg>
        <pc:spChg chg="add mod">
          <ac:chgData name="Vu Phan (Student)" userId="73e9e9bd-e36e-465d-a473-d5808a927cc8" providerId="ADAL" clId="{78CDCE7E-5D6C-428C-A40A-D901A700CC9C}" dt="2021-12-05T19:02:32.845" v="3888" actId="1035"/>
          <ac:spMkLst>
            <pc:docMk/>
            <pc:sldMk cId="641526134" sldId="415"/>
            <ac:spMk id="106" creationId="{7526B9E4-EFBF-4766-97A8-31CE786A32C2}"/>
          </ac:spMkLst>
        </pc:spChg>
        <pc:spChg chg="add mod">
          <ac:chgData name="Vu Phan (Student)" userId="73e9e9bd-e36e-465d-a473-d5808a927cc8" providerId="ADAL" clId="{78CDCE7E-5D6C-428C-A40A-D901A700CC9C}" dt="2021-12-05T19:03:22.561" v="3973" actId="1038"/>
          <ac:spMkLst>
            <pc:docMk/>
            <pc:sldMk cId="641526134" sldId="415"/>
            <ac:spMk id="107" creationId="{D2747D0A-E3B3-485D-A9A3-3E5DB2850737}"/>
          </ac:spMkLst>
        </pc:spChg>
        <pc:spChg chg="add mod">
          <ac:chgData name="Vu Phan (Student)" userId="73e9e9bd-e36e-465d-a473-d5808a927cc8" providerId="ADAL" clId="{78CDCE7E-5D6C-428C-A40A-D901A700CC9C}" dt="2021-12-05T19:03:28.146" v="3974"/>
          <ac:spMkLst>
            <pc:docMk/>
            <pc:sldMk cId="641526134" sldId="415"/>
            <ac:spMk id="109" creationId="{5C7C791F-4826-4446-B320-9FD4E5ACBA88}"/>
          </ac:spMkLst>
        </pc:spChg>
        <pc:spChg chg="add mod">
          <ac:chgData name="Vu Phan (Student)" userId="73e9e9bd-e36e-465d-a473-d5808a927cc8" providerId="ADAL" clId="{78CDCE7E-5D6C-428C-A40A-D901A700CC9C}" dt="2021-12-05T19:03:28.146" v="3974"/>
          <ac:spMkLst>
            <pc:docMk/>
            <pc:sldMk cId="641526134" sldId="415"/>
            <ac:spMk id="110" creationId="{3A1C6F6B-3A76-4114-9EB3-7D409BA6BBD5}"/>
          </ac:spMkLst>
        </pc:spChg>
        <pc:spChg chg="add mod">
          <ac:chgData name="Vu Phan (Student)" userId="73e9e9bd-e36e-465d-a473-d5808a927cc8" providerId="ADAL" clId="{78CDCE7E-5D6C-428C-A40A-D901A700CC9C}" dt="2021-12-05T19:03:46.353" v="3977" actId="1076"/>
          <ac:spMkLst>
            <pc:docMk/>
            <pc:sldMk cId="641526134" sldId="415"/>
            <ac:spMk id="111" creationId="{FE3FA46A-F41C-4E65-A317-2101147B3426}"/>
          </ac:spMkLst>
        </pc:spChg>
        <pc:spChg chg="add mod">
          <ac:chgData name="Vu Phan (Student)" userId="73e9e9bd-e36e-465d-a473-d5808a927cc8" providerId="ADAL" clId="{78CDCE7E-5D6C-428C-A40A-D901A700CC9C}" dt="2021-12-05T19:03:46.353" v="3977" actId="1076"/>
          <ac:spMkLst>
            <pc:docMk/>
            <pc:sldMk cId="641526134" sldId="415"/>
            <ac:spMk id="112" creationId="{24311971-576E-4177-8808-5C19A9423974}"/>
          </ac:spMkLst>
        </pc:spChg>
        <pc:spChg chg="add mod">
          <ac:chgData name="Vu Phan (Student)" userId="73e9e9bd-e36e-465d-a473-d5808a927cc8" providerId="ADAL" clId="{78CDCE7E-5D6C-428C-A40A-D901A700CC9C}" dt="2021-12-05T19:05:56.018" v="4144" actId="20577"/>
          <ac:spMkLst>
            <pc:docMk/>
            <pc:sldMk cId="641526134" sldId="415"/>
            <ac:spMk id="115" creationId="{B866A0AE-7290-407A-87E5-7C07978F3A42}"/>
          </ac:spMkLst>
        </pc:spChg>
        <pc:spChg chg="add mod">
          <ac:chgData name="Vu Phan (Student)" userId="73e9e9bd-e36e-465d-a473-d5808a927cc8" providerId="ADAL" clId="{78CDCE7E-5D6C-428C-A40A-D901A700CC9C}" dt="2021-12-05T19:08:36.337" v="4256"/>
          <ac:spMkLst>
            <pc:docMk/>
            <pc:sldMk cId="641526134" sldId="415"/>
            <ac:spMk id="116" creationId="{91757E59-4FA7-45DB-859B-05C1A7303FA5}"/>
          </ac:spMkLst>
        </pc:spChg>
        <pc:picChg chg="add del mod">
          <ac:chgData name="Vu Phan (Student)" userId="73e9e9bd-e36e-465d-a473-d5808a927cc8" providerId="ADAL" clId="{78CDCE7E-5D6C-428C-A40A-D901A700CC9C}" dt="2021-12-05T19:03:40.566" v="3975" actId="478"/>
          <ac:picMkLst>
            <pc:docMk/>
            <pc:sldMk cId="641526134" sldId="415"/>
            <ac:picMk id="108" creationId="{6F473C9B-4BEC-4F6F-9B58-3A23E7A886C2}"/>
          </ac:picMkLst>
        </pc:picChg>
        <pc:picChg chg="add mod ord">
          <ac:chgData name="Vu Phan (Student)" userId="73e9e9bd-e36e-465d-a473-d5808a927cc8" providerId="ADAL" clId="{78CDCE7E-5D6C-428C-A40A-D901A700CC9C}" dt="2021-12-05T19:03:59.655" v="3996" actId="1035"/>
          <ac:picMkLst>
            <pc:docMk/>
            <pc:sldMk cId="641526134" sldId="415"/>
            <ac:picMk id="113" creationId="{C89720FF-08B0-4E56-A5B2-A2AB8AC3FA15}"/>
          </ac:picMkLst>
        </pc:picChg>
        <pc:picChg chg="add mod ord">
          <ac:chgData name="Vu Phan (Student)" userId="73e9e9bd-e36e-465d-a473-d5808a927cc8" providerId="ADAL" clId="{78CDCE7E-5D6C-428C-A40A-D901A700CC9C}" dt="2021-12-05T19:04:14.636" v="4023" actId="1035"/>
          <ac:picMkLst>
            <pc:docMk/>
            <pc:sldMk cId="641526134" sldId="415"/>
            <ac:picMk id="114" creationId="{00ECEC23-B553-437C-A04B-15A19F469377}"/>
          </ac:picMkLst>
        </pc:picChg>
        <pc:cxnChg chg="del mod">
          <ac:chgData name="Vu Phan (Student)" userId="73e9e9bd-e36e-465d-a473-d5808a927cc8" providerId="ADAL" clId="{78CDCE7E-5D6C-428C-A40A-D901A700CC9C}" dt="2021-12-05T18:57:07.664" v="3419" actId="21"/>
          <ac:cxnSpMkLst>
            <pc:docMk/>
            <pc:sldMk cId="641526134" sldId="415"/>
            <ac:cxnSpMk id="15" creationId="{A5F8F3BB-E601-4265-A112-66D9BC8DAABE}"/>
          </ac:cxnSpMkLst>
        </pc:cxnChg>
        <pc:cxnChg chg="del mod">
          <ac:chgData name="Vu Phan (Student)" userId="73e9e9bd-e36e-465d-a473-d5808a927cc8" providerId="ADAL" clId="{78CDCE7E-5D6C-428C-A40A-D901A700CC9C}" dt="2021-12-05T18:57:07.664" v="3419" actId="21"/>
          <ac:cxnSpMkLst>
            <pc:docMk/>
            <pc:sldMk cId="641526134" sldId="415"/>
            <ac:cxnSpMk id="16" creationId="{10BC63C2-941E-4878-A9DE-03D056886BEE}"/>
          </ac:cxnSpMkLst>
        </pc:cxnChg>
        <pc:cxnChg chg="del mod">
          <ac:chgData name="Vu Phan (Student)" userId="73e9e9bd-e36e-465d-a473-d5808a927cc8" providerId="ADAL" clId="{78CDCE7E-5D6C-428C-A40A-D901A700CC9C}" dt="2021-12-05T18:57:07.664" v="3419" actId="21"/>
          <ac:cxnSpMkLst>
            <pc:docMk/>
            <pc:sldMk cId="641526134" sldId="415"/>
            <ac:cxnSpMk id="17" creationId="{030E4D28-19AA-4DAE-AA6D-75BBB1BD76DB}"/>
          </ac:cxnSpMkLst>
        </pc:cxnChg>
        <pc:cxnChg chg="del mod">
          <ac:chgData name="Vu Phan (Student)" userId="73e9e9bd-e36e-465d-a473-d5808a927cc8" providerId="ADAL" clId="{78CDCE7E-5D6C-428C-A40A-D901A700CC9C}" dt="2021-12-05T18:57:07.664" v="3419" actId="21"/>
          <ac:cxnSpMkLst>
            <pc:docMk/>
            <pc:sldMk cId="641526134" sldId="415"/>
            <ac:cxnSpMk id="19" creationId="{3977309F-B367-4E58-B719-C8E2B2383F75}"/>
          </ac:cxnSpMkLst>
        </pc:cxnChg>
        <pc:cxnChg chg="del mod">
          <ac:chgData name="Vu Phan (Student)" userId="73e9e9bd-e36e-465d-a473-d5808a927cc8" providerId="ADAL" clId="{78CDCE7E-5D6C-428C-A40A-D901A700CC9C}" dt="2021-12-05T18:57:07.664" v="3419" actId="21"/>
          <ac:cxnSpMkLst>
            <pc:docMk/>
            <pc:sldMk cId="641526134" sldId="415"/>
            <ac:cxnSpMk id="22" creationId="{C39D8E39-4158-4AD5-A94B-0FE1AF9E04DE}"/>
          </ac:cxnSpMkLst>
        </pc:cxnChg>
        <pc:cxnChg chg="del mod">
          <ac:chgData name="Vu Phan (Student)" userId="73e9e9bd-e36e-465d-a473-d5808a927cc8" providerId="ADAL" clId="{78CDCE7E-5D6C-428C-A40A-D901A700CC9C}" dt="2021-12-05T18:57:07.664" v="3419" actId="21"/>
          <ac:cxnSpMkLst>
            <pc:docMk/>
            <pc:sldMk cId="641526134" sldId="415"/>
            <ac:cxnSpMk id="23" creationId="{08E25144-51AC-4E7D-931E-FDD47F52EAB1}"/>
          </ac:cxnSpMkLst>
        </pc:cxnChg>
        <pc:cxnChg chg="del mod">
          <ac:chgData name="Vu Phan (Student)" userId="73e9e9bd-e36e-465d-a473-d5808a927cc8" providerId="ADAL" clId="{78CDCE7E-5D6C-428C-A40A-D901A700CC9C}" dt="2021-12-05T18:57:07.664" v="3419" actId="21"/>
          <ac:cxnSpMkLst>
            <pc:docMk/>
            <pc:sldMk cId="641526134" sldId="415"/>
            <ac:cxnSpMk id="24" creationId="{25254818-5598-4725-8845-8CE0FC871D9A}"/>
          </ac:cxnSpMkLst>
        </pc:cxnChg>
        <pc:cxnChg chg="del mod">
          <ac:chgData name="Vu Phan (Student)" userId="73e9e9bd-e36e-465d-a473-d5808a927cc8" providerId="ADAL" clId="{78CDCE7E-5D6C-428C-A40A-D901A700CC9C}" dt="2021-12-05T18:57:07.664" v="3419" actId="21"/>
          <ac:cxnSpMkLst>
            <pc:docMk/>
            <pc:sldMk cId="641526134" sldId="415"/>
            <ac:cxnSpMk id="34" creationId="{EF0AFCE7-B8FF-40D1-A8C0-B8E6DFD983BD}"/>
          </ac:cxnSpMkLst>
        </pc:cxnChg>
        <pc:cxnChg chg="del mod">
          <ac:chgData name="Vu Phan (Student)" userId="73e9e9bd-e36e-465d-a473-d5808a927cc8" providerId="ADAL" clId="{78CDCE7E-5D6C-428C-A40A-D901A700CC9C}" dt="2021-12-05T18:57:07.664" v="3419" actId="21"/>
          <ac:cxnSpMkLst>
            <pc:docMk/>
            <pc:sldMk cId="641526134" sldId="415"/>
            <ac:cxnSpMk id="35" creationId="{74C83AD4-D9FF-4086-A0ED-A22C23E6BE50}"/>
          </ac:cxnSpMkLst>
        </pc:cxnChg>
        <pc:cxnChg chg="del mod">
          <ac:chgData name="Vu Phan (Student)" userId="73e9e9bd-e36e-465d-a473-d5808a927cc8" providerId="ADAL" clId="{78CDCE7E-5D6C-428C-A40A-D901A700CC9C}" dt="2021-12-05T18:57:07.664" v="3419" actId="21"/>
          <ac:cxnSpMkLst>
            <pc:docMk/>
            <pc:sldMk cId="641526134" sldId="415"/>
            <ac:cxnSpMk id="36" creationId="{48E0844B-A4A1-4AE4-93C6-CAEBB19BDEC0}"/>
          </ac:cxnSpMkLst>
        </pc:cxnChg>
        <pc:cxnChg chg="del mod">
          <ac:chgData name="Vu Phan (Student)" userId="73e9e9bd-e36e-465d-a473-d5808a927cc8" providerId="ADAL" clId="{78CDCE7E-5D6C-428C-A40A-D901A700CC9C}" dt="2021-12-05T18:50:18.774" v="2913" actId="478"/>
          <ac:cxnSpMkLst>
            <pc:docMk/>
            <pc:sldMk cId="641526134" sldId="415"/>
            <ac:cxnSpMk id="46" creationId="{457FE38E-FD47-4F42-82C8-C722D61CC74D}"/>
          </ac:cxnSpMkLst>
        </pc:cxnChg>
        <pc:cxnChg chg="del mod">
          <ac:chgData name="Vu Phan (Student)" userId="73e9e9bd-e36e-465d-a473-d5808a927cc8" providerId="ADAL" clId="{78CDCE7E-5D6C-428C-A40A-D901A700CC9C}" dt="2021-12-05T18:50:18.774" v="2913" actId="478"/>
          <ac:cxnSpMkLst>
            <pc:docMk/>
            <pc:sldMk cId="641526134" sldId="415"/>
            <ac:cxnSpMk id="47" creationId="{80CB5923-8630-4A74-9128-699940B3C034}"/>
          </ac:cxnSpMkLst>
        </pc:cxnChg>
        <pc:cxnChg chg="del mod">
          <ac:chgData name="Vu Phan (Student)" userId="73e9e9bd-e36e-465d-a473-d5808a927cc8" providerId="ADAL" clId="{78CDCE7E-5D6C-428C-A40A-D901A700CC9C}" dt="2021-12-05T18:50:18.774" v="2913" actId="478"/>
          <ac:cxnSpMkLst>
            <pc:docMk/>
            <pc:sldMk cId="641526134" sldId="415"/>
            <ac:cxnSpMk id="48" creationId="{36972E4D-C2D3-4C1E-B810-5C45BD40618A}"/>
          </ac:cxnSpMkLst>
        </pc:cxnChg>
        <pc:cxnChg chg="del mod">
          <ac:chgData name="Vu Phan (Student)" userId="73e9e9bd-e36e-465d-a473-d5808a927cc8" providerId="ADAL" clId="{78CDCE7E-5D6C-428C-A40A-D901A700CC9C}" dt="2021-12-05T18:50:18.774" v="2913" actId="478"/>
          <ac:cxnSpMkLst>
            <pc:docMk/>
            <pc:sldMk cId="641526134" sldId="415"/>
            <ac:cxnSpMk id="50" creationId="{56D2382D-B113-4C22-916E-5944FC6F8663}"/>
          </ac:cxnSpMkLst>
        </pc:cxnChg>
        <pc:cxnChg chg="del mod">
          <ac:chgData name="Vu Phan (Student)" userId="73e9e9bd-e36e-465d-a473-d5808a927cc8" providerId="ADAL" clId="{78CDCE7E-5D6C-428C-A40A-D901A700CC9C}" dt="2021-12-05T18:50:18.774" v="2913" actId="478"/>
          <ac:cxnSpMkLst>
            <pc:docMk/>
            <pc:sldMk cId="641526134" sldId="415"/>
            <ac:cxnSpMk id="53" creationId="{9C24D568-B7B1-4878-A073-D9C5F36AF03F}"/>
          </ac:cxnSpMkLst>
        </pc:cxnChg>
        <pc:cxnChg chg="del mod">
          <ac:chgData name="Vu Phan (Student)" userId="73e9e9bd-e36e-465d-a473-d5808a927cc8" providerId="ADAL" clId="{78CDCE7E-5D6C-428C-A40A-D901A700CC9C}" dt="2021-12-05T18:50:18.774" v="2913" actId="478"/>
          <ac:cxnSpMkLst>
            <pc:docMk/>
            <pc:sldMk cId="641526134" sldId="415"/>
            <ac:cxnSpMk id="54" creationId="{DF8D801B-83C7-46FC-A2E2-D33CE45CBBBC}"/>
          </ac:cxnSpMkLst>
        </pc:cxnChg>
        <pc:cxnChg chg="del mod">
          <ac:chgData name="Vu Phan (Student)" userId="73e9e9bd-e36e-465d-a473-d5808a927cc8" providerId="ADAL" clId="{78CDCE7E-5D6C-428C-A40A-D901A700CC9C}" dt="2021-12-05T18:50:18.774" v="2913" actId="478"/>
          <ac:cxnSpMkLst>
            <pc:docMk/>
            <pc:sldMk cId="641526134" sldId="415"/>
            <ac:cxnSpMk id="55" creationId="{A31BCDA3-D678-4D4F-971A-2873A4FE7180}"/>
          </ac:cxnSpMkLst>
        </pc:cxnChg>
        <pc:cxnChg chg="del mod">
          <ac:chgData name="Vu Phan (Student)" userId="73e9e9bd-e36e-465d-a473-d5808a927cc8" providerId="ADAL" clId="{78CDCE7E-5D6C-428C-A40A-D901A700CC9C}" dt="2021-12-05T18:50:18.774" v="2913" actId="478"/>
          <ac:cxnSpMkLst>
            <pc:docMk/>
            <pc:sldMk cId="641526134" sldId="415"/>
            <ac:cxnSpMk id="58" creationId="{ACA3E190-76B3-4CB4-8A23-8961B7EF32AE}"/>
          </ac:cxnSpMkLst>
        </pc:cxnChg>
        <pc:cxnChg chg="del mod">
          <ac:chgData name="Vu Phan (Student)" userId="73e9e9bd-e36e-465d-a473-d5808a927cc8" providerId="ADAL" clId="{78CDCE7E-5D6C-428C-A40A-D901A700CC9C}" dt="2021-12-05T18:50:18.774" v="2913" actId="478"/>
          <ac:cxnSpMkLst>
            <pc:docMk/>
            <pc:sldMk cId="641526134" sldId="415"/>
            <ac:cxnSpMk id="59" creationId="{936A6D30-DE32-4469-9373-02317AA99D84}"/>
          </ac:cxnSpMkLst>
        </pc:cxnChg>
        <pc:cxnChg chg="del mod">
          <ac:chgData name="Vu Phan (Student)" userId="73e9e9bd-e36e-465d-a473-d5808a927cc8" providerId="ADAL" clId="{78CDCE7E-5D6C-428C-A40A-D901A700CC9C}" dt="2021-12-05T18:50:18.774" v="2913" actId="478"/>
          <ac:cxnSpMkLst>
            <pc:docMk/>
            <pc:sldMk cId="641526134" sldId="415"/>
            <ac:cxnSpMk id="60" creationId="{56D4EB9A-5A91-49CC-8BEC-4D5BEEE5E4BA}"/>
          </ac:cxnSpMkLst>
        </pc:cxnChg>
        <pc:cxnChg chg="add mod">
          <ac:chgData name="Vu Phan (Student)" userId="73e9e9bd-e36e-465d-a473-d5808a927cc8" providerId="ADAL" clId="{78CDCE7E-5D6C-428C-A40A-D901A700CC9C}" dt="2021-12-05T19:03:10.953" v="3926" actId="1038"/>
          <ac:cxnSpMkLst>
            <pc:docMk/>
            <pc:sldMk cId="641526134" sldId="415"/>
            <ac:cxnSpMk id="65" creationId="{E3CB3358-76A2-4B37-BAD7-88C2C39FCFAD}"/>
          </ac:cxnSpMkLst>
        </pc:cxnChg>
        <pc:cxnChg chg="add mod">
          <ac:chgData name="Vu Phan (Student)" userId="73e9e9bd-e36e-465d-a473-d5808a927cc8" providerId="ADAL" clId="{78CDCE7E-5D6C-428C-A40A-D901A700CC9C}" dt="2021-12-05T19:03:10.953" v="3926" actId="1038"/>
          <ac:cxnSpMkLst>
            <pc:docMk/>
            <pc:sldMk cId="641526134" sldId="415"/>
            <ac:cxnSpMk id="66" creationId="{EF561CA6-5203-4940-8935-E30D757FB67D}"/>
          </ac:cxnSpMkLst>
        </pc:cxnChg>
        <pc:cxnChg chg="add mod">
          <ac:chgData name="Vu Phan (Student)" userId="73e9e9bd-e36e-465d-a473-d5808a927cc8" providerId="ADAL" clId="{78CDCE7E-5D6C-428C-A40A-D901A700CC9C}" dt="2021-12-05T19:03:10.953" v="3926" actId="1038"/>
          <ac:cxnSpMkLst>
            <pc:docMk/>
            <pc:sldMk cId="641526134" sldId="415"/>
            <ac:cxnSpMk id="67" creationId="{7221ACF5-6D62-4201-BC9D-13980A1E2C68}"/>
          </ac:cxnSpMkLst>
        </pc:cxnChg>
        <pc:cxnChg chg="add mod">
          <ac:chgData name="Vu Phan (Student)" userId="73e9e9bd-e36e-465d-a473-d5808a927cc8" providerId="ADAL" clId="{78CDCE7E-5D6C-428C-A40A-D901A700CC9C}" dt="2021-12-05T19:03:10.953" v="3926" actId="1038"/>
          <ac:cxnSpMkLst>
            <pc:docMk/>
            <pc:sldMk cId="641526134" sldId="415"/>
            <ac:cxnSpMk id="69" creationId="{F6B003EA-E750-4A0E-B0F4-98C07B316C2C}"/>
          </ac:cxnSpMkLst>
        </pc:cxnChg>
        <pc:cxnChg chg="add mod">
          <ac:chgData name="Vu Phan (Student)" userId="73e9e9bd-e36e-465d-a473-d5808a927cc8" providerId="ADAL" clId="{78CDCE7E-5D6C-428C-A40A-D901A700CC9C}" dt="2021-12-05T19:03:10.953" v="3926" actId="1038"/>
          <ac:cxnSpMkLst>
            <pc:docMk/>
            <pc:sldMk cId="641526134" sldId="415"/>
            <ac:cxnSpMk id="72" creationId="{78C1BDE0-0186-468A-A83F-B66D51E53D43}"/>
          </ac:cxnSpMkLst>
        </pc:cxnChg>
        <pc:cxnChg chg="add mod">
          <ac:chgData name="Vu Phan (Student)" userId="73e9e9bd-e36e-465d-a473-d5808a927cc8" providerId="ADAL" clId="{78CDCE7E-5D6C-428C-A40A-D901A700CC9C}" dt="2021-12-05T19:03:10.953" v="3926" actId="1038"/>
          <ac:cxnSpMkLst>
            <pc:docMk/>
            <pc:sldMk cId="641526134" sldId="415"/>
            <ac:cxnSpMk id="73" creationId="{BC366518-1A3A-4302-B989-3C6857388E36}"/>
          </ac:cxnSpMkLst>
        </pc:cxnChg>
        <pc:cxnChg chg="add mod">
          <ac:chgData name="Vu Phan (Student)" userId="73e9e9bd-e36e-465d-a473-d5808a927cc8" providerId="ADAL" clId="{78CDCE7E-5D6C-428C-A40A-D901A700CC9C}" dt="2021-12-05T19:03:10.953" v="3926" actId="1038"/>
          <ac:cxnSpMkLst>
            <pc:docMk/>
            <pc:sldMk cId="641526134" sldId="415"/>
            <ac:cxnSpMk id="74" creationId="{FA1434EB-2B83-4A19-A2A5-7223C686426C}"/>
          </ac:cxnSpMkLst>
        </pc:cxnChg>
        <pc:cxnChg chg="add del mod">
          <ac:chgData name="Vu Phan (Student)" userId="73e9e9bd-e36e-465d-a473-d5808a927cc8" providerId="ADAL" clId="{78CDCE7E-5D6C-428C-A40A-D901A700CC9C}" dt="2021-12-05T18:58:56.696" v="3550" actId="478"/>
          <ac:cxnSpMkLst>
            <pc:docMk/>
            <pc:sldMk cId="641526134" sldId="415"/>
            <ac:cxnSpMk id="77" creationId="{CAFE4ED5-107C-4E02-873F-5C5246908DD0}"/>
          </ac:cxnSpMkLst>
        </pc:cxnChg>
        <pc:cxnChg chg="add del mod">
          <ac:chgData name="Vu Phan (Student)" userId="73e9e9bd-e36e-465d-a473-d5808a927cc8" providerId="ADAL" clId="{78CDCE7E-5D6C-428C-A40A-D901A700CC9C}" dt="2021-12-05T18:58:55.714" v="3548" actId="478"/>
          <ac:cxnSpMkLst>
            <pc:docMk/>
            <pc:sldMk cId="641526134" sldId="415"/>
            <ac:cxnSpMk id="78" creationId="{30EA197F-1EC4-40B0-A872-5F39F61206D4}"/>
          </ac:cxnSpMkLst>
        </pc:cxnChg>
        <pc:cxnChg chg="add del mod">
          <ac:chgData name="Vu Phan (Student)" userId="73e9e9bd-e36e-465d-a473-d5808a927cc8" providerId="ADAL" clId="{78CDCE7E-5D6C-428C-A40A-D901A700CC9C}" dt="2021-12-05T18:58:55.089" v="3547" actId="478"/>
          <ac:cxnSpMkLst>
            <pc:docMk/>
            <pc:sldMk cId="641526134" sldId="415"/>
            <ac:cxnSpMk id="79" creationId="{DD1310C1-1B74-471E-83F7-E91324E1D454}"/>
          </ac:cxnSpMkLst>
        </pc:cxnChg>
        <pc:cxnChg chg="add del mod">
          <ac:chgData name="Vu Phan (Student)" userId="73e9e9bd-e36e-465d-a473-d5808a927cc8" providerId="ADAL" clId="{78CDCE7E-5D6C-428C-A40A-D901A700CC9C}" dt="2021-12-05T18:59:53.373" v="3656" actId="478"/>
          <ac:cxnSpMkLst>
            <pc:docMk/>
            <pc:sldMk cId="641526134" sldId="415"/>
            <ac:cxnSpMk id="83" creationId="{DF24E0B4-E8C7-4A2D-9B8E-B16590A66E07}"/>
          </ac:cxnSpMkLst>
        </pc:cxnChg>
        <pc:cxnChg chg="add del mod">
          <ac:chgData name="Vu Phan (Student)" userId="73e9e9bd-e36e-465d-a473-d5808a927cc8" providerId="ADAL" clId="{78CDCE7E-5D6C-428C-A40A-D901A700CC9C}" dt="2021-12-05T18:59:53.373" v="3656" actId="478"/>
          <ac:cxnSpMkLst>
            <pc:docMk/>
            <pc:sldMk cId="641526134" sldId="415"/>
            <ac:cxnSpMk id="84" creationId="{5DC2B6A7-01DC-4551-8E8F-A3EAE04B7E0A}"/>
          </ac:cxnSpMkLst>
        </pc:cxnChg>
        <pc:cxnChg chg="add del mod">
          <ac:chgData name="Vu Phan (Student)" userId="73e9e9bd-e36e-465d-a473-d5808a927cc8" providerId="ADAL" clId="{78CDCE7E-5D6C-428C-A40A-D901A700CC9C}" dt="2021-12-05T18:59:53.373" v="3656" actId="478"/>
          <ac:cxnSpMkLst>
            <pc:docMk/>
            <pc:sldMk cId="641526134" sldId="415"/>
            <ac:cxnSpMk id="85" creationId="{C49C4D83-5C50-4F33-A436-5EDC9B197F90}"/>
          </ac:cxnSpMkLst>
        </pc:cxnChg>
        <pc:cxnChg chg="add del mod">
          <ac:chgData name="Vu Phan (Student)" userId="73e9e9bd-e36e-465d-a473-d5808a927cc8" providerId="ADAL" clId="{78CDCE7E-5D6C-428C-A40A-D901A700CC9C}" dt="2021-12-05T18:59:53.373" v="3656" actId="478"/>
          <ac:cxnSpMkLst>
            <pc:docMk/>
            <pc:sldMk cId="641526134" sldId="415"/>
            <ac:cxnSpMk id="87" creationId="{F50B68AA-FCD7-4A2C-8206-EEFBD89CD68B}"/>
          </ac:cxnSpMkLst>
        </pc:cxnChg>
        <pc:cxnChg chg="add del mod">
          <ac:chgData name="Vu Phan (Student)" userId="73e9e9bd-e36e-465d-a473-d5808a927cc8" providerId="ADAL" clId="{78CDCE7E-5D6C-428C-A40A-D901A700CC9C}" dt="2021-12-05T18:59:53.373" v="3656" actId="478"/>
          <ac:cxnSpMkLst>
            <pc:docMk/>
            <pc:sldMk cId="641526134" sldId="415"/>
            <ac:cxnSpMk id="90" creationId="{6338F6D0-6DE2-4700-B52D-E1C9656E357B}"/>
          </ac:cxnSpMkLst>
        </pc:cxnChg>
        <pc:cxnChg chg="add del mod">
          <ac:chgData name="Vu Phan (Student)" userId="73e9e9bd-e36e-465d-a473-d5808a927cc8" providerId="ADAL" clId="{78CDCE7E-5D6C-428C-A40A-D901A700CC9C}" dt="2021-12-05T18:59:53.373" v="3656" actId="478"/>
          <ac:cxnSpMkLst>
            <pc:docMk/>
            <pc:sldMk cId="641526134" sldId="415"/>
            <ac:cxnSpMk id="91" creationId="{A8B4681F-564B-4ECE-96E7-1153E8457903}"/>
          </ac:cxnSpMkLst>
        </pc:cxnChg>
        <pc:cxnChg chg="add del mod">
          <ac:chgData name="Vu Phan (Student)" userId="73e9e9bd-e36e-465d-a473-d5808a927cc8" providerId="ADAL" clId="{78CDCE7E-5D6C-428C-A40A-D901A700CC9C}" dt="2021-12-05T18:59:53.373" v="3656" actId="478"/>
          <ac:cxnSpMkLst>
            <pc:docMk/>
            <pc:sldMk cId="641526134" sldId="415"/>
            <ac:cxnSpMk id="92" creationId="{76C39E74-2E94-42ED-AFC8-B72436E67849}"/>
          </ac:cxnSpMkLst>
        </pc:cxnChg>
        <pc:cxnChg chg="add mod">
          <ac:chgData name="Vu Phan (Student)" userId="73e9e9bd-e36e-465d-a473-d5808a927cc8" providerId="ADAL" clId="{78CDCE7E-5D6C-428C-A40A-D901A700CC9C}" dt="2021-12-05T19:03:22.561" v="3973" actId="1038"/>
          <ac:cxnSpMkLst>
            <pc:docMk/>
            <pc:sldMk cId="641526134" sldId="415"/>
            <ac:cxnSpMk id="96" creationId="{C936D85B-6CCD-45DC-8E20-13093DF34F30}"/>
          </ac:cxnSpMkLst>
        </pc:cxnChg>
        <pc:cxnChg chg="add mod">
          <ac:chgData name="Vu Phan (Student)" userId="73e9e9bd-e36e-465d-a473-d5808a927cc8" providerId="ADAL" clId="{78CDCE7E-5D6C-428C-A40A-D901A700CC9C}" dt="2021-12-05T19:03:22.561" v="3973" actId="1038"/>
          <ac:cxnSpMkLst>
            <pc:docMk/>
            <pc:sldMk cId="641526134" sldId="415"/>
            <ac:cxnSpMk id="97" creationId="{DD5034D0-9BA8-4BE0-8878-CD9A614BC62A}"/>
          </ac:cxnSpMkLst>
        </pc:cxnChg>
        <pc:cxnChg chg="add mod">
          <ac:chgData name="Vu Phan (Student)" userId="73e9e9bd-e36e-465d-a473-d5808a927cc8" providerId="ADAL" clId="{78CDCE7E-5D6C-428C-A40A-D901A700CC9C}" dt="2021-12-05T19:03:22.561" v="3973" actId="1038"/>
          <ac:cxnSpMkLst>
            <pc:docMk/>
            <pc:sldMk cId="641526134" sldId="415"/>
            <ac:cxnSpMk id="98" creationId="{E6331B48-4A75-4066-8C3A-90379743A11B}"/>
          </ac:cxnSpMkLst>
        </pc:cxnChg>
        <pc:cxnChg chg="add mod">
          <ac:chgData name="Vu Phan (Student)" userId="73e9e9bd-e36e-465d-a473-d5808a927cc8" providerId="ADAL" clId="{78CDCE7E-5D6C-428C-A40A-D901A700CC9C}" dt="2021-12-05T19:03:22.561" v="3973" actId="1038"/>
          <ac:cxnSpMkLst>
            <pc:docMk/>
            <pc:sldMk cId="641526134" sldId="415"/>
            <ac:cxnSpMk id="100" creationId="{1F0E822D-8A00-46A5-95C7-D4A15C518B12}"/>
          </ac:cxnSpMkLst>
        </pc:cxnChg>
        <pc:cxnChg chg="add mod">
          <ac:chgData name="Vu Phan (Student)" userId="73e9e9bd-e36e-465d-a473-d5808a927cc8" providerId="ADAL" clId="{78CDCE7E-5D6C-428C-A40A-D901A700CC9C}" dt="2021-12-05T19:03:22.561" v="3973" actId="1038"/>
          <ac:cxnSpMkLst>
            <pc:docMk/>
            <pc:sldMk cId="641526134" sldId="415"/>
            <ac:cxnSpMk id="103" creationId="{F933D884-5BA7-48F3-AEC5-6D2414190B82}"/>
          </ac:cxnSpMkLst>
        </pc:cxnChg>
        <pc:cxnChg chg="add mod">
          <ac:chgData name="Vu Phan (Student)" userId="73e9e9bd-e36e-465d-a473-d5808a927cc8" providerId="ADAL" clId="{78CDCE7E-5D6C-428C-A40A-D901A700CC9C}" dt="2021-12-05T19:03:22.561" v="3973" actId="1038"/>
          <ac:cxnSpMkLst>
            <pc:docMk/>
            <pc:sldMk cId="641526134" sldId="415"/>
            <ac:cxnSpMk id="104" creationId="{B94A049B-2A8D-4527-BEC4-1A818F4575D9}"/>
          </ac:cxnSpMkLst>
        </pc:cxnChg>
        <pc:cxnChg chg="add mod">
          <ac:chgData name="Vu Phan (Student)" userId="73e9e9bd-e36e-465d-a473-d5808a927cc8" providerId="ADAL" clId="{78CDCE7E-5D6C-428C-A40A-D901A700CC9C}" dt="2021-12-05T19:03:22.561" v="3973" actId="1038"/>
          <ac:cxnSpMkLst>
            <pc:docMk/>
            <pc:sldMk cId="641526134" sldId="415"/>
            <ac:cxnSpMk id="105" creationId="{753D51B3-087E-44D2-B875-68CE9B0A3FF2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6T21:07:25.282" v="7387" actId="1076"/>
        <pc:sldMkLst>
          <pc:docMk/>
          <pc:sldMk cId="3970666465" sldId="416"/>
        </pc:sldMkLst>
        <pc:spChg chg="mod">
          <ac:chgData name="Vu Phan (Student)" userId="73e9e9bd-e36e-465d-a473-d5808a927cc8" providerId="ADAL" clId="{78CDCE7E-5D6C-428C-A40A-D901A700CC9C}" dt="2021-12-06T17:23:48.852" v="7209" actId="20577"/>
          <ac:spMkLst>
            <pc:docMk/>
            <pc:sldMk cId="3970666465" sldId="416"/>
            <ac:spMk id="9" creationId="{1545A3EB-3FBA-4134-BE75-E5AB79BD24AD}"/>
          </ac:spMkLst>
        </pc:spChg>
        <pc:spChg chg="mod">
          <ac:chgData name="Vu Phan (Student)" userId="73e9e9bd-e36e-465d-a473-d5808a927cc8" providerId="ADAL" clId="{78CDCE7E-5D6C-428C-A40A-D901A700CC9C}" dt="2021-12-05T18:58:12.524" v="3472" actId="20577"/>
          <ac:spMkLst>
            <pc:docMk/>
            <pc:sldMk cId="3970666465" sldId="416"/>
            <ac:spMk id="10" creationId="{010811F8-C876-4555-9CDB-24B3BBC25E18}"/>
          </ac:spMkLst>
        </pc:spChg>
        <pc:spChg chg="add mod">
          <ac:chgData name="Vu Phan (Student)" userId="73e9e9bd-e36e-465d-a473-d5808a927cc8" providerId="ADAL" clId="{78CDCE7E-5D6C-428C-A40A-D901A700CC9C}" dt="2021-12-05T21:52:18.942" v="5136" actId="1038"/>
          <ac:spMkLst>
            <pc:docMk/>
            <pc:sldMk cId="3970666465" sldId="416"/>
            <ac:spMk id="30" creationId="{BAC1D82E-B336-44D8-B9F3-5CA855157BBB}"/>
          </ac:spMkLst>
        </pc:spChg>
        <pc:spChg chg="add mod">
          <ac:chgData name="Vu Phan (Student)" userId="73e9e9bd-e36e-465d-a473-d5808a927cc8" providerId="ADAL" clId="{78CDCE7E-5D6C-428C-A40A-D901A700CC9C}" dt="2021-12-05T21:52:24.893" v="5173" actId="1037"/>
          <ac:spMkLst>
            <pc:docMk/>
            <pc:sldMk cId="3970666465" sldId="416"/>
            <ac:spMk id="32" creationId="{0A49602D-26F1-4978-BF53-08FF8374FE35}"/>
          </ac:spMkLst>
        </pc:spChg>
        <pc:spChg chg="add mod">
          <ac:chgData name="Vu Phan (Student)" userId="73e9e9bd-e36e-465d-a473-d5808a927cc8" providerId="ADAL" clId="{78CDCE7E-5D6C-428C-A40A-D901A700CC9C}" dt="2021-12-05T21:52:24.893" v="5173" actId="1037"/>
          <ac:spMkLst>
            <pc:docMk/>
            <pc:sldMk cId="3970666465" sldId="416"/>
            <ac:spMk id="33" creationId="{2CAF44C4-7A46-41DA-BEA7-7ABA93F381A5}"/>
          </ac:spMkLst>
        </pc:spChg>
        <pc:spChg chg="add mod">
          <ac:chgData name="Vu Phan (Student)" userId="73e9e9bd-e36e-465d-a473-d5808a927cc8" providerId="ADAL" clId="{78CDCE7E-5D6C-428C-A40A-D901A700CC9C}" dt="2021-12-05T21:52:24.893" v="5173" actId="1037"/>
          <ac:spMkLst>
            <pc:docMk/>
            <pc:sldMk cId="3970666465" sldId="416"/>
            <ac:spMk id="34" creationId="{9199FAC4-8AAC-4064-BC56-3F58065A4190}"/>
          </ac:spMkLst>
        </pc:spChg>
        <pc:spChg chg="add del mod">
          <ac:chgData name="Vu Phan (Student)" userId="73e9e9bd-e36e-465d-a473-d5808a927cc8" providerId="ADAL" clId="{78CDCE7E-5D6C-428C-A40A-D901A700CC9C}" dt="2021-12-05T21:10:24.143" v="4862" actId="478"/>
          <ac:spMkLst>
            <pc:docMk/>
            <pc:sldMk cId="3970666465" sldId="416"/>
            <ac:spMk id="35" creationId="{77528C9C-D7B7-44B2-B693-3EEC2A8E5068}"/>
          </ac:spMkLst>
        </pc:spChg>
        <pc:spChg chg="add del mod">
          <ac:chgData name="Vu Phan (Student)" userId="73e9e9bd-e36e-465d-a473-d5808a927cc8" providerId="ADAL" clId="{78CDCE7E-5D6C-428C-A40A-D901A700CC9C}" dt="2021-12-05T21:10:39.331" v="4870" actId="478"/>
          <ac:spMkLst>
            <pc:docMk/>
            <pc:sldMk cId="3970666465" sldId="416"/>
            <ac:spMk id="36" creationId="{1DAFB08B-68CB-454B-ABBD-95A20520B28D}"/>
          </ac:spMkLst>
        </pc:spChg>
        <pc:spChg chg="add mod">
          <ac:chgData name="Vu Phan (Student)" userId="73e9e9bd-e36e-465d-a473-d5808a927cc8" providerId="ADAL" clId="{78CDCE7E-5D6C-428C-A40A-D901A700CC9C}" dt="2021-12-05T21:52:24.893" v="5173" actId="1037"/>
          <ac:spMkLst>
            <pc:docMk/>
            <pc:sldMk cId="3970666465" sldId="416"/>
            <ac:spMk id="37" creationId="{C6EC7C20-8DAB-440A-AAC8-E42F98FF8994}"/>
          </ac:spMkLst>
        </pc:spChg>
        <pc:spChg chg="add mod">
          <ac:chgData name="Vu Phan (Student)" userId="73e9e9bd-e36e-465d-a473-d5808a927cc8" providerId="ADAL" clId="{78CDCE7E-5D6C-428C-A40A-D901A700CC9C}" dt="2021-12-05T21:52:14.684" v="5112" actId="1038"/>
          <ac:spMkLst>
            <pc:docMk/>
            <pc:sldMk cId="3970666465" sldId="416"/>
            <ac:spMk id="46" creationId="{4B25F473-8F1F-4F20-B813-685014D0DBA2}"/>
          </ac:spMkLst>
        </pc:spChg>
        <pc:spChg chg="add mod">
          <ac:chgData name="Vu Phan (Student)" userId="73e9e9bd-e36e-465d-a473-d5808a927cc8" providerId="ADAL" clId="{78CDCE7E-5D6C-428C-A40A-D901A700CC9C}" dt="2021-12-05T21:52:30.503" v="5175" actId="1076"/>
          <ac:spMkLst>
            <pc:docMk/>
            <pc:sldMk cId="3970666465" sldId="416"/>
            <ac:spMk id="48" creationId="{C21BE0A3-9C48-4510-B884-502AF05E1638}"/>
          </ac:spMkLst>
        </pc:spChg>
        <pc:spChg chg="add mod">
          <ac:chgData name="Vu Phan (Student)" userId="73e9e9bd-e36e-465d-a473-d5808a927cc8" providerId="ADAL" clId="{78CDCE7E-5D6C-428C-A40A-D901A700CC9C}" dt="2021-12-05T21:52:56.260" v="5202" actId="14100"/>
          <ac:spMkLst>
            <pc:docMk/>
            <pc:sldMk cId="3970666465" sldId="416"/>
            <ac:spMk id="49" creationId="{AD8AD93F-443B-4D02-B397-45F710939F5C}"/>
          </ac:spMkLst>
        </pc:spChg>
        <pc:spChg chg="mod">
          <ac:chgData name="Vu Phan (Student)" userId="73e9e9bd-e36e-465d-a473-d5808a927cc8" providerId="ADAL" clId="{78CDCE7E-5D6C-428C-A40A-D901A700CC9C}" dt="2021-12-05T21:52:18.942" v="5136" actId="1038"/>
          <ac:spMkLst>
            <pc:docMk/>
            <pc:sldMk cId="3970666465" sldId="416"/>
            <ac:spMk id="62" creationId="{A03BAEC4-8F47-4061-AD46-C4C52FEF716D}"/>
          </ac:spMkLst>
        </pc:spChg>
        <pc:spChg chg="mod">
          <ac:chgData name="Vu Phan (Student)" userId="73e9e9bd-e36e-465d-a473-d5808a927cc8" providerId="ADAL" clId="{78CDCE7E-5D6C-428C-A40A-D901A700CC9C}" dt="2021-12-05T21:52:18.942" v="5136" actId="1038"/>
          <ac:spMkLst>
            <pc:docMk/>
            <pc:sldMk cId="3970666465" sldId="416"/>
            <ac:spMk id="63" creationId="{CFAEBDC8-4D5E-4221-92B7-D2A00D55F46F}"/>
          </ac:spMkLst>
        </pc:spChg>
        <pc:spChg chg="mod">
          <ac:chgData name="Vu Phan (Student)" userId="73e9e9bd-e36e-465d-a473-d5808a927cc8" providerId="ADAL" clId="{78CDCE7E-5D6C-428C-A40A-D901A700CC9C}" dt="2021-12-05T21:52:18.942" v="5136" actId="1038"/>
          <ac:spMkLst>
            <pc:docMk/>
            <pc:sldMk cId="3970666465" sldId="416"/>
            <ac:spMk id="64" creationId="{00F5C802-D783-4A3E-8F1B-396CD43D3919}"/>
          </ac:spMkLst>
        </pc:spChg>
        <pc:spChg chg="mod">
          <ac:chgData name="Vu Phan (Student)" userId="73e9e9bd-e36e-465d-a473-d5808a927cc8" providerId="ADAL" clId="{78CDCE7E-5D6C-428C-A40A-D901A700CC9C}" dt="2021-12-05T21:52:18.942" v="5136" actId="1038"/>
          <ac:spMkLst>
            <pc:docMk/>
            <pc:sldMk cId="3970666465" sldId="416"/>
            <ac:spMk id="68" creationId="{92400964-B0B6-4424-A586-72643A959176}"/>
          </ac:spMkLst>
        </pc:spChg>
        <pc:spChg chg="mod">
          <ac:chgData name="Vu Phan (Student)" userId="73e9e9bd-e36e-465d-a473-d5808a927cc8" providerId="ADAL" clId="{78CDCE7E-5D6C-428C-A40A-D901A700CC9C}" dt="2021-12-05T21:52:18.942" v="5136" actId="1038"/>
          <ac:spMkLst>
            <pc:docMk/>
            <pc:sldMk cId="3970666465" sldId="416"/>
            <ac:spMk id="70" creationId="{54EFEFE3-252B-4D20-B077-7843F99D2A13}"/>
          </ac:spMkLst>
        </pc:spChg>
        <pc:spChg chg="mod">
          <ac:chgData name="Vu Phan (Student)" userId="73e9e9bd-e36e-465d-a473-d5808a927cc8" providerId="ADAL" clId="{78CDCE7E-5D6C-428C-A40A-D901A700CC9C}" dt="2021-12-05T21:52:18.942" v="5136" actId="1038"/>
          <ac:spMkLst>
            <pc:docMk/>
            <pc:sldMk cId="3970666465" sldId="416"/>
            <ac:spMk id="71" creationId="{BE4D26C3-B8E8-4D3D-88E0-F686A1AA0AA6}"/>
          </ac:spMkLst>
        </pc:spChg>
        <pc:spChg chg="mod">
          <ac:chgData name="Vu Phan (Student)" userId="73e9e9bd-e36e-465d-a473-d5808a927cc8" providerId="ADAL" clId="{78CDCE7E-5D6C-428C-A40A-D901A700CC9C}" dt="2021-12-05T21:52:18.942" v="5136" actId="1038"/>
          <ac:spMkLst>
            <pc:docMk/>
            <pc:sldMk cId="3970666465" sldId="416"/>
            <ac:spMk id="75" creationId="{68F7D191-E611-4314-B0F7-3B4889E8ACC1}"/>
          </ac:spMkLst>
        </pc:spChg>
        <pc:spChg chg="mod">
          <ac:chgData name="Vu Phan (Student)" userId="73e9e9bd-e36e-465d-a473-d5808a927cc8" providerId="ADAL" clId="{78CDCE7E-5D6C-428C-A40A-D901A700CC9C}" dt="2021-12-05T21:52:18.942" v="5136" actId="1038"/>
          <ac:spMkLst>
            <pc:docMk/>
            <pc:sldMk cId="3970666465" sldId="416"/>
            <ac:spMk id="76" creationId="{A0FF9047-E360-48FF-B472-DDC3754AF9A6}"/>
          </ac:spMkLst>
        </pc:spChg>
        <pc:picChg chg="add mod">
          <ac:chgData name="Vu Phan (Student)" userId="73e9e9bd-e36e-465d-a473-d5808a927cc8" providerId="ADAL" clId="{78CDCE7E-5D6C-428C-A40A-D901A700CC9C}" dt="2021-12-05T21:52:24.893" v="5173" actId="1037"/>
          <ac:picMkLst>
            <pc:docMk/>
            <pc:sldMk cId="3970666465" sldId="416"/>
            <ac:picMk id="31" creationId="{0FF7DECE-45C0-4C5A-A60F-C1D9EEA2D57A}"/>
          </ac:picMkLst>
        </pc:picChg>
        <pc:picChg chg="add mod">
          <ac:chgData name="Vu Phan (Student)" userId="73e9e9bd-e36e-465d-a473-d5808a927cc8" providerId="ADAL" clId="{78CDCE7E-5D6C-428C-A40A-D901A700CC9C}" dt="2021-12-06T21:07:25.282" v="7387" actId="1076"/>
          <ac:picMkLst>
            <pc:docMk/>
            <pc:sldMk cId="3970666465" sldId="416"/>
            <ac:picMk id="47" creationId="{16AF1FEC-EFFF-4916-AC5E-A7E9FE9F7B8D}"/>
          </ac:picMkLst>
        </pc:picChg>
        <pc:cxnChg chg="add 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3" creationId="{1BABD39D-184E-4395-87D4-E7FF16511CFD}"/>
          </ac:cxnSpMkLst>
        </pc:cxnChg>
        <pc:cxnChg chg="add mod">
          <ac:chgData name="Vu Phan (Student)" userId="73e9e9bd-e36e-465d-a473-d5808a927cc8" providerId="ADAL" clId="{78CDCE7E-5D6C-428C-A40A-D901A700CC9C}" dt="2021-12-05T21:52:24.893" v="5173" actId="1037"/>
          <ac:cxnSpMkLst>
            <pc:docMk/>
            <pc:sldMk cId="3970666465" sldId="416"/>
            <ac:cxnSpMk id="12" creationId="{16B93E46-F197-44C7-8542-0404B79C6F55}"/>
          </ac:cxnSpMkLst>
        </pc:cxnChg>
        <pc:cxnChg chg="add 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29" creationId="{88F2BED7-4947-4C9E-81B3-2D089BCD10CC}"/>
          </ac:cxnSpMkLst>
        </pc:cxnChg>
        <pc:cxnChg chg="add 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40" creationId="{4BF0BDEB-4EFC-43F3-8FB0-91DA354E38E6}"/>
          </ac:cxnSpMkLst>
        </pc:cxnChg>
        <pc:cxnChg chg="add mod">
          <ac:chgData name="Vu Phan (Student)" userId="73e9e9bd-e36e-465d-a473-d5808a927cc8" providerId="ADAL" clId="{78CDCE7E-5D6C-428C-A40A-D901A700CC9C}" dt="2021-12-05T21:52:24.893" v="5173" actId="1037"/>
          <ac:cxnSpMkLst>
            <pc:docMk/>
            <pc:sldMk cId="3970666465" sldId="416"/>
            <ac:cxnSpMk id="42" creationId="{DBB660DF-0B45-4E3E-8FAF-9C021AB4CF90}"/>
          </ac:cxnSpMkLst>
        </pc:cxnChg>
        <pc:cxnChg chg="add mod">
          <ac:chgData name="Vu Phan (Student)" userId="73e9e9bd-e36e-465d-a473-d5808a927cc8" providerId="ADAL" clId="{78CDCE7E-5D6C-428C-A40A-D901A700CC9C}" dt="2021-12-05T21:52:24.893" v="5173" actId="1037"/>
          <ac:cxnSpMkLst>
            <pc:docMk/>
            <pc:sldMk cId="3970666465" sldId="416"/>
            <ac:cxnSpMk id="44" creationId="{1AB3C407-75D9-4F2A-BA1F-7C30D7A3212B}"/>
          </ac:cxnSpMkLst>
        </pc:cxnChg>
        <pc:cxnChg chg="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65" creationId="{E3CB3358-76A2-4B37-BAD7-88C2C39FCFAD}"/>
          </ac:cxnSpMkLst>
        </pc:cxnChg>
        <pc:cxnChg chg="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66" creationId="{EF561CA6-5203-4940-8935-E30D757FB67D}"/>
          </ac:cxnSpMkLst>
        </pc:cxnChg>
        <pc:cxnChg chg="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67" creationId="{7221ACF5-6D62-4201-BC9D-13980A1E2C68}"/>
          </ac:cxnSpMkLst>
        </pc:cxnChg>
        <pc:cxnChg chg="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69" creationId="{F6B003EA-E750-4A0E-B0F4-98C07B316C2C}"/>
          </ac:cxnSpMkLst>
        </pc:cxnChg>
        <pc:cxnChg chg="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72" creationId="{78C1BDE0-0186-468A-A83F-B66D51E53D43}"/>
          </ac:cxnSpMkLst>
        </pc:cxnChg>
        <pc:cxnChg chg="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73" creationId="{BC366518-1A3A-4302-B989-3C6857388E36}"/>
          </ac:cxnSpMkLst>
        </pc:cxnChg>
        <pc:cxnChg chg="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74" creationId="{FA1434EB-2B83-4A19-A2A5-7223C686426C}"/>
          </ac:cxnSpMkLst>
        </pc:cxnChg>
        <pc:cxnChg chg="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77" creationId="{CAFE4ED5-107C-4E02-873F-5C5246908DD0}"/>
          </ac:cxnSpMkLst>
        </pc:cxnChg>
        <pc:cxnChg chg="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78" creationId="{30EA197F-1EC4-40B0-A872-5F39F61206D4}"/>
          </ac:cxnSpMkLst>
        </pc:cxnChg>
        <pc:cxnChg chg="mod">
          <ac:chgData name="Vu Phan (Student)" userId="73e9e9bd-e36e-465d-a473-d5808a927cc8" providerId="ADAL" clId="{78CDCE7E-5D6C-428C-A40A-D901A700CC9C}" dt="2021-12-05T21:52:18.942" v="5136" actId="1038"/>
          <ac:cxnSpMkLst>
            <pc:docMk/>
            <pc:sldMk cId="3970666465" sldId="416"/>
            <ac:cxnSpMk id="79" creationId="{DD1310C1-1B74-471E-83F7-E91324E1D454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5T19:55:28.941" v="4543" actId="1076"/>
        <pc:sldMkLst>
          <pc:docMk/>
          <pc:sldMk cId="2329535379" sldId="417"/>
        </pc:sldMkLst>
        <pc:spChg chg="mod">
          <ac:chgData name="Vu Phan (Student)" userId="73e9e9bd-e36e-465d-a473-d5808a927cc8" providerId="ADAL" clId="{78CDCE7E-5D6C-428C-A40A-D901A700CC9C}" dt="2021-12-05T19:54:21.666" v="4390" actId="20577"/>
          <ac:spMkLst>
            <pc:docMk/>
            <pc:sldMk cId="2329535379" sldId="417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78CDCE7E-5D6C-428C-A40A-D901A700CC9C}" dt="2021-12-05T19:54:54.990" v="4402" actId="404"/>
          <ac:spMkLst>
            <pc:docMk/>
            <pc:sldMk cId="2329535379" sldId="417"/>
            <ac:spMk id="49" creationId="{5B8E4F15-17F9-4302-8BFD-16FD61C910E8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62" creationId="{A03BAEC4-8F47-4061-AD46-C4C52FEF716D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63" creationId="{CFAEBDC8-4D5E-4221-92B7-D2A00D55F46F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64" creationId="{00F5C802-D783-4A3E-8F1B-396CD43D3919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68" creationId="{92400964-B0B6-4424-A586-72643A959176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70" creationId="{54EFEFE3-252B-4D20-B077-7843F99D2A13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71" creationId="{BE4D26C3-B8E8-4D3D-88E0-F686A1AA0AA6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93" creationId="{409868EA-0928-4663-B8C2-834447813AD1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94" creationId="{46D55E1C-8BF8-47E5-BED4-976431E1D056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95" creationId="{F85B8096-73AE-4085-90BB-88F7A114F9E1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99" creationId="{C1E3910C-0A02-4A38-BCF6-49A93F167310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101" creationId="{FDC3FA94-9A98-4A60-A360-FF8A332C21DA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102" creationId="{2EBD8AB1-B9FC-49BD-93A3-52112968D24C}"/>
          </ac:spMkLst>
        </pc:spChg>
        <pc:spChg chg="del">
          <ac:chgData name="Vu Phan (Student)" userId="73e9e9bd-e36e-465d-a473-d5808a927cc8" providerId="ADAL" clId="{78CDCE7E-5D6C-428C-A40A-D901A700CC9C}" dt="2021-12-05T19:53:11.893" v="4260" actId="478"/>
          <ac:spMkLst>
            <pc:docMk/>
            <pc:sldMk cId="2329535379" sldId="417"/>
            <ac:spMk id="106" creationId="{7526B9E4-EFBF-4766-97A8-31CE786A32C2}"/>
          </ac:spMkLst>
        </pc:spChg>
        <pc:spChg chg="del">
          <ac:chgData name="Vu Phan (Student)" userId="73e9e9bd-e36e-465d-a473-d5808a927cc8" providerId="ADAL" clId="{78CDCE7E-5D6C-428C-A40A-D901A700CC9C}" dt="2021-12-05T19:53:10.609" v="4259" actId="478"/>
          <ac:spMkLst>
            <pc:docMk/>
            <pc:sldMk cId="2329535379" sldId="417"/>
            <ac:spMk id="107" creationId="{D2747D0A-E3B3-485D-A9A3-3E5DB2850737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109" creationId="{5C7C791F-4826-4446-B320-9FD4E5ACBA88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110" creationId="{3A1C6F6B-3A76-4114-9EB3-7D409BA6BBD5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111" creationId="{FE3FA46A-F41C-4E65-A317-2101147B3426}"/>
          </ac:spMkLst>
        </pc:spChg>
        <pc:spChg chg="del">
          <ac:chgData name="Vu Phan (Student)" userId="73e9e9bd-e36e-465d-a473-d5808a927cc8" providerId="ADAL" clId="{78CDCE7E-5D6C-428C-A40A-D901A700CC9C}" dt="2021-12-05T19:53:09.235" v="4258" actId="478"/>
          <ac:spMkLst>
            <pc:docMk/>
            <pc:sldMk cId="2329535379" sldId="417"/>
            <ac:spMk id="112" creationId="{24311971-576E-4177-8808-5C19A9423974}"/>
          </ac:spMkLst>
        </pc:spChg>
        <pc:spChg chg="mod">
          <ac:chgData name="Vu Phan (Student)" userId="73e9e9bd-e36e-465d-a473-d5808a927cc8" providerId="ADAL" clId="{78CDCE7E-5D6C-428C-A40A-D901A700CC9C}" dt="2021-12-05T19:55:28.941" v="4543" actId="1076"/>
          <ac:spMkLst>
            <pc:docMk/>
            <pc:sldMk cId="2329535379" sldId="417"/>
            <ac:spMk id="115" creationId="{B866A0AE-7290-407A-87E5-7C07978F3A42}"/>
          </ac:spMkLst>
        </pc:spChg>
        <pc:picChg chg="add mod">
          <ac:chgData name="Vu Phan (Student)" userId="73e9e9bd-e36e-465d-a473-d5808a927cc8" providerId="ADAL" clId="{78CDCE7E-5D6C-428C-A40A-D901A700CC9C}" dt="2021-12-05T19:53:54.037" v="4268" actId="1076"/>
          <ac:picMkLst>
            <pc:docMk/>
            <pc:sldMk cId="2329535379" sldId="417"/>
            <ac:picMk id="3" creationId="{E4C2C36E-2590-4F9A-BC25-0A3B32865EBD}"/>
          </ac:picMkLst>
        </pc:picChg>
        <pc:picChg chg="add mod">
          <ac:chgData name="Vu Phan (Student)" userId="73e9e9bd-e36e-465d-a473-d5808a927cc8" providerId="ADAL" clId="{78CDCE7E-5D6C-428C-A40A-D901A700CC9C}" dt="2021-12-05T19:53:57.421" v="4270" actId="1076"/>
          <ac:picMkLst>
            <pc:docMk/>
            <pc:sldMk cId="2329535379" sldId="417"/>
            <ac:picMk id="12" creationId="{F37AA5A4-25EB-4A15-A8FE-06DFBBEEB9B5}"/>
          </ac:picMkLst>
        </pc:picChg>
        <pc:picChg chg="del">
          <ac:chgData name="Vu Phan (Student)" userId="73e9e9bd-e36e-465d-a473-d5808a927cc8" providerId="ADAL" clId="{78CDCE7E-5D6C-428C-A40A-D901A700CC9C}" dt="2021-12-05T19:53:09.235" v="4258" actId="478"/>
          <ac:picMkLst>
            <pc:docMk/>
            <pc:sldMk cId="2329535379" sldId="417"/>
            <ac:picMk id="113" creationId="{C89720FF-08B0-4E56-A5B2-A2AB8AC3FA15}"/>
          </ac:picMkLst>
        </pc:picChg>
        <pc:picChg chg="del">
          <ac:chgData name="Vu Phan (Student)" userId="73e9e9bd-e36e-465d-a473-d5808a927cc8" providerId="ADAL" clId="{78CDCE7E-5D6C-428C-A40A-D901A700CC9C}" dt="2021-12-05T19:53:09.235" v="4258" actId="478"/>
          <ac:picMkLst>
            <pc:docMk/>
            <pc:sldMk cId="2329535379" sldId="417"/>
            <ac:picMk id="114" creationId="{00ECEC23-B553-437C-A04B-15A19F469377}"/>
          </ac:picMkLst>
        </pc:pic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65" creationId="{E3CB3358-76A2-4B37-BAD7-88C2C39FCFAD}"/>
          </ac:cxnSpMkLst>
        </pc:cxn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66" creationId="{EF561CA6-5203-4940-8935-E30D757FB67D}"/>
          </ac:cxnSpMkLst>
        </pc:cxn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67" creationId="{7221ACF5-6D62-4201-BC9D-13980A1E2C68}"/>
          </ac:cxnSpMkLst>
        </pc:cxn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69" creationId="{F6B003EA-E750-4A0E-B0F4-98C07B316C2C}"/>
          </ac:cxnSpMkLst>
        </pc:cxn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72" creationId="{78C1BDE0-0186-468A-A83F-B66D51E53D43}"/>
          </ac:cxnSpMkLst>
        </pc:cxn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73" creationId="{BC366518-1A3A-4302-B989-3C6857388E36}"/>
          </ac:cxnSpMkLst>
        </pc:cxnChg>
        <pc:cxnChg chg="del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74" creationId="{FA1434EB-2B83-4A19-A2A5-7223C686426C}"/>
          </ac:cxnSpMkLst>
        </pc:cxn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96" creationId="{C936D85B-6CCD-45DC-8E20-13093DF34F30}"/>
          </ac:cxnSpMkLst>
        </pc:cxn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97" creationId="{DD5034D0-9BA8-4BE0-8878-CD9A614BC62A}"/>
          </ac:cxnSpMkLst>
        </pc:cxn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98" creationId="{E6331B48-4A75-4066-8C3A-90379743A11B}"/>
          </ac:cxnSpMkLst>
        </pc:cxn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100" creationId="{1F0E822D-8A00-46A5-95C7-D4A15C518B12}"/>
          </ac:cxnSpMkLst>
        </pc:cxn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103" creationId="{F933D884-5BA7-48F3-AEC5-6D2414190B82}"/>
          </ac:cxnSpMkLst>
        </pc:cxnChg>
        <pc:cxnChg chg="del mod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104" creationId="{B94A049B-2A8D-4527-BEC4-1A818F4575D9}"/>
          </ac:cxnSpMkLst>
        </pc:cxnChg>
        <pc:cxnChg chg="del">
          <ac:chgData name="Vu Phan (Student)" userId="73e9e9bd-e36e-465d-a473-d5808a927cc8" providerId="ADAL" clId="{78CDCE7E-5D6C-428C-A40A-D901A700CC9C}" dt="2021-12-05T19:53:09.235" v="4258" actId="478"/>
          <ac:cxnSpMkLst>
            <pc:docMk/>
            <pc:sldMk cId="2329535379" sldId="417"/>
            <ac:cxnSpMk id="105" creationId="{753D51B3-087E-44D2-B875-68CE9B0A3FF2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6T17:38:35.663" v="7344" actId="20577"/>
        <pc:sldMkLst>
          <pc:docMk/>
          <pc:sldMk cId="4130887232" sldId="418"/>
        </pc:sldMkLst>
        <pc:spChg chg="add mod">
          <ac:chgData name="Vu Phan (Student)" userId="73e9e9bd-e36e-465d-a473-d5808a927cc8" providerId="ADAL" clId="{78CDCE7E-5D6C-428C-A40A-D901A700CC9C}" dt="2021-12-05T22:46:46.583" v="5783"/>
          <ac:spMkLst>
            <pc:docMk/>
            <pc:sldMk cId="4130887232" sldId="418"/>
            <ac:spMk id="2" creationId="{3F180BE8-542C-4A66-A51F-B099C3FF81DD}"/>
          </ac:spMkLst>
        </pc:spChg>
        <pc:spChg chg="mod">
          <ac:chgData name="Vu Phan (Student)" userId="73e9e9bd-e36e-465d-a473-d5808a927cc8" providerId="ADAL" clId="{78CDCE7E-5D6C-428C-A40A-D901A700CC9C}" dt="2021-12-06T17:26:35.125" v="7275" actId="20577"/>
          <ac:spMkLst>
            <pc:docMk/>
            <pc:sldMk cId="4130887232" sldId="418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78CDCE7E-5D6C-428C-A40A-D901A700CC9C}" dt="2021-12-05T22:37:27.256" v="5729" actId="14100"/>
          <ac:spMkLst>
            <pc:docMk/>
            <pc:sldMk cId="4130887232" sldId="418"/>
            <ac:spMk id="18" creationId="{E6DC9D4E-B921-4F0E-8218-8E78218D81C0}"/>
          </ac:spMkLst>
        </pc:spChg>
        <pc:spChg chg="add mod">
          <ac:chgData name="Vu Phan (Student)" userId="73e9e9bd-e36e-465d-a473-d5808a927cc8" providerId="ADAL" clId="{78CDCE7E-5D6C-428C-A40A-D901A700CC9C}" dt="2021-12-05T22:45:43.399" v="5764" actId="1076"/>
          <ac:spMkLst>
            <pc:docMk/>
            <pc:sldMk cId="4130887232" sldId="418"/>
            <ac:spMk id="19" creationId="{DCE10BFA-A9E3-4AC9-A023-0F80A0C5B8AA}"/>
          </ac:spMkLst>
        </pc:spChg>
        <pc:spChg chg="mod">
          <ac:chgData name="Vu Phan (Student)" userId="73e9e9bd-e36e-465d-a473-d5808a927cc8" providerId="ADAL" clId="{78CDCE7E-5D6C-428C-A40A-D901A700CC9C}" dt="2021-12-05T22:36:01.334" v="5616" actId="1036"/>
          <ac:spMkLst>
            <pc:docMk/>
            <pc:sldMk cId="4130887232" sldId="418"/>
            <ac:spMk id="20" creationId="{AA17676D-9F54-4456-BBB1-001BD1092EAE}"/>
          </ac:spMkLst>
        </pc:spChg>
        <pc:spChg chg="add mod">
          <ac:chgData name="Vu Phan (Student)" userId="73e9e9bd-e36e-465d-a473-d5808a927cc8" providerId="ADAL" clId="{78CDCE7E-5D6C-428C-A40A-D901A700CC9C}" dt="2021-12-05T22:47:03.840" v="5786" actId="207"/>
          <ac:spMkLst>
            <pc:docMk/>
            <pc:sldMk cId="4130887232" sldId="418"/>
            <ac:spMk id="22" creationId="{3051E7B4-EBBC-402A-866C-DBD435F33705}"/>
          </ac:spMkLst>
        </pc:spChg>
        <pc:spChg chg="add mod">
          <ac:chgData name="Vu Phan (Student)" userId="73e9e9bd-e36e-465d-a473-d5808a927cc8" providerId="ADAL" clId="{78CDCE7E-5D6C-428C-A40A-D901A700CC9C}" dt="2021-12-05T22:48:05.813" v="5830" actId="20577"/>
          <ac:spMkLst>
            <pc:docMk/>
            <pc:sldMk cId="4130887232" sldId="418"/>
            <ac:spMk id="24" creationId="{44DDDE90-3DD0-4E9B-BC28-588DDB043FD0}"/>
          </ac:spMkLst>
        </pc:spChg>
        <pc:spChg chg="mod ord">
          <ac:chgData name="Vu Phan (Student)" userId="73e9e9bd-e36e-465d-a473-d5808a927cc8" providerId="ADAL" clId="{78CDCE7E-5D6C-428C-A40A-D901A700CC9C}" dt="2021-12-05T22:36:35.429" v="5624" actId="167"/>
          <ac:spMkLst>
            <pc:docMk/>
            <pc:sldMk cId="4130887232" sldId="418"/>
            <ac:spMk id="25" creationId="{F3B037C5-D475-4E56-8855-D87E8B8147B1}"/>
          </ac:spMkLst>
        </pc:spChg>
        <pc:spChg chg="mod ord">
          <ac:chgData name="Vu Phan (Student)" userId="73e9e9bd-e36e-465d-a473-d5808a927cc8" providerId="ADAL" clId="{78CDCE7E-5D6C-428C-A40A-D901A700CC9C}" dt="2021-12-05T22:36:35.429" v="5624" actId="167"/>
          <ac:spMkLst>
            <pc:docMk/>
            <pc:sldMk cId="4130887232" sldId="418"/>
            <ac:spMk id="26" creationId="{558A0A0E-D130-4997-812E-33BAC4A47029}"/>
          </ac:spMkLst>
        </pc:spChg>
        <pc:spChg chg="mod ord">
          <ac:chgData name="Vu Phan (Student)" userId="73e9e9bd-e36e-465d-a473-d5808a927cc8" providerId="ADAL" clId="{78CDCE7E-5D6C-428C-A40A-D901A700CC9C}" dt="2021-12-05T22:36:35.429" v="5624" actId="167"/>
          <ac:spMkLst>
            <pc:docMk/>
            <pc:sldMk cId="4130887232" sldId="418"/>
            <ac:spMk id="27" creationId="{E02881C1-931F-435A-8D09-54AF7AE5912A}"/>
          </ac:spMkLst>
        </pc:spChg>
        <pc:spChg chg="mod ord">
          <ac:chgData name="Vu Phan (Student)" userId="73e9e9bd-e36e-465d-a473-d5808a927cc8" providerId="ADAL" clId="{78CDCE7E-5D6C-428C-A40A-D901A700CC9C}" dt="2021-12-05T22:36:35.429" v="5624" actId="167"/>
          <ac:spMkLst>
            <pc:docMk/>
            <pc:sldMk cId="4130887232" sldId="418"/>
            <ac:spMk id="28" creationId="{76B8E75E-2E3F-45D9-BB87-10302482A34F}"/>
          </ac:spMkLst>
        </pc:spChg>
        <pc:spChg chg="add mod">
          <ac:chgData name="Vu Phan (Student)" userId="73e9e9bd-e36e-465d-a473-d5808a927cc8" providerId="ADAL" clId="{78CDCE7E-5D6C-428C-A40A-D901A700CC9C}" dt="2021-12-05T22:48:46.160" v="5843" actId="1076"/>
          <ac:spMkLst>
            <pc:docMk/>
            <pc:sldMk cId="4130887232" sldId="418"/>
            <ac:spMk id="29" creationId="{74937BD0-48A1-4875-BFD0-068AC9D9DBDD}"/>
          </ac:spMkLst>
        </pc:spChg>
        <pc:spChg chg="add mod">
          <ac:chgData name="Vu Phan (Student)" userId="73e9e9bd-e36e-465d-a473-d5808a927cc8" providerId="ADAL" clId="{78CDCE7E-5D6C-428C-A40A-D901A700CC9C}" dt="2021-12-05T22:48:28.023" v="5842" actId="1076"/>
          <ac:spMkLst>
            <pc:docMk/>
            <pc:sldMk cId="4130887232" sldId="418"/>
            <ac:spMk id="30" creationId="{981CADF0-2C82-440F-A51C-DD00DD2506EE}"/>
          </ac:spMkLst>
        </pc:spChg>
        <pc:spChg chg="add mod">
          <ac:chgData name="Vu Phan (Student)" userId="73e9e9bd-e36e-465d-a473-d5808a927cc8" providerId="ADAL" clId="{78CDCE7E-5D6C-428C-A40A-D901A700CC9C}" dt="2021-12-06T17:38:35.663" v="7344" actId="20577"/>
          <ac:spMkLst>
            <pc:docMk/>
            <pc:sldMk cId="4130887232" sldId="418"/>
            <ac:spMk id="31" creationId="{89EBEFB0-7B63-4266-B230-6501298161FA}"/>
          </ac:spMkLst>
        </pc:spChg>
        <pc:picChg chg="mod ord">
          <ac:chgData name="Vu Phan (Student)" userId="73e9e9bd-e36e-465d-a473-d5808a927cc8" providerId="ADAL" clId="{78CDCE7E-5D6C-428C-A40A-D901A700CC9C}" dt="2021-12-05T22:36:35.429" v="5624" actId="167"/>
          <ac:picMkLst>
            <pc:docMk/>
            <pc:sldMk cId="4130887232" sldId="418"/>
            <ac:picMk id="8" creationId="{546CE660-F587-4A5A-89C1-BD20F66ABC9A}"/>
          </ac:picMkLst>
        </pc:picChg>
        <pc:cxnChg chg="mod ord">
          <ac:chgData name="Vu Phan (Student)" userId="73e9e9bd-e36e-465d-a473-d5808a927cc8" providerId="ADAL" clId="{78CDCE7E-5D6C-428C-A40A-D901A700CC9C}" dt="2021-12-05T22:36:35.429" v="5624" actId="167"/>
          <ac:cxnSpMkLst>
            <pc:docMk/>
            <pc:sldMk cId="4130887232" sldId="418"/>
            <ac:cxnSpMk id="3" creationId="{5D18B71E-8E7E-4FD0-A016-043A01336474}"/>
          </ac:cxnSpMkLst>
        </pc:cxnChg>
        <pc:cxnChg chg="mod ord">
          <ac:chgData name="Vu Phan (Student)" userId="73e9e9bd-e36e-465d-a473-d5808a927cc8" providerId="ADAL" clId="{78CDCE7E-5D6C-428C-A40A-D901A700CC9C}" dt="2021-12-05T22:36:35.429" v="5624" actId="167"/>
          <ac:cxnSpMkLst>
            <pc:docMk/>
            <pc:sldMk cId="4130887232" sldId="418"/>
            <ac:cxnSpMk id="11" creationId="{7B71765D-7F99-4994-98D7-B012091437B4}"/>
          </ac:cxnSpMkLst>
        </pc:cxnChg>
        <pc:cxnChg chg="add mod">
          <ac:chgData name="Vu Phan (Student)" userId="73e9e9bd-e36e-465d-a473-d5808a927cc8" providerId="ADAL" clId="{78CDCE7E-5D6C-428C-A40A-D901A700CC9C}" dt="2021-12-05T22:47:20.456" v="5789" actId="208"/>
          <ac:cxnSpMkLst>
            <pc:docMk/>
            <pc:sldMk cId="4130887232" sldId="418"/>
            <ac:cxnSpMk id="12" creationId="{C7F0D5F7-24FA-47B0-AAC8-E60C096F2DF5}"/>
          </ac:cxnSpMkLst>
        </pc:cxnChg>
        <pc:cxnChg chg="add del mod ord">
          <ac:chgData name="Vu Phan (Student)" userId="73e9e9bd-e36e-465d-a473-d5808a927cc8" providerId="ADAL" clId="{78CDCE7E-5D6C-428C-A40A-D901A700CC9C}" dt="2021-12-05T22:45:56.687" v="5771" actId="1076"/>
          <ac:cxnSpMkLst>
            <pc:docMk/>
            <pc:sldMk cId="4130887232" sldId="418"/>
            <ac:cxnSpMk id="14" creationId="{6D408FCB-E658-4968-AA8C-3B2E4E482DCC}"/>
          </ac:cxnSpMkLst>
        </pc:cxnChg>
        <pc:cxnChg chg="mod ord">
          <ac:chgData name="Vu Phan (Student)" userId="73e9e9bd-e36e-465d-a473-d5808a927cc8" providerId="ADAL" clId="{78CDCE7E-5D6C-428C-A40A-D901A700CC9C}" dt="2021-12-05T22:36:35.429" v="5624" actId="167"/>
          <ac:cxnSpMkLst>
            <pc:docMk/>
            <pc:sldMk cId="4130887232" sldId="418"/>
            <ac:cxnSpMk id="21" creationId="{9983D6A5-F789-411F-B8F5-B1CE276EB78C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6T17:26:48.509" v="7294" actId="20577"/>
        <pc:sldMkLst>
          <pc:docMk/>
          <pc:sldMk cId="353154091" sldId="419"/>
        </pc:sldMkLst>
        <pc:spChg chg="del">
          <ac:chgData name="Vu Phan (Student)" userId="73e9e9bd-e36e-465d-a473-d5808a927cc8" providerId="ADAL" clId="{78CDCE7E-5D6C-428C-A40A-D901A700CC9C}" dt="2021-12-05T22:49:33.976" v="5924" actId="478"/>
          <ac:spMkLst>
            <pc:docMk/>
            <pc:sldMk cId="353154091" sldId="419"/>
            <ac:spMk id="2" creationId="{3F180BE8-542C-4A66-A51F-B099C3FF81DD}"/>
          </ac:spMkLst>
        </pc:spChg>
        <pc:spChg chg="mod">
          <ac:chgData name="Vu Phan (Student)" userId="73e9e9bd-e36e-465d-a473-d5808a927cc8" providerId="ADAL" clId="{78CDCE7E-5D6C-428C-A40A-D901A700CC9C}" dt="2021-12-06T17:26:48.509" v="7294" actId="20577"/>
          <ac:spMkLst>
            <pc:docMk/>
            <pc:sldMk cId="353154091" sldId="419"/>
            <ac:spMk id="9" creationId="{1545A3EB-3FBA-4134-BE75-E5AB79BD24AD}"/>
          </ac:spMkLst>
        </pc:spChg>
        <pc:spChg chg="mod">
          <ac:chgData name="Vu Phan (Student)" userId="73e9e9bd-e36e-465d-a473-d5808a927cc8" providerId="ADAL" clId="{78CDCE7E-5D6C-428C-A40A-D901A700CC9C}" dt="2021-12-05T22:49:18.667" v="5922" actId="20577"/>
          <ac:spMkLst>
            <pc:docMk/>
            <pc:sldMk cId="353154091" sldId="419"/>
            <ac:spMk id="18" creationId="{E6DC9D4E-B921-4F0E-8218-8E78218D81C0}"/>
          </ac:spMkLst>
        </pc:spChg>
        <pc:spChg chg="del">
          <ac:chgData name="Vu Phan (Student)" userId="73e9e9bd-e36e-465d-a473-d5808a927cc8" providerId="ADAL" clId="{78CDCE7E-5D6C-428C-A40A-D901A700CC9C}" dt="2021-12-05T22:49:32.964" v="5923" actId="478"/>
          <ac:spMkLst>
            <pc:docMk/>
            <pc:sldMk cId="353154091" sldId="419"/>
            <ac:spMk id="19" creationId="{DCE10BFA-A9E3-4AC9-A023-0F80A0C5B8AA}"/>
          </ac:spMkLst>
        </pc:spChg>
        <pc:spChg chg="mod">
          <ac:chgData name="Vu Phan (Student)" userId="73e9e9bd-e36e-465d-a473-d5808a927cc8" providerId="ADAL" clId="{78CDCE7E-5D6C-428C-A40A-D901A700CC9C}" dt="2021-12-05T22:49:48.578" v="5974" actId="1038"/>
          <ac:spMkLst>
            <pc:docMk/>
            <pc:sldMk cId="353154091" sldId="419"/>
            <ac:spMk id="20" creationId="{AA17676D-9F54-4456-BBB1-001BD1092EAE}"/>
          </ac:spMkLst>
        </pc:spChg>
        <pc:spChg chg="mod">
          <ac:chgData name="Vu Phan (Student)" userId="73e9e9bd-e36e-465d-a473-d5808a927cc8" providerId="ADAL" clId="{78CDCE7E-5D6C-428C-A40A-D901A700CC9C}" dt="2021-12-05T22:49:48.578" v="5974" actId="1038"/>
          <ac:spMkLst>
            <pc:docMk/>
            <pc:sldMk cId="353154091" sldId="419"/>
            <ac:spMk id="22" creationId="{3051E7B4-EBBC-402A-866C-DBD435F33705}"/>
          </ac:spMkLst>
        </pc:spChg>
        <pc:spChg chg="del">
          <ac:chgData name="Vu Phan (Student)" userId="73e9e9bd-e36e-465d-a473-d5808a927cc8" providerId="ADAL" clId="{78CDCE7E-5D6C-428C-A40A-D901A700CC9C}" dt="2021-12-05T22:49:37.586" v="5925" actId="478"/>
          <ac:spMkLst>
            <pc:docMk/>
            <pc:sldMk cId="353154091" sldId="419"/>
            <ac:spMk id="24" creationId="{44DDDE90-3DD0-4E9B-BC28-588DDB043FD0}"/>
          </ac:spMkLst>
        </pc:spChg>
        <pc:spChg chg="mod">
          <ac:chgData name="Vu Phan (Student)" userId="73e9e9bd-e36e-465d-a473-d5808a927cc8" providerId="ADAL" clId="{78CDCE7E-5D6C-428C-A40A-D901A700CC9C}" dt="2021-12-05T22:52:19.159" v="6039" actId="1076"/>
          <ac:spMkLst>
            <pc:docMk/>
            <pc:sldMk cId="353154091" sldId="419"/>
            <ac:spMk id="25" creationId="{F3B037C5-D475-4E56-8855-D87E8B8147B1}"/>
          </ac:spMkLst>
        </pc:spChg>
        <pc:spChg chg="mod">
          <ac:chgData name="Vu Phan (Student)" userId="73e9e9bd-e36e-465d-a473-d5808a927cc8" providerId="ADAL" clId="{78CDCE7E-5D6C-428C-A40A-D901A700CC9C}" dt="2021-12-05T22:49:48.578" v="5974" actId="1038"/>
          <ac:spMkLst>
            <pc:docMk/>
            <pc:sldMk cId="353154091" sldId="419"/>
            <ac:spMk id="26" creationId="{558A0A0E-D130-4997-812E-33BAC4A47029}"/>
          </ac:spMkLst>
        </pc:spChg>
        <pc:spChg chg="mod">
          <ac:chgData name="Vu Phan (Student)" userId="73e9e9bd-e36e-465d-a473-d5808a927cc8" providerId="ADAL" clId="{78CDCE7E-5D6C-428C-A40A-D901A700CC9C}" dt="2021-12-05T22:49:48.578" v="5974" actId="1038"/>
          <ac:spMkLst>
            <pc:docMk/>
            <pc:sldMk cId="353154091" sldId="419"/>
            <ac:spMk id="27" creationId="{E02881C1-931F-435A-8D09-54AF7AE5912A}"/>
          </ac:spMkLst>
        </pc:spChg>
        <pc:spChg chg="mod">
          <ac:chgData name="Vu Phan (Student)" userId="73e9e9bd-e36e-465d-a473-d5808a927cc8" providerId="ADAL" clId="{78CDCE7E-5D6C-428C-A40A-D901A700CC9C}" dt="2021-12-05T22:49:48.578" v="5974" actId="1038"/>
          <ac:spMkLst>
            <pc:docMk/>
            <pc:sldMk cId="353154091" sldId="419"/>
            <ac:spMk id="28" creationId="{76B8E75E-2E3F-45D9-BB87-10302482A34F}"/>
          </ac:spMkLst>
        </pc:spChg>
        <pc:spChg chg="del">
          <ac:chgData name="Vu Phan (Student)" userId="73e9e9bd-e36e-465d-a473-d5808a927cc8" providerId="ADAL" clId="{78CDCE7E-5D6C-428C-A40A-D901A700CC9C}" dt="2021-12-05T22:49:39" v="5926" actId="478"/>
          <ac:spMkLst>
            <pc:docMk/>
            <pc:sldMk cId="353154091" sldId="419"/>
            <ac:spMk id="29" creationId="{74937BD0-48A1-4875-BFD0-068AC9D9DBDD}"/>
          </ac:spMkLst>
        </pc:spChg>
        <pc:spChg chg="mod">
          <ac:chgData name="Vu Phan (Student)" userId="73e9e9bd-e36e-465d-a473-d5808a927cc8" providerId="ADAL" clId="{78CDCE7E-5D6C-428C-A40A-D901A700CC9C}" dt="2021-12-05T22:49:48.578" v="5974" actId="1038"/>
          <ac:spMkLst>
            <pc:docMk/>
            <pc:sldMk cId="353154091" sldId="419"/>
            <ac:spMk id="30" creationId="{981CADF0-2C82-440F-A51C-DD00DD2506EE}"/>
          </ac:spMkLst>
        </pc:spChg>
        <pc:spChg chg="add mod">
          <ac:chgData name="Vu Phan (Student)" userId="73e9e9bd-e36e-465d-a473-d5808a927cc8" providerId="ADAL" clId="{78CDCE7E-5D6C-428C-A40A-D901A700CC9C}" dt="2021-12-05T22:49:58.914" v="5975" actId="571"/>
          <ac:spMkLst>
            <pc:docMk/>
            <pc:sldMk cId="353154091" sldId="419"/>
            <ac:spMk id="36" creationId="{3F07E4B8-D8CA-4036-A9B1-E76D745A9D9D}"/>
          </ac:spMkLst>
        </pc:spChg>
        <pc:spChg chg="add mod">
          <ac:chgData name="Vu Phan (Student)" userId="73e9e9bd-e36e-465d-a473-d5808a927cc8" providerId="ADAL" clId="{78CDCE7E-5D6C-428C-A40A-D901A700CC9C}" dt="2021-12-05T22:49:58.914" v="5975" actId="571"/>
          <ac:spMkLst>
            <pc:docMk/>
            <pc:sldMk cId="353154091" sldId="419"/>
            <ac:spMk id="37" creationId="{D9E70EE3-E585-47FE-9909-4ECDA15C8E89}"/>
          </ac:spMkLst>
        </pc:spChg>
        <pc:spChg chg="add mod">
          <ac:chgData name="Vu Phan (Student)" userId="73e9e9bd-e36e-465d-a473-d5808a927cc8" providerId="ADAL" clId="{78CDCE7E-5D6C-428C-A40A-D901A700CC9C}" dt="2021-12-05T22:49:58.914" v="5975" actId="571"/>
          <ac:spMkLst>
            <pc:docMk/>
            <pc:sldMk cId="353154091" sldId="419"/>
            <ac:spMk id="38" creationId="{CF06E838-F9F1-4424-9E21-D2F1DB3617C5}"/>
          </ac:spMkLst>
        </pc:spChg>
        <pc:spChg chg="add mod">
          <ac:chgData name="Vu Phan (Student)" userId="73e9e9bd-e36e-465d-a473-d5808a927cc8" providerId="ADAL" clId="{78CDCE7E-5D6C-428C-A40A-D901A700CC9C}" dt="2021-12-05T22:49:58.914" v="5975" actId="571"/>
          <ac:spMkLst>
            <pc:docMk/>
            <pc:sldMk cId="353154091" sldId="419"/>
            <ac:spMk id="39" creationId="{3FB2178B-5205-4111-AEA7-F106570007D7}"/>
          </ac:spMkLst>
        </pc:spChg>
        <pc:spChg chg="add mod">
          <ac:chgData name="Vu Phan (Student)" userId="73e9e9bd-e36e-465d-a473-d5808a927cc8" providerId="ADAL" clId="{78CDCE7E-5D6C-428C-A40A-D901A700CC9C}" dt="2021-12-05T22:49:58.914" v="5975" actId="571"/>
          <ac:spMkLst>
            <pc:docMk/>
            <pc:sldMk cId="353154091" sldId="419"/>
            <ac:spMk id="40" creationId="{28EBD3F0-4B08-4FBA-8AB5-A28506F0E6CC}"/>
          </ac:spMkLst>
        </pc:spChg>
        <pc:spChg chg="add mod">
          <ac:chgData name="Vu Phan (Student)" userId="73e9e9bd-e36e-465d-a473-d5808a927cc8" providerId="ADAL" clId="{78CDCE7E-5D6C-428C-A40A-D901A700CC9C}" dt="2021-12-05T22:49:58.914" v="5975" actId="571"/>
          <ac:spMkLst>
            <pc:docMk/>
            <pc:sldMk cId="353154091" sldId="419"/>
            <ac:spMk id="41" creationId="{22433197-904F-416F-B500-04EA5067E434}"/>
          </ac:spMkLst>
        </pc:spChg>
        <pc:spChg chg="add mod">
          <ac:chgData name="Vu Phan (Student)" userId="73e9e9bd-e36e-465d-a473-d5808a927cc8" providerId="ADAL" clId="{78CDCE7E-5D6C-428C-A40A-D901A700CC9C}" dt="2021-12-05T22:52:04.343" v="6036" actId="14100"/>
          <ac:spMkLst>
            <pc:docMk/>
            <pc:sldMk cId="353154091" sldId="419"/>
            <ac:spMk id="43" creationId="{287DBC0F-4A1D-4840-BD1C-5DE21F43C62E}"/>
          </ac:spMkLst>
        </pc:spChg>
        <pc:spChg chg="add mod">
          <ac:chgData name="Vu Phan (Student)" userId="73e9e9bd-e36e-465d-a473-d5808a927cc8" providerId="ADAL" clId="{78CDCE7E-5D6C-428C-A40A-D901A700CC9C}" dt="2021-12-05T22:51:00.433" v="5989" actId="1076"/>
          <ac:spMkLst>
            <pc:docMk/>
            <pc:sldMk cId="353154091" sldId="419"/>
            <ac:spMk id="48" creationId="{F9CEACCE-E60F-4564-8795-35666316C913}"/>
          </ac:spMkLst>
        </pc:spChg>
        <pc:spChg chg="add mod">
          <ac:chgData name="Vu Phan (Student)" userId="73e9e9bd-e36e-465d-a473-d5808a927cc8" providerId="ADAL" clId="{78CDCE7E-5D6C-428C-A40A-D901A700CC9C}" dt="2021-12-05T22:51:07.631" v="5994" actId="1076"/>
          <ac:spMkLst>
            <pc:docMk/>
            <pc:sldMk cId="353154091" sldId="419"/>
            <ac:spMk id="49" creationId="{434E8E08-2E96-41BE-BA0E-C34DFDF1A46A}"/>
          </ac:spMkLst>
        </pc:spChg>
        <pc:spChg chg="add mod">
          <ac:chgData name="Vu Phan (Student)" userId="73e9e9bd-e36e-465d-a473-d5808a927cc8" providerId="ADAL" clId="{78CDCE7E-5D6C-428C-A40A-D901A700CC9C}" dt="2021-12-05T22:51:24.122" v="5997" actId="207"/>
          <ac:spMkLst>
            <pc:docMk/>
            <pc:sldMk cId="353154091" sldId="419"/>
            <ac:spMk id="50" creationId="{C8DC75F6-D5A6-4A30-8A7B-61948B7EBEAF}"/>
          </ac:spMkLst>
        </pc:spChg>
        <pc:spChg chg="add mod">
          <ac:chgData name="Vu Phan (Student)" userId="73e9e9bd-e36e-465d-a473-d5808a927cc8" providerId="ADAL" clId="{78CDCE7E-5D6C-428C-A40A-D901A700CC9C}" dt="2021-12-05T22:51:53.576" v="6017" actId="1076"/>
          <ac:spMkLst>
            <pc:docMk/>
            <pc:sldMk cId="353154091" sldId="419"/>
            <ac:spMk id="51" creationId="{E4ADAFF6-4D40-4802-BA2B-E42821700FC4}"/>
          </ac:spMkLst>
        </pc:spChg>
        <pc:spChg chg="add mod">
          <ac:chgData name="Vu Phan (Student)" userId="73e9e9bd-e36e-465d-a473-d5808a927cc8" providerId="ADAL" clId="{78CDCE7E-5D6C-428C-A40A-D901A700CC9C}" dt="2021-12-05T22:52:35.432" v="6052" actId="14100"/>
          <ac:spMkLst>
            <pc:docMk/>
            <pc:sldMk cId="353154091" sldId="419"/>
            <ac:spMk id="55" creationId="{ECF4B61E-4DAA-4DD7-B82C-C093CA5BE7E3}"/>
          </ac:spMkLst>
        </pc:spChg>
        <pc:spChg chg="add mod">
          <ac:chgData name="Vu Phan (Student)" userId="73e9e9bd-e36e-465d-a473-d5808a927cc8" providerId="ADAL" clId="{78CDCE7E-5D6C-428C-A40A-D901A700CC9C}" dt="2021-12-05T22:52:43.659" v="6055" actId="20577"/>
          <ac:spMkLst>
            <pc:docMk/>
            <pc:sldMk cId="353154091" sldId="419"/>
            <ac:spMk id="56" creationId="{E6CDAEF3-7FAD-4DD8-B272-95189EDCC5C3}"/>
          </ac:spMkLst>
        </pc:spChg>
        <pc:picChg chg="mod">
          <ac:chgData name="Vu Phan (Student)" userId="73e9e9bd-e36e-465d-a473-d5808a927cc8" providerId="ADAL" clId="{78CDCE7E-5D6C-428C-A40A-D901A700CC9C}" dt="2021-12-05T22:49:48.578" v="5974" actId="1038"/>
          <ac:picMkLst>
            <pc:docMk/>
            <pc:sldMk cId="353154091" sldId="419"/>
            <ac:picMk id="8" creationId="{546CE660-F587-4A5A-89C1-BD20F66ABC9A}"/>
          </ac:picMkLst>
        </pc:picChg>
        <pc:picChg chg="add mod">
          <ac:chgData name="Vu Phan (Student)" userId="73e9e9bd-e36e-465d-a473-d5808a927cc8" providerId="ADAL" clId="{78CDCE7E-5D6C-428C-A40A-D901A700CC9C}" dt="2021-12-05T22:51:39.059" v="6002" actId="1076"/>
          <ac:picMkLst>
            <pc:docMk/>
            <pc:sldMk cId="353154091" sldId="419"/>
            <ac:picMk id="31" creationId="{CE390C52-58DD-4A0B-9D60-C7C39269945C}"/>
          </ac:picMkLst>
        </pc:picChg>
        <pc:cxnChg chg="mod">
          <ac:chgData name="Vu Phan (Student)" userId="73e9e9bd-e36e-465d-a473-d5808a927cc8" providerId="ADAL" clId="{78CDCE7E-5D6C-428C-A40A-D901A700CC9C}" dt="2021-12-05T22:49:48.578" v="5974" actId="1038"/>
          <ac:cxnSpMkLst>
            <pc:docMk/>
            <pc:sldMk cId="353154091" sldId="419"/>
            <ac:cxnSpMk id="3" creationId="{5D18B71E-8E7E-4FD0-A016-043A01336474}"/>
          </ac:cxnSpMkLst>
        </pc:cxnChg>
        <pc:cxnChg chg="mod">
          <ac:chgData name="Vu Phan (Student)" userId="73e9e9bd-e36e-465d-a473-d5808a927cc8" providerId="ADAL" clId="{78CDCE7E-5D6C-428C-A40A-D901A700CC9C}" dt="2021-12-05T22:49:48.578" v="5974" actId="1038"/>
          <ac:cxnSpMkLst>
            <pc:docMk/>
            <pc:sldMk cId="353154091" sldId="419"/>
            <ac:cxnSpMk id="11" creationId="{7B71765D-7F99-4994-98D7-B012091437B4}"/>
          </ac:cxnSpMkLst>
        </pc:cxnChg>
        <pc:cxnChg chg="mod">
          <ac:chgData name="Vu Phan (Student)" userId="73e9e9bd-e36e-465d-a473-d5808a927cc8" providerId="ADAL" clId="{78CDCE7E-5D6C-428C-A40A-D901A700CC9C}" dt="2021-12-05T22:49:48.578" v="5974" actId="1038"/>
          <ac:cxnSpMkLst>
            <pc:docMk/>
            <pc:sldMk cId="353154091" sldId="419"/>
            <ac:cxnSpMk id="12" creationId="{C7F0D5F7-24FA-47B0-AAC8-E60C096F2DF5}"/>
          </ac:cxnSpMkLst>
        </pc:cxnChg>
        <pc:cxnChg chg="add">
          <ac:chgData name="Vu Phan (Student)" userId="73e9e9bd-e36e-465d-a473-d5808a927cc8" providerId="ADAL" clId="{78CDCE7E-5D6C-428C-A40A-D901A700CC9C}" dt="2021-12-05T22:50:17.305" v="5976" actId="11529"/>
          <ac:cxnSpMkLst>
            <pc:docMk/>
            <pc:sldMk cId="353154091" sldId="419"/>
            <ac:cxnSpMk id="13" creationId="{F9877BA0-F559-4CFE-9C60-FD09590DE7BA}"/>
          </ac:cxnSpMkLst>
        </pc:cxnChg>
        <pc:cxnChg chg="mod">
          <ac:chgData name="Vu Phan (Student)" userId="73e9e9bd-e36e-465d-a473-d5808a927cc8" providerId="ADAL" clId="{78CDCE7E-5D6C-428C-A40A-D901A700CC9C}" dt="2021-12-05T22:49:48.578" v="5974" actId="1038"/>
          <ac:cxnSpMkLst>
            <pc:docMk/>
            <pc:sldMk cId="353154091" sldId="419"/>
            <ac:cxnSpMk id="14" creationId="{6D408FCB-E658-4968-AA8C-3B2E4E482DCC}"/>
          </ac:cxnSpMkLst>
        </pc:cxnChg>
        <pc:cxnChg chg="add mod">
          <ac:chgData name="Vu Phan (Student)" userId="73e9e9bd-e36e-465d-a473-d5808a927cc8" providerId="ADAL" clId="{78CDCE7E-5D6C-428C-A40A-D901A700CC9C}" dt="2021-12-05T22:50:46.214" v="5982" actId="14100"/>
          <ac:cxnSpMkLst>
            <pc:docMk/>
            <pc:sldMk cId="353154091" sldId="419"/>
            <ac:cxnSpMk id="16" creationId="{C3A9C282-EFC0-477E-A670-8D03B7EB618C}"/>
          </ac:cxnSpMkLst>
        </pc:cxnChg>
        <pc:cxnChg chg="mod">
          <ac:chgData name="Vu Phan (Student)" userId="73e9e9bd-e36e-465d-a473-d5808a927cc8" providerId="ADAL" clId="{78CDCE7E-5D6C-428C-A40A-D901A700CC9C}" dt="2021-12-05T22:49:48.578" v="5974" actId="1038"/>
          <ac:cxnSpMkLst>
            <pc:docMk/>
            <pc:sldMk cId="353154091" sldId="419"/>
            <ac:cxnSpMk id="21" creationId="{9983D6A5-F789-411F-B8F5-B1CE276EB78C}"/>
          </ac:cxnSpMkLst>
        </pc:cxnChg>
        <pc:cxnChg chg="add mod">
          <ac:chgData name="Vu Phan (Student)" userId="73e9e9bd-e36e-465d-a473-d5808a927cc8" providerId="ADAL" clId="{78CDCE7E-5D6C-428C-A40A-D901A700CC9C}" dt="2021-12-05T22:49:58.914" v="5975" actId="571"/>
          <ac:cxnSpMkLst>
            <pc:docMk/>
            <pc:sldMk cId="353154091" sldId="419"/>
            <ac:cxnSpMk id="32" creationId="{5C983DC3-EA27-4532-AE3E-5229BBFAF7B3}"/>
          </ac:cxnSpMkLst>
        </pc:cxnChg>
        <pc:cxnChg chg="add mod">
          <ac:chgData name="Vu Phan (Student)" userId="73e9e9bd-e36e-465d-a473-d5808a927cc8" providerId="ADAL" clId="{78CDCE7E-5D6C-428C-A40A-D901A700CC9C}" dt="2021-12-05T22:49:58.914" v="5975" actId="571"/>
          <ac:cxnSpMkLst>
            <pc:docMk/>
            <pc:sldMk cId="353154091" sldId="419"/>
            <ac:cxnSpMk id="33" creationId="{5753099D-BE0F-4323-B93F-1A5C055CEA1E}"/>
          </ac:cxnSpMkLst>
        </pc:cxnChg>
        <pc:cxnChg chg="add mod">
          <ac:chgData name="Vu Phan (Student)" userId="73e9e9bd-e36e-465d-a473-d5808a927cc8" providerId="ADAL" clId="{78CDCE7E-5D6C-428C-A40A-D901A700CC9C}" dt="2021-12-05T22:49:58.914" v="5975" actId="571"/>
          <ac:cxnSpMkLst>
            <pc:docMk/>
            <pc:sldMk cId="353154091" sldId="419"/>
            <ac:cxnSpMk id="34" creationId="{37179AA9-7CB5-42D9-8653-C0ECF0AC8518}"/>
          </ac:cxnSpMkLst>
        </pc:cxnChg>
        <pc:cxnChg chg="add mod">
          <ac:chgData name="Vu Phan (Student)" userId="73e9e9bd-e36e-465d-a473-d5808a927cc8" providerId="ADAL" clId="{78CDCE7E-5D6C-428C-A40A-D901A700CC9C}" dt="2021-12-05T22:49:58.914" v="5975" actId="571"/>
          <ac:cxnSpMkLst>
            <pc:docMk/>
            <pc:sldMk cId="353154091" sldId="419"/>
            <ac:cxnSpMk id="35" creationId="{F3FE0D73-77A9-49FB-BF8C-7A40D0D5A285}"/>
          </ac:cxnSpMkLst>
        </pc:cxnChg>
        <pc:cxnChg chg="add mod">
          <ac:chgData name="Vu Phan (Student)" userId="73e9e9bd-e36e-465d-a473-d5808a927cc8" providerId="ADAL" clId="{78CDCE7E-5D6C-428C-A40A-D901A700CC9C}" dt="2021-12-05T22:49:58.914" v="5975" actId="571"/>
          <ac:cxnSpMkLst>
            <pc:docMk/>
            <pc:sldMk cId="353154091" sldId="419"/>
            <ac:cxnSpMk id="42" creationId="{69A30004-B581-4E91-A72B-3CF92FFE2511}"/>
          </ac:cxnSpMkLst>
        </pc:cxnChg>
        <pc:cxnChg chg="add mod">
          <ac:chgData name="Vu Phan (Student)" userId="73e9e9bd-e36e-465d-a473-d5808a927cc8" providerId="ADAL" clId="{78CDCE7E-5D6C-428C-A40A-D901A700CC9C}" dt="2021-12-05T22:51:35.846" v="6000" actId="14100"/>
          <ac:cxnSpMkLst>
            <pc:docMk/>
            <pc:sldMk cId="353154091" sldId="419"/>
            <ac:cxnSpMk id="52" creationId="{BC1B9D8C-170E-4DFC-8716-E27A189F0CC5}"/>
          </ac:cxnSpMkLst>
        </pc:cxnChg>
      </pc:sldChg>
      <pc:sldChg chg="addSp delSp modSp add mod">
        <pc:chgData name="Vu Phan (Student)" userId="73e9e9bd-e36e-465d-a473-d5808a927cc8" providerId="ADAL" clId="{78CDCE7E-5D6C-428C-A40A-D901A700CC9C}" dt="2021-12-06T17:14:12.618" v="6231" actId="20577"/>
        <pc:sldMkLst>
          <pc:docMk/>
          <pc:sldMk cId="3647853258" sldId="420"/>
        </pc:sldMkLst>
        <pc:spChg chg="mod">
          <ac:chgData name="Vu Phan (Student)" userId="73e9e9bd-e36e-465d-a473-d5808a927cc8" providerId="ADAL" clId="{78CDCE7E-5D6C-428C-A40A-D901A700CC9C}" dt="2021-12-06T17:08:37.817" v="6070" actId="20577"/>
          <ac:spMkLst>
            <pc:docMk/>
            <pc:sldMk cId="3647853258" sldId="420"/>
            <ac:spMk id="4" creationId="{E45FE0BF-0EB7-4287-ADE1-AF19EF72C3DD}"/>
          </ac:spMkLst>
        </pc:spChg>
        <pc:spChg chg="add mod">
          <ac:chgData name="Vu Phan (Student)" userId="73e9e9bd-e36e-465d-a473-d5808a927cc8" providerId="ADAL" clId="{78CDCE7E-5D6C-428C-A40A-D901A700CC9C}" dt="2021-12-06T17:08:50.311" v="6072"/>
          <ac:spMkLst>
            <pc:docMk/>
            <pc:sldMk cId="3647853258" sldId="420"/>
            <ac:spMk id="6" creationId="{C0B0291A-B2E9-49E3-956E-77D5278651D5}"/>
          </ac:spMkLst>
        </pc:spChg>
        <pc:spChg chg="mod">
          <ac:chgData name="Vu Phan (Student)" userId="73e9e9bd-e36e-465d-a473-d5808a927cc8" providerId="ADAL" clId="{78CDCE7E-5D6C-428C-A40A-D901A700CC9C}" dt="2021-12-06T17:09:01.874" v="6073"/>
          <ac:spMkLst>
            <pc:docMk/>
            <pc:sldMk cId="3647853258" sldId="420"/>
            <ac:spMk id="8" creationId="{6B467536-1C7F-4066-B470-48D48BF57D03}"/>
          </ac:spMkLst>
        </pc:spChg>
        <pc:spChg chg="add mod">
          <ac:chgData name="Vu Phan (Student)" userId="73e9e9bd-e36e-465d-a473-d5808a927cc8" providerId="ADAL" clId="{78CDCE7E-5D6C-428C-A40A-D901A700CC9C}" dt="2021-12-06T17:08:50.311" v="6072"/>
          <ac:spMkLst>
            <pc:docMk/>
            <pc:sldMk cId="3647853258" sldId="420"/>
            <ac:spMk id="9" creationId="{DA6744B7-B553-428F-BFE0-7F39EB15FCE5}"/>
          </ac:spMkLst>
        </pc:spChg>
        <pc:spChg chg="add mod">
          <ac:chgData name="Vu Phan (Student)" userId="73e9e9bd-e36e-465d-a473-d5808a927cc8" providerId="ADAL" clId="{78CDCE7E-5D6C-428C-A40A-D901A700CC9C}" dt="2021-12-06T17:11:01.814" v="6116" actId="20577"/>
          <ac:spMkLst>
            <pc:docMk/>
            <pc:sldMk cId="3647853258" sldId="420"/>
            <ac:spMk id="14" creationId="{72F891A0-30FF-4080-A39C-1FFAD22AF289}"/>
          </ac:spMkLst>
        </pc:spChg>
        <pc:spChg chg="add mod">
          <ac:chgData name="Vu Phan (Student)" userId="73e9e9bd-e36e-465d-a473-d5808a927cc8" providerId="ADAL" clId="{78CDCE7E-5D6C-428C-A40A-D901A700CC9C}" dt="2021-12-06T17:14:12.618" v="6231" actId="20577"/>
          <ac:spMkLst>
            <pc:docMk/>
            <pc:sldMk cId="3647853258" sldId="420"/>
            <ac:spMk id="15" creationId="{F8DB1D98-AAA6-4795-A25E-F1ACD1060505}"/>
          </ac:spMkLst>
        </pc:spChg>
        <pc:spChg chg="add mod">
          <ac:chgData name="Vu Phan (Student)" userId="73e9e9bd-e36e-465d-a473-d5808a927cc8" providerId="ADAL" clId="{78CDCE7E-5D6C-428C-A40A-D901A700CC9C}" dt="2021-12-06T17:14:10.671" v="6230"/>
          <ac:spMkLst>
            <pc:docMk/>
            <pc:sldMk cId="3647853258" sldId="420"/>
            <ac:spMk id="16" creationId="{CF2ED447-EE31-4E14-9348-BDAFF6CF58DD}"/>
          </ac:spMkLst>
        </pc:spChg>
        <pc:graphicFrameChg chg="add del mod">
          <ac:chgData name="Vu Phan (Student)" userId="73e9e9bd-e36e-465d-a473-d5808a927cc8" providerId="ADAL" clId="{78CDCE7E-5D6C-428C-A40A-D901A700CC9C}" dt="2021-12-06T17:09:45.731" v="6076" actId="21"/>
          <ac:graphicFrameMkLst>
            <pc:docMk/>
            <pc:sldMk cId="3647853258" sldId="420"/>
            <ac:graphicFrameMk id="10" creationId="{33FFDB54-9676-4D5B-89FB-7A687153FADC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6T17:10:05.350" v="6083"/>
          <ac:graphicFrameMkLst>
            <pc:docMk/>
            <pc:sldMk cId="3647853258" sldId="420"/>
            <ac:graphicFrameMk id="11" creationId="{199D65DA-1959-48CF-A40E-053A48AEBC8E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6T17:10:18.361" v="6087" actId="1076"/>
          <ac:graphicFrameMkLst>
            <pc:docMk/>
            <pc:sldMk cId="3647853258" sldId="420"/>
            <ac:graphicFrameMk id="12" creationId="{D10069B5-77C6-4C42-AB36-469E591816DF}"/>
          </ac:graphicFrameMkLst>
        </pc:graphicFrameChg>
        <pc:graphicFrameChg chg="add mod">
          <ac:chgData name="Vu Phan (Student)" userId="73e9e9bd-e36e-465d-a473-d5808a927cc8" providerId="ADAL" clId="{78CDCE7E-5D6C-428C-A40A-D901A700CC9C}" dt="2021-12-06T17:10:31.552" v="6091" actId="1076"/>
          <ac:graphicFrameMkLst>
            <pc:docMk/>
            <pc:sldMk cId="3647853258" sldId="420"/>
            <ac:graphicFrameMk id="13" creationId="{66F674DF-7F04-4D7E-B9BF-13093CEC93BF}"/>
          </ac:graphicFrameMkLst>
        </pc:graphicFrameChg>
        <pc:cxnChg chg="del">
          <ac:chgData name="Vu Phan (Student)" userId="73e9e9bd-e36e-465d-a473-d5808a927cc8" providerId="ADAL" clId="{78CDCE7E-5D6C-428C-A40A-D901A700CC9C}" dt="2021-12-06T17:08:39.947" v="6071" actId="478"/>
          <ac:cxnSpMkLst>
            <pc:docMk/>
            <pc:sldMk cId="3647853258" sldId="420"/>
            <ac:cxnSpMk id="7" creationId="{34662795-8352-4477-80CC-448FCF504351}"/>
          </ac:cxnSpMkLst>
        </pc:cxnChg>
      </pc:sldChg>
    </pc:docChg>
  </pc:docChgLst>
  <pc:docChgLst>
    <pc:chgData name="Vu Phan (Student)" userId="73e9e9bd-e36e-465d-a473-d5808a927cc8" providerId="ADAL" clId="{BAAD842B-E94A-4E59-96D4-A595734CAA2C}"/>
    <pc:docChg chg="undo redo custSel addSld delSld modSld">
      <pc:chgData name="Vu Phan (Student)" userId="73e9e9bd-e36e-465d-a473-d5808a927cc8" providerId="ADAL" clId="{BAAD842B-E94A-4E59-96D4-A595734CAA2C}" dt="2022-01-11T21:00:53.075" v="5596" actId="680"/>
      <pc:docMkLst>
        <pc:docMk/>
      </pc:docMkLst>
      <pc:sldChg chg="modSp mod">
        <pc:chgData name="Vu Phan (Student)" userId="73e9e9bd-e36e-465d-a473-d5808a927cc8" providerId="ADAL" clId="{BAAD842B-E94A-4E59-96D4-A595734CAA2C}" dt="2022-01-06T20:05:05.038" v="31" actId="20577"/>
        <pc:sldMkLst>
          <pc:docMk/>
          <pc:sldMk cId="3291030164" sldId="256"/>
        </pc:sldMkLst>
        <pc:spChg chg="mod">
          <ac:chgData name="Vu Phan (Student)" userId="73e9e9bd-e36e-465d-a473-d5808a927cc8" providerId="ADAL" clId="{BAAD842B-E94A-4E59-96D4-A595734CAA2C}" dt="2022-01-06T20:05:05.038" v="31" actId="20577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BAAD842B-E94A-4E59-96D4-A595734CAA2C}" dt="2022-01-06T20:05:00.288" v="24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BAAD842B-E94A-4E59-96D4-A595734CAA2C}" dt="2022-01-06T20:05:38.340" v="95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BAAD842B-E94A-4E59-96D4-A595734CAA2C}" dt="2022-01-06T20:05:38.340" v="95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BAAD842B-E94A-4E59-96D4-A595734CAA2C}" dt="2022-01-10T19:54:46.328" v="4325" actId="207"/>
        <pc:sldMkLst>
          <pc:docMk/>
          <pc:sldMk cId="369560521" sldId="280"/>
        </pc:sldMkLst>
        <pc:spChg chg="mod">
          <ac:chgData name="Vu Phan (Student)" userId="73e9e9bd-e36e-465d-a473-d5808a927cc8" providerId="ADAL" clId="{BAAD842B-E94A-4E59-96D4-A595734CAA2C}" dt="2022-01-10T19:54:46.328" v="4325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BAAD842B-E94A-4E59-96D4-A595734CAA2C}" dt="2022-01-10T20:28:06.451" v="5327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BAAD842B-E94A-4E59-96D4-A595734CAA2C}" dt="2022-01-10T20:28:06.451" v="5327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 (Student)" userId="73e9e9bd-e36e-465d-a473-d5808a927cc8" providerId="ADAL" clId="{BAAD842B-E94A-4E59-96D4-A595734CAA2C}" dt="2022-01-10T15:13:09.672" v="3054" actId="47"/>
        <pc:sldMkLst>
          <pc:docMk/>
          <pc:sldMk cId="3230448756" sldId="430"/>
        </pc:sldMkLst>
      </pc:sldChg>
      <pc:sldChg chg="del">
        <pc:chgData name="Vu Phan (Student)" userId="73e9e9bd-e36e-465d-a473-d5808a927cc8" providerId="ADAL" clId="{BAAD842B-E94A-4E59-96D4-A595734CAA2C}" dt="2022-01-10T15:13:09.672" v="3054" actId="47"/>
        <pc:sldMkLst>
          <pc:docMk/>
          <pc:sldMk cId="4101492559" sldId="437"/>
        </pc:sldMkLst>
      </pc:sldChg>
      <pc:sldChg chg="del">
        <pc:chgData name="Vu Phan (Student)" userId="73e9e9bd-e36e-465d-a473-d5808a927cc8" providerId="ADAL" clId="{BAAD842B-E94A-4E59-96D4-A595734CAA2C}" dt="2022-01-10T15:13:09.672" v="3054" actId="47"/>
        <pc:sldMkLst>
          <pc:docMk/>
          <pc:sldMk cId="445761690" sldId="438"/>
        </pc:sldMkLst>
      </pc:sldChg>
      <pc:sldChg chg="del">
        <pc:chgData name="Vu Phan (Student)" userId="73e9e9bd-e36e-465d-a473-d5808a927cc8" providerId="ADAL" clId="{BAAD842B-E94A-4E59-96D4-A595734CAA2C}" dt="2022-01-10T15:13:09.672" v="3054" actId="47"/>
        <pc:sldMkLst>
          <pc:docMk/>
          <pc:sldMk cId="1569192236" sldId="439"/>
        </pc:sldMkLst>
      </pc:sldChg>
      <pc:sldChg chg="del">
        <pc:chgData name="Vu Phan (Student)" userId="73e9e9bd-e36e-465d-a473-d5808a927cc8" providerId="ADAL" clId="{BAAD842B-E94A-4E59-96D4-A595734CAA2C}" dt="2022-01-10T15:13:09.672" v="3054" actId="47"/>
        <pc:sldMkLst>
          <pc:docMk/>
          <pc:sldMk cId="1868674166" sldId="440"/>
        </pc:sldMkLst>
      </pc:sldChg>
      <pc:sldChg chg="del">
        <pc:chgData name="Vu Phan (Student)" userId="73e9e9bd-e36e-465d-a473-d5808a927cc8" providerId="ADAL" clId="{BAAD842B-E94A-4E59-96D4-A595734CAA2C}" dt="2022-01-10T15:13:09.672" v="3054" actId="47"/>
        <pc:sldMkLst>
          <pc:docMk/>
          <pc:sldMk cId="1251890473" sldId="441"/>
        </pc:sldMkLst>
      </pc:sldChg>
      <pc:sldChg chg="del">
        <pc:chgData name="Vu Phan (Student)" userId="73e9e9bd-e36e-465d-a473-d5808a927cc8" providerId="ADAL" clId="{BAAD842B-E94A-4E59-96D4-A595734CAA2C}" dt="2022-01-10T15:13:09.672" v="3054" actId="47"/>
        <pc:sldMkLst>
          <pc:docMk/>
          <pc:sldMk cId="361327761" sldId="442"/>
        </pc:sldMkLst>
      </pc:sldChg>
      <pc:sldChg chg="del">
        <pc:chgData name="Vu Phan (Student)" userId="73e9e9bd-e36e-465d-a473-d5808a927cc8" providerId="ADAL" clId="{BAAD842B-E94A-4E59-96D4-A595734CAA2C}" dt="2022-01-10T15:13:09.672" v="3054" actId="47"/>
        <pc:sldMkLst>
          <pc:docMk/>
          <pc:sldMk cId="4101425071" sldId="443"/>
        </pc:sldMkLst>
      </pc:sldChg>
      <pc:sldChg chg="del">
        <pc:chgData name="Vu Phan (Student)" userId="73e9e9bd-e36e-465d-a473-d5808a927cc8" providerId="ADAL" clId="{BAAD842B-E94A-4E59-96D4-A595734CAA2C}" dt="2022-01-10T15:13:09.672" v="3054" actId="47"/>
        <pc:sldMkLst>
          <pc:docMk/>
          <pc:sldMk cId="2503981044" sldId="444"/>
        </pc:sldMkLst>
      </pc:sldChg>
      <pc:sldChg chg="addSp delSp modSp mod">
        <pc:chgData name="Vu Phan (Student)" userId="73e9e9bd-e36e-465d-a473-d5808a927cc8" providerId="ADAL" clId="{BAAD842B-E94A-4E59-96D4-A595734CAA2C}" dt="2022-01-10T20:29:42.209" v="5377" actId="478"/>
        <pc:sldMkLst>
          <pc:docMk/>
          <pc:sldMk cId="196420734" sldId="445"/>
        </pc:sldMkLst>
        <pc:spChg chg="add mod">
          <ac:chgData name="Vu Phan (Student)" userId="73e9e9bd-e36e-465d-a473-d5808a927cc8" providerId="ADAL" clId="{BAAD842B-E94A-4E59-96D4-A595734CAA2C}" dt="2022-01-10T20:26:10.809" v="5054" actId="1035"/>
          <ac:spMkLst>
            <pc:docMk/>
            <pc:sldMk cId="196420734" sldId="445"/>
            <ac:spMk id="2" creationId="{CD669CD3-E2BA-4AC5-AD52-2DFA33AD9773}"/>
          </ac:spMkLst>
        </pc:spChg>
        <pc:spChg chg="add del mod">
          <ac:chgData name="Vu Phan (Student)" userId="73e9e9bd-e36e-465d-a473-d5808a927cc8" providerId="ADAL" clId="{BAAD842B-E94A-4E59-96D4-A595734CAA2C}" dt="2022-01-10T15:24:56.413" v="3171" actId="478"/>
          <ac:spMkLst>
            <pc:docMk/>
            <pc:sldMk cId="196420734" sldId="445"/>
            <ac:spMk id="3" creationId="{95E68276-E1D4-4DB4-89B2-DBA0E9143F95}"/>
          </ac:spMkLst>
        </pc:spChg>
        <pc:spChg chg="mod">
          <ac:chgData name="Vu Phan (Student)" userId="73e9e9bd-e36e-465d-a473-d5808a927cc8" providerId="ADAL" clId="{BAAD842B-E94A-4E59-96D4-A595734CAA2C}" dt="2022-01-10T15:24:51.109" v="3169" actId="20577"/>
          <ac:spMkLst>
            <pc:docMk/>
            <pc:sldMk cId="196420734" sldId="445"/>
            <ac:spMk id="4" creationId="{E45FE0BF-0EB7-4287-ADE1-AF19EF72C3DD}"/>
          </ac:spMkLst>
        </pc:spChg>
        <pc:spChg chg="add mod">
          <ac:chgData name="Vu Phan (Student)" userId="73e9e9bd-e36e-465d-a473-d5808a927cc8" providerId="ADAL" clId="{BAAD842B-E94A-4E59-96D4-A595734CAA2C}" dt="2022-01-10T20:25:28.761" v="5040" actId="20577"/>
          <ac:spMkLst>
            <pc:docMk/>
            <pc:sldMk cId="196420734" sldId="445"/>
            <ac:spMk id="13" creationId="{7A1FF475-BFB0-4EB1-BBBD-F088565A9AFE}"/>
          </ac:spMkLst>
        </pc:spChg>
        <pc:spChg chg="add mod">
          <ac:chgData name="Vu Phan (Student)" userId="73e9e9bd-e36e-465d-a473-d5808a927cc8" providerId="ADAL" clId="{BAAD842B-E94A-4E59-96D4-A595734CAA2C}" dt="2022-01-10T20:29:29.525" v="5375" actId="1076"/>
          <ac:spMkLst>
            <pc:docMk/>
            <pc:sldMk cId="196420734" sldId="445"/>
            <ac:spMk id="16" creationId="{3FEA1241-319F-49CE-88D2-AFC2B8B8FDAD}"/>
          </ac:spMkLst>
        </pc:spChg>
        <pc:spChg chg="del">
          <ac:chgData name="Vu Phan (Student)" userId="73e9e9bd-e36e-465d-a473-d5808a927cc8" providerId="ADAL" clId="{BAAD842B-E94A-4E59-96D4-A595734CAA2C}" dt="2022-01-10T15:24:55.821" v="3170" actId="478"/>
          <ac:spMkLst>
            <pc:docMk/>
            <pc:sldMk cId="196420734" sldId="445"/>
            <ac:spMk id="19" creationId="{7BA3F11F-AA53-4604-A363-B1E150BD6809}"/>
          </ac:spMkLst>
        </pc:spChg>
        <pc:spChg chg="mod">
          <ac:chgData name="Vu Phan (Student)" userId="73e9e9bd-e36e-465d-a473-d5808a927cc8" providerId="ADAL" clId="{BAAD842B-E94A-4E59-96D4-A595734CAA2C}" dt="2022-01-10T20:25:38.701" v="5041" actId="1076"/>
          <ac:spMkLst>
            <pc:docMk/>
            <pc:sldMk cId="196420734" sldId="445"/>
            <ac:spMk id="21" creationId="{7D0EB639-52D8-4406-A472-2F6E54EE797E}"/>
          </ac:spMkLst>
        </pc:spChg>
        <pc:spChg chg="mod">
          <ac:chgData name="Vu Phan (Student)" userId="73e9e9bd-e36e-465d-a473-d5808a927cc8" providerId="ADAL" clId="{BAAD842B-E94A-4E59-96D4-A595734CAA2C}" dt="2022-01-10T20:25:38.701" v="5041" actId="1076"/>
          <ac:spMkLst>
            <pc:docMk/>
            <pc:sldMk cId="196420734" sldId="445"/>
            <ac:spMk id="23" creationId="{A54E44D3-E0A3-45E5-944E-718C00FF95B7}"/>
          </ac:spMkLst>
        </pc:spChg>
        <pc:picChg chg="mod">
          <ac:chgData name="Vu Phan (Student)" userId="73e9e9bd-e36e-465d-a473-d5808a927cc8" providerId="ADAL" clId="{BAAD842B-E94A-4E59-96D4-A595734CAA2C}" dt="2022-01-10T20:25:38.701" v="5041" actId="1076"/>
          <ac:picMkLst>
            <pc:docMk/>
            <pc:sldMk cId="196420734" sldId="445"/>
            <ac:picMk id="20" creationId="{17E51D7D-A937-4539-A0BC-6526181ED1F6}"/>
          </ac:picMkLst>
        </pc:picChg>
        <pc:cxnChg chg="add del mod">
          <ac:chgData name="Vu Phan (Student)" userId="73e9e9bd-e36e-465d-a473-d5808a927cc8" providerId="ADAL" clId="{BAAD842B-E94A-4E59-96D4-A595734CAA2C}" dt="2022-01-10T20:29:42.209" v="5377" actId="478"/>
          <ac:cxnSpMkLst>
            <pc:docMk/>
            <pc:sldMk cId="196420734" sldId="445"/>
            <ac:cxnSpMk id="8" creationId="{F86D4510-51BB-4A91-952B-88ABDFE43330}"/>
          </ac:cxnSpMkLst>
        </pc:cxnChg>
        <pc:cxnChg chg="mod">
          <ac:chgData name="Vu Phan (Student)" userId="73e9e9bd-e36e-465d-a473-d5808a927cc8" providerId="ADAL" clId="{BAAD842B-E94A-4E59-96D4-A595734CAA2C}" dt="2022-01-10T20:25:38.701" v="5041" actId="1076"/>
          <ac:cxnSpMkLst>
            <pc:docMk/>
            <pc:sldMk cId="196420734" sldId="445"/>
            <ac:cxnSpMk id="22" creationId="{E2F67D0B-1397-4F78-866B-4B43E6E39F0C}"/>
          </ac:cxnSpMkLst>
        </pc:cxnChg>
        <pc:cxnChg chg="mod">
          <ac:chgData name="Vu Phan (Student)" userId="73e9e9bd-e36e-465d-a473-d5808a927cc8" providerId="ADAL" clId="{BAAD842B-E94A-4E59-96D4-A595734CAA2C}" dt="2022-01-10T20:25:38.701" v="5041" actId="1076"/>
          <ac:cxnSpMkLst>
            <pc:docMk/>
            <pc:sldMk cId="196420734" sldId="445"/>
            <ac:cxnSpMk id="25" creationId="{55F3DE8A-13F2-42F9-8BE8-24135AD36560}"/>
          </ac:cxnSpMkLst>
        </pc:cxnChg>
        <pc:cxnChg chg="mod">
          <ac:chgData name="Vu Phan (Student)" userId="73e9e9bd-e36e-465d-a473-d5808a927cc8" providerId="ADAL" clId="{BAAD842B-E94A-4E59-96D4-A595734CAA2C}" dt="2022-01-10T20:25:38.701" v="5041" actId="1076"/>
          <ac:cxnSpMkLst>
            <pc:docMk/>
            <pc:sldMk cId="196420734" sldId="445"/>
            <ac:cxnSpMk id="26" creationId="{EF4FD29D-60FD-418C-AF3D-972AB8BFA088}"/>
          </ac:cxnSpMkLst>
        </pc:cxnChg>
      </pc:sldChg>
      <pc:sldChg chg="del">
        <pc:chgData name="Vu Phan (Student)" userId="73e9e9bd-e36e-465d-a473-d5808a927cc8" providerId="ADAL" clId="{BAAD842B-E94A-4E59-96D4-A595734CAA2C}" dt="2022-01-10T15:25:06.585" v="3172" actId="47"/>
        <pc:sldMkLst>
          <pc:docMk/>
          <pc:sldMk cId="2886442846" sldId="446"/>
        </pc:sldMkLst>
      </pc:sldChg>
      <pc:sldChg chg="addSp delSp modSp add mod">
        <pc:chgData name="Vu Phan (Student)" userId="73e9e9bd-e36e-465d-a473-d5808a927cc8" providerId="ADAL" clId="{BAAD842B-E94A-4E59-96D4-A595734CAA2C}" dt="2022-01-06T22:19:58.908" v="3053" actId="20577"/>
        <pc:sldMkLst>
          <pc:docMk/>
          <pc:sldMk cId="939410017" sldId="447"/>
        </pc:sldMkLst>
        <pc:spChg chg="mod">
          <ac:chgData name="Vu Phan (Student)" userId="73e9e9bd-e36e-465d-a473-d5808a927cc8" providerId="ADAL" clId="{BAAD842B-E94A-4E59-96D4-A595734CAA2C}" dt="2022-01-06T20:06:17.958" v="133" actId="20577"/>
          <ac:spMkLst>
            <pc:docMk/>
            <pc:sldMk cId="939410017" sldId="447"/>
            <ac:spMk id="4" creationId="{E45FE0BF-0EB7-4287-ADE1-AF19EF72C3DD}"/>
          </ac:spMkLst>
        </pc:spChg>
        <pc:spChg chg="mod">
          <ac:chgData name="Vu Phan (Student)" userId="73e9e9bd-e36e-465d-a473-d5808a927cc8" providerId="ADAL" clId="{BAAD842B-E94A-4E59-96D4-A595734CAA2C}" dt="2022-01-06T21:36:42.971" v="2423" actId="14100"/>
          <ac:spMkLst>
            <pc:docMk/>
            <pc:sldMk cId="939410017" sldId="447"/>
            <ac:spMk id="6" creationId="{69A4872A-AAE8-419F-92C0-3085AC8EC3A6}"/>
          </ac:spMkLst>
        </pc:spChg>
        <pc:spChg chg="del">
          <ac:chgData name="Vu Phan (Student)" userId="73e9e9bd-e36e-465d-a473-d5808a927cc8" providerId="ADAL" clId="{BAAD842B-E94A-4E59-96D4-A595734CAA2C}" dt="2022-01-06T20:06:10.106" v="108" actId="478"/>
          <ac:spMkLst>
            <pc:docMk/>
            <pc:sldMk cId="939410017" sldId="447"/>
            <ac:spMk id="9" creationId="{1545A3EB-3FBA-4134-BE75-E5AB79BD24AD}"/>
          </ac:spMkLst>
        </pc:spChg>
        <pc:spChg chg="del mod">
          <ac:chgData name="Vu Phan (Student)" userId="73e9e9bd-e36e-465d-a473-d5808a927cc8" providerId="ADAL" clId="{BAAD842B-E94A-4E59-96D4-A595734CAA2C}" dt="2022-01-06T21:35:56.246" v="2377" actId="478"/>
          <ac:spMkLst>
            <pc:docMk/>
            <pc:sldMk cId="939410017" sldId="447"/>
            <ac:spMk id="16" creationId="{0FAB1883-B25A-4C55-89FA-6E4BF0393F73}"/>
          </ac:spMkLst>
        </pc:spChg>
        <pc:spChg chg="del">
          <ac:chgData name="Vu Phan (Student)" userId="73e9e9bd-e36e-465d-a473-d5808a927cc8" providerId="ADAL" clId="{BAAD842B-E94A-4E59-96D4-A595734CAA2C}" dt="2022-01-06T20:06:10.106" v="108" actId="478"/>
          <ac:spMkLst>
            <pc:docMk/>
            <pc:sldMk cId="939410017" sldId="447"/>
            <ac:spMk id="17" creationId="{AC8689E1-6F78-48FA-A649-0904066F3491}"/>
          </ac:spMkLst>
        </pc:spChg>
        <pc:spChg chg="del">
          <ac:chgData name="Vu Phan (Student)" userId="73e9e9bd-e36e-465d-a473-d5808a927cc8" providerId="ADAL" clId="{BAAD842B-E94A-4E59-96D4-A595734CAA2C}" dt="2022-01-06T20:06:08.159" v="107" actId="478"/>
          <ac:spMkLst>
            <pc:docMk/>
            <pc:sldMk cId="939410017" sldId="447"/>
            <ac:spMk id="18" creationId="{CBB9B650-2A55-4BE8-AA6A-558F3AAAB4AC}"/>
          </ac:spMkLst>
        </pc:spChg>
        <pc:spChg chg="add mod">
          <ac:chgData name="Vu Phan (Student)" userId="73e9e9bd-e36e-465d-a473-d5808a927cc8" providerId="ADAL" clId="{BAAD842B-E94A-4E59-96D4-A595734CAA2C}" dt="2022-01-06T22:19:58.908" v="3053" actId="20577"/>
          <ac:spMkLst>
            <pc:docMk/>
            <pc:sldMk cId="939410017" sldId="447"/>
            <ac:spMk id="19" creationId="{7BC4962B-ED05-42BD-92A2-607B5E210B06}"/>
          </ac:spMkLst>
        </pc:spChg>
        <pc:spChg chg="add del mod">
          <ac:chgData name="Vu Phan (Student)" userId="73e9e9bd-e36e-465d-a473-d5808a927cc8" providerId="ADAL" clId="{BAAD842B-E94A-4E59-96D4-A595734CAA2C}" dt="2022-01-06T21:06:19.932" v="1610" actId="478"/>
          <ac:spMkLst>
            <pc:docMk/>
            <pc:sldMk cId="939410017" sldId="447"/>
            <ac:spMk id="20" creationId="{69865981-A595-4090-96AD-D2FA7DCA7C74}"/>
          </ac:spMkLst>
        </pc:spChg>
        <pc:spChg chg="add del mod">
          <ac:chgData name="Vu Phan (Student)" userId="73e9e9bd-e36e-465d-a473-d5808a927cc8" providerId="ADAL" clId="{BAAD842B-E94A-4E59-96D4-A595734CAA2C}" dt="2022-01-06T21:06:19.932" v="1610" actId="478"/>
          <ac:spMkLst>
            <pc:docMk/>
            <pc:sldMk cId="939410017" sldId="447"/>
            <ac:spMk id="21" creationId="{A265ED2D-EE8B-435A-82CF-165868C34409}"/>
          </ac:spMkLst>
        </pc:spChg>
        <pc:spChg chg="add mod">
          <ac:chgData name="Vu Phan (Student)" userId="73e9e9bd-e36e-465d-a473-d5808a927cc8" providerId="ADAL" clId="{BAAD842B-E94A-4E59-96D4-A595734CAA2C}" dt="2022-01-06T22:04:10.727" v="3027" actId="1037"/>
          <ac:spMkLst>
            <pc:docMk/>
            <pc:sldMk cId="939410017" sldId="447"/>
            <ac:spMk id="22" creationId="{846D4907-2892-4078-B6E6-A16D9B06E2BD}"/>
          </ac:spMkLst>
        </pc:spChg>
        <pc:spChg chg="add del mod">
          <ac:chgData name="Vu Phan (Student)" userId="73e9e9bd-e36e-465d-a473-d5808a927cc8" providerId="ADAL" clId="{BAAD842B-E94A-4E59-96D4-A595734CAA2C}" dt="2022-01-06T21:06:19.932" v="1610" actId="478"/>
          <ac:spMkLst>
            <pc:docMk/>
            <pc:sldMk cId="939410017" sldId="447"/>
            <ac:spMk id="23" creationId="{6ED3FD35-0748-4DEF-9FA3-64CC9613CEC6}"/>
          </ac:spMkLst>
        </pc:spChg>
        <pc:spChg chg="add del mod">
          <ac:chgData name="Vu Phan (Student)" userId="73e9e9bd-e36e-465d-a473-d5808a927cc8" providerId="ADAL" clId="{BAAD842B-E94A-4E59-96D4-A595734CAA2C}" dt="2022-01-06T21:06:19.932" v="1610" actId="478"/>
          <ac:spMkLst>
            <pc:docMk/>
            <pc:sldMk cId="939410017" sldId="447"/>
            <ac:spMk id="25" creationId="{163FBF8F-7476-4E52-AF24-90069150F374}"/>
          </ac:spMkLst>
        </pc:spChg>
        <pc:spChg chg="add del mod">
          <ac:chgData name="Vu Phan (Student)" userId="73e9e9bd-e36e-465d-a473-d5808a927cc8" providerId="ADAL" clId="{BAAD842B-E94A-4E59-96D4-A595734CAA2C}" dt="2022-01-06T21:06:22.532" v="1611" actId="478"/>
          <ac:spMkLst>
            <pc:docMk/>
            <pc:sldMk cId="939410017" sldId="447"/>
            <ac:spMk id="28" creationId="{C34DE102-B58C-4323-9276-181702B44DC7}"/>
          </ac:spMkLst>
        </pc:spChg>
        <pc:spChg chg="add del mod">
          <ac:chgData name="Vu Phan (Student)" userId="73e9e9bd-e36e-465d-a473-d5808a927cc8" providerId="ADAL" clId="{BAAD842B-E94A-4E59-96D4-A595734CAA2C}" dt="2022-01-06T21:06:22.532" v="1611" actId="478"/>
          <ac:spMkLst>
            <pc:docMk/>
            <pc:sldMk cId="939410017" sldId="447"/>
            <ac:spMk id="31" creationId="{285DC2F8-5C95-4753-ACD2-7807A2A9B862}"/>
          </ac:spMkLst>
        </pc:spChg>
        <pc:spChg chg="add mod">
          <ac:chgData name="Vu Phan (Student)" userId="73e9e9bd-e36e-465d-a473-d5808a927cc8" providerId="ADAL" clId="{BAAD842B-E94A-4E59-96D4-A595734CAA2C}" dt="2022-01-06T22:05:57.438" v="3051" actId="1035"/>
          <ac:spMkLst>
            <pc:docMk/>
            <pc:sldMk cId="939410017" sldId="447"/>
            <ac:spMk id="32" creationId="{380F3A82-CB0F-4608-B7B7-0D68EF8A79AD}"/>
          </ac:spMkLst>
        </pc:spChg>
        <pc:spChg chg="add mod">
          <ac:chgData name="Vu Phan (Student)" userId="73e9e9bd-e36e-465d-a473-d5808a927cc8" providerId="ADAL" clId="{BAAD842B-E94A-4E59-96D4-A595734CAA2C}" dt="2022-01-06T22:05:57.438" v="3051" actId="1035"/>
          <ac:spMkLst>
            <pc:docMk/>
            <pc:sldMk cId="939410017" sldId="447"/>
            <ac:spMk id="34" creationId="{D607BD1B-D47F-441C-9F59-D40FD4DF3DDE}"/>
          </ac:spMkLst>
        </pc:spChg>
        <pc:spChg chg="add mod">
          <ac:chgData name="Vu Phan (Student)" userId="73e9e9bd-e36e-465d-a473-d5808a927cc8" providerId="ADAL" clId="{BAAD842B-E94A-4E59-96D4-A595734CAA2C}" dt="2022-01-06T22:04:16.245" v="3034" actId="1038"/>
          <ac:spMkLst>
            <pc:docMk/>
            <pc:sldMk cId="939410017" sldId="447"/>
            <ac:spMk id="35" creationId="{2DDE8B7E-DDDA-4863-891F-D91CBEBD441B}"/>
          </ac:spMkLst>
        </pc:spChg>
        <pc:spChg chg="add mod">
          <ac:chgData name="Vu Phan (Student)" userId="73e9e9bd-e36e-465d-a473-d5808a927cc8" providerId="ADAL" clId="{BAAD842B-E94A-4E59-96D4-A595734CAA2C}" dt="2022-01-06T22:05:57.438" v="3051" actId="1035"/>
          <ac:spMkLst>
            <pc:docMk/>
            <pc:sldMk cId="939410017" sldId="447"/>
            <ac:spMk id="37" creationId="{CBB15E32-7F84-4F4D-9826-8A6035AD7601}"/>
          </ac:spMkLst>
        </pc:spChg>
        <pc:spChg chg="add mod">
          <ac:chgData name="Vu Phan (Student)" userId="73e9e9bd-e36e-465d-a473-d5808a927cc8" providerId="ADAL" clId="{BAAD842B-E94A-4E59-96D4-A595734CAA2C}" dt="2022-01-06T22:04:16.245" v="3034" actId="1038"/>
          <ac:spMkLst>
            <pc:docMk/>
            <pc:sldMk cId="939410017" sldId="447"/>
            <ac:spMk id="38" creationId="{E7046F3E-8BA2-4D94-BC60-D1572394B38F}"/>
          </ac:spMkLst>
        </pc:spChg>
        <pc:spChg chg="add del mod">
          <ac:chgData name="Vu Phan (Student)" userId="73e9e9bd-e36e-465d-a473-d5808a927cc8" providerId="ADAL" clId="{BAAD842B-E94A-4E59-96D4-A595734CAA2C}" dt="2022-01-06T21:34:12.907" v="2216" actId="478"/>
          <ac:spMkLst>
            <pc:docMk/>
            <pc:sldMk cId="939410017" sldId="447"/>
            <ac:spMk id="40" creationId="{04DB9448-94B9-432D-A02F-42D8CB3BE174}"/>
          </ac:spMkLst>
        </pc:spChg>
        <pc:spChg chg="add mod">
          <ac:chgData name="Vu Phan (Student)" userId="73e9e9bd-e36e-465d-a473-d5808a927cc8" providerId="ADAL" clId="{BAAD842B-E94A-4E59-96D4-A595734CAA2C}" dt="2022-01-06T22:05:34.535" v="3045" actId="1076"/>
          <ac:spMkLst>
            <pc:docMk/>
            <pc:sldMk cId="939410017" sldId="447"/>
            <ac:spMk id="41" creationId="{BB66404E-BE1F-482A-B6A3-4C01AACD075E}"/>
          </ac:spMkLst>
        </pc:spChg>
        <pc:spChg chg="add mod">
          <ac:chgData name="Vu Phan (Student)" userId="73e9e9bd-e36e-465d-a473-d5808a927cc8" providerId="ADAL" clId="{BAAD842B-E94A-4E59-96D4-A595734CAA2C}" dt="2022-01-06T21:56:49.741" v="2897" actId="1035"/>
          <ac:spMkLst>
            <pc:docMk/>
            <pc:sldMk cId="939410017" sldId="447"/>
            <ac:spMk id="45" creationId="{58EDE11B-0D0F-4ECF-8824-8F9B1D8BF7AB}"/>
          </ac:spMkLst>
        </pc:spChg>
        <pc:graphicFrameChg chg="del">
          <ac:chgData name="Vu Phan (Student)" userId="73e9e9bd-e36e-465d-a473-d5808a927cc8" providerId="ADAL" clId="{BAAD842B-E94A-4E59-96D4-A595734CAA2C}" dt="2022-01-06T20:06:10.106" v="108" actId="478"/>
          <ac:graphicFrameMkLst>
            <pc:docMk/>
            <pc:sldMk cId="939410017" sldId="447"/>
            <ac:graphicFrameMk id="13" creationId="{51B91E0B-E360-4005-A242-06D3972DD0BE}"/>
          </ac:graphicFrameMkLst>
        </pc:graphicFrameChg>
        <pc:graphicFrameChg chg="del">
          <ac:chgData name="Vu Phan (Student)" userId="73e9e9bd-e36e-465d-a473-d5808a927cc8" providerId="ADAL" clId="{BAAD842B-E94A-4E59-96D4-A595734CAA2C}" dt="2022-01-06T20:06:05.218" v="105" actId="478"/>
          <ac:graphicFrameMkLst>
            <pc:docMk/>
            <pc:sldMk cId="939410017" sldId="447"/>
            <ac:graphicFrameMk id="14" creationId="{6DCF0CCE-1DA3-4844-B830-2C2FFB289D8D}"/>
          </ac:graphicFrameMkLst>
        </pc:graphicFrameChg>
        <pc:graphicFrameChg chg="del">
          <ac:chgData name="Vu Phan (Student)" userId="73e9e9bd-e36e-465d-a473-d5808a927cc8" providerId="ADAL" clId="{BAAD842B-E94A-4E59-96D4-A595734CAA2C}" dt="2022-01-06T20:06:06.498" v="106" actId="478"/>
          <ac:graphicFrameMkLst>
            <pc:docMk/>
            <pc:sldMk cId="939410017" sldId="447"/>
            <ac:graphicFrameMk id="15" creationId="{AFC6B12F-593A-4CA7-8844-0389D2AA1625}"/>
          </ac:graphicFrameMkLst>
        </pc:graphicFrameChg>
        <pc:cxnChg chg="del">
          <ac:chgData name="Vu Phan (Student)" userId="73e9e9bd-e36e-465d-a473-d5808a927cc8" providerId="ADAL" clId="{BAAD842B-E94A-4E59-96D4-A595734CAA2C}" dt="2022-01-06T20:06:10.106" v="108" actId="478"/>
          <ac:cxnSpMkLst>
            <pc:docMk/>
            <pc:sldMk cId="939410017" sldId="447"/>
            <ac:cxnSpMk id="3" creationId="{42BB5714-EC34-42D1-B6A5-2611C643DD5B}"/>
          </ac:cxnSpMkLst>
        </pc:cxnChg>
        <pc:cxnChg chg="add mod">
          <ac:chgData name="Vu Phan (Student)" userId="73e9e9bd-e36e-465d-a473-d5808a927cc8" providerId="ADAL" clId="{BAAD842B-E94A-4E59-96D4-A595734CAA2C}" dt="2022-01-06T22:05:57.438" v="3051" actId="1035"/>
          <ac:cxnSpMkLst>
            <pc:docMk/>
            <pc:sldMk cId="939410017" sldId="447"/>
            <ac:cxnSpMk id="10" creationId="{A68CA086-0D04-4030-963E-D73F1918CE9C}"/>
          </ac:cxnSpMkLst>
        </pc:cxnChg>
        <pc:cxnChg chg="del">
          <ac:chgData name="Vu Phan (Student)" userId="73e9e9bd-e36e-465d-a473-d5808a927cc8" providerId="ADAL" clId="{BAAD842B-E94A-4E59-96D4-A595734CAA2C}" dt="2022-01-06T20:06:08.159" v="107" actId="478"/>
          <ac:cxnSpMkLst>
            <pc:docMk/>
            <pc:sldMk cId="939410017" sldId="447"/>
            <ac:cxnSpMk id="24" creationId="{CA00608D-132D-47D5-A7CF-95B170A7A8B8}"/>
          </ac:cxnSpMkLst>
        </pc:cxnChg>
        <pc:cxnChg chg="add del mod">
          <ac:chgData name="Vu Phan (Student)" userId="73e9e9bd-e36e-465d-a473-d5808a927cc8" providerId="ADAL" clId="{BAAD842B-E94A-4E59-96D4-A595734CAA2C}" dt="2022-01-06T21:06:19.932" v="1610" actId="478"/>
          <ac:cxnSpMkLst>
            <pc:docMk/>
            <pc:sldMk cId="939410017" sldId="447"/>
            <ac:cxnSpMk id="26" creationId="{C7F13118-B4D6-45AB-8567-C224A49F0AC5}"/>
          </ac:cxnSpMkLst>
        </pc:cxnChg>
        <pc:cxnChg chg="add del mod">
          <ac:chgData name="Vu Phan (Student)" userId="73e9e9bd-e36e-465d-a473-d5808a927cc8" providerId="ADAL" clId="{BAAD842B-E94A-4E59-96D4-A595734CAA2C}" dt="2022-01-06T21:06:19.932" v="1610" actId="478"/>
          <ac:cxnSpMkLst>
            <pc:docMk/>
            <pc:sldMk cId="939410017" sldId="447"/>
            <ac:cxnSpMk id="27" creationId="{EF238ECC-381C-41C5-9474-A713F96A6276}"/>
          </ac:cxnSpMkLst>
        </pc:cxnChg>
        <pc:cxnChg chg="add del mod">
          <ac:chgData name="Vu Phan (Student)" userId="73e9e9bd-e36e-465d-a473-d5808a927cc8" providerId="ADAL" clId="{BAAD842B-E94A-4E59-96D4-A595734CAA2C}" dt="2022-01-06T21:06:19.932" v="1610" actId="478"/>
          <ac:cxnSpMkLst>
            <pc:docMk/>
            <pc:sldMk cId="939410017" sldId="447"/>
            <ac:cxnSpMk id="29" creationId="{51EFD507-B483-4FAF-97D7-3504B4BD7D5C}"/>
          </ac:cxnSpMkLst>
        </pc:cxnChg>
        <pc:cxnChg chg="add mod">
          <ac:chgData name="Vu Phan (Student)" userId="73e9e9bd-e36e-465d-a473-d5808a927cc8" providerId="ADAL" clId="{BAAD842B-E94A-4E59-96D4-A595734CAA2C}" dt="2022-01-06T22:05:57.438" v="3051" actId="1035"/>
          <ac:cxnSpMkLst>
            <pc:docMk/>
            <pc:sldMk cId="939410017" sldId="447"/>
            <ac:cxnSpMk id="36" creationId="{ECB8BC2C-1BB7-4B03-AEB3-AE742666E5E4}"/>
          </ac:cxnSpMkLst>
        </pc:cxnChg>
        <pc:cxnChg chg="add mod">
          <ac:chgData name="Vu Phan (Student)" userId="73e9e9bd-e36e-465d-a473-d5808a927cc8" providerId="ADAL" clId="{BAAD842B-E94A-4E59-96D4-A595734CAA2C}" dt="2022-01-06T22:05:57.438" v="3051" actId="1035"/>
          <ac:cxnSpMkLst>
            <pc:docMk/>
            <pc:sldMk cId="939410017" sldId="447"/>
            <ac:cxnSpMk id="39" creationId="{88F8AE23-DA27-444D-A56C-2E707F5613A8}"/>
          </ac:cxnSpMkLst>
        </pc:cxnChg>
      </pc:sldChg>
      <pc:sldChg chg="new del">
        <pc:chgData name="Vu Phan (Student)" userId="73e9e9bd-e36e-465d-a473-d5808a927cc8" providerId="ADAL" clId="{BAAD842B-E94A-4E59-96D4-A595734CAA2C}" dt="2022-01-10T15:26:15.005" v="3197" actId="47"/>
        <pc:sldMkLst>
          <pc:docMk/>
          <pc:sldMk cId="3221411223" sldId="448"/>
        </pc:sldMkLst>
      </pc:sldChg>
      <pc:sldChg chg="add del">
        <pc:chgData name="Vu Phan (Student)" userId="73e9e9bd-e36e-465d-a473-d5808a927cc8" providerId="ADAL" clId="{BAAD842B-E94A-4E59-96D4-A595734CAA2C}" dt="2022-01-06T20:07:02.488" v="141" actId="47"/>
        <pc:sldMkLst>
          <pc:docMk/>
          <pc:sldMk cId="203784834" sldId="449"/>
        </pc:sldMkLst>
      </pc:sldChg>
      <pc:sldChg chg="addSp delSp modSp add mod">
        <pc:chgData name="Vu Phan (Student)" userId="73e9e9bd-e36e-465d-a473-d5808a927cc8" providerId="ADAL" clId="{BAAD842B-E94A-4E59-96D4-A595734CAA2C}" dt="2022-01-10T19:57:08.764" v="4396" actId="20577"/>
        <pc:sldMkLst>
          <pc:docMk/>
          <pc:sldMk cId="335364634" sldId="449"/>
        </pc:sldMkLst>
        <pc:spChg chg="del">
          <ac:chgData name="Vu Phan (Student)" userId="73e9e9bd-e36e-465d-a473-d5808a927cc8" providerId="ADAL" clId="{BAAD842B-E94A-4E59-96D4-A595734CAA2C}" dt="2022-01-10T15:21:03.117" v="3055" actId="478"/>
          <ac:spMkLst>
            <pc:docMk/>
            <pc:sldMk cId="335364634" sldId="449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BAAD842B-E94A-4E59-96D4-A595734CAA2C}" dt="2022-01-10T15:21:05.055" v="3057"/>
          <ac:spMkLst>
            <pc:docMk/>
            <pc:sldMk cId="335364634" sldId="449"/>
            <ac:spMk id="8" creationId="{23F9AB89-25F1-4409-B4C6-AF331EB6C6AB}"/>
          </ac:spMkLst>
        </pc:spChg>
        <pc:spChg chg="add mod">
          <ac:chgData name="Vu Phan (Student)" userId="73e9e9bd-e36e-465d-a473-d5808a927cc8" providerId="ADAL" clId="{BAAD842B-E94A-4E59-96D4-A595734CAA2C}" dt="2022-01-10T19:47:25.859" v="3785" actId="14100"/>
          <ac:spMkLst>
            <pc:docMk/>
            <pc:sldMk cId="335364634" sldId="449"/>
            <ac:spMk id="9" creationId="{FED067A8-CA7D-4F72-95B5-046FD4A30417}"/>
          </ac:spMkLst>
        </pc:spChg>
        <pc:spChg chg="add mod ord">
          <ac:chgData name="Vu Phan (Student)" userId="73e9e9bd-e36e-465d-a473-d5808a927cc8" providerId="ADAL" clId="{BAAD842B-E94A-4E59-96D4-A595734CAA2C}" dt="2022-01-10T15:22:57.361" v="3096" actId="6549"/>
          <ac:spMkLst>
            <pc:docMk/>
            <pc:sldMk cId="335364634" sldId="449"/>
            <ac:spMk id="10" creationId="{1168D2BE-19AA-466B-B668-A8811420D5D3}"/>
          </ac:spMkLst>
        </pc:spChg>
        <pc:spChg chg="add mod">
          <ac:chgData name="Vu Phan (Student)" userId="73e9e9bd-e36e-465d-a473-d5808a927cc8" providerId="ADAL" clId="{BAAD842B-E94A-4E59-96D4-A595734CAA2C}" dt="2022-01-10T19:47:33.759" v="3786" actId="1076"/>
          <ac:spMkLst>
            <pc:docMk/>
            <pc:sldMk cId="335364634" sldId="449"/>
            <ac:spMk id="11" creationId="{03D033C7-1F9A-40BA-8C29-25BC3AC3C75A}"/>
          </ac:spMkLst>
        </pc:spChg>
        <pc:spChg chg="add mod">
          <ac:chgData name="Vu Phan (Student)" userId="73e9e9bd-e36e-465d-a473-d5808a927cc8" providerId="ADAL" clId="{BAAD842B-E94A-4E59-96D4-A595734CAA2C}" dt="2022-01-10T19:47:39.440" v="3791" actId="20577"/>
          <ac:spMkLst>
            <pc:docMk/>
            <pc:sldMk cId="335364634" sldId="449"/>
            <ac:spMk id="12" creationId="{EBD69D88-F962-4242-BBB7-871D2B97AEAA}"/>
          </ac:spMkLst>
        </pc:spChg>
        <pc:spChg chg="add mod">
          <ac:chgData name="Vu Phan (Student)" userId="73e9e9bd-e36e-465d-a473-d5808a927cc8" providerId="ADAL" clId="{BAAD842B-E94A-4E59-96D4-A595734CAA2C}" dt="2022-01-10T19:47:49.695" v="3796" actId="20577"/>
          <ac:spMkLst>
            <pc:docMk/>
            <pc:sldMk cId="335364634" sldId="449"/>
            <ac:spMk id="13" creationId="{AC8961DE-6A2F-4B9F-B12C-A8E5788CED48}"/>
          </ac:spMkLst>
        </pc:spChg>
        <pc:spChg chg="mod">
          <ac:chgData name="Vu Phan (Student)" userId="73e9e9bd-e36e-465d-a473-d5808a927cc8" providerId="ADAL" clId="{BAAD842B-E94A-4E59-96D4-A595734CAA2C}" dt="2022-01-10T15:21:19.461" v="3066" actId="14100"/>
          <ac:spMkLst>
            <pc:docMk/>
            <pc:sldMk cId="335364634" sldId="449"/>
            <ac:spMk id="16" creationId="{0FAB1883-B25A-4C55-89FA-6E4BF0393F73}"/>
          </ac:spMkLst>
        </pc:spChg>
        <pc:spChg chg="del">
          <ac:chgData name="Vu Phan (Student)" userId="73e9e9bd-e36e-465d-a473-d5808a927cc8" providerId="ADAL" clId="{BAAD842B-E94A-4E59-96D4-A595734CAA2C}" dt="2022-01-06T21:35:52.636" v="2375" actId="478"/>
          <ac:spMkLst>
            <pc:docMk/>
            <pc:sldMk cId="335364634" sldId="449"/>
            <ac:spMk id="19" creationId="{7BC4962B-ED05-42BD-92A2-607B5E210B06}"/>
          </ac:spMkLst>
        </pc:spChg>
        <pc:spChg chg="add mod">
          <ac:chgData name="Vu Phan (Student)" userId="73e9e9bd-e36e-465d-a473-d5808a927cc8" providerId="ADAL" clId="{BAAD842B-E94A-4E59-96D4-A595734CAA2C}" dt="2022-01-10T19:49:35.609" v="3838" actId="1076"/>
          <ac:spMkLst>
            <pc:docMk/>
            <pc:sldMk cId="335364634" sldId="449"/>
            <ac:spMk id="21" creationId="{535123EB-E862-456F-8922-68FC623A0CD4}"/>
          </ac:spMkLst>
        </pc:spChg>
        <pc:spChg chg="del">
          <ac:chgData name="Vu Phan (Student)" userId="73e9e9bd-e36e-465d-a473-d5808a927cc8" providerId="ADAL" clId="{BAAD842B-E94A-4E59-96D4-A595734CAA2C}" dt="2022-01-06T21:35:52.636" v="2375" actId="478"/>
          <ac:spMkLst>
            <pc:docMk/>
            <pc:sldMk cId="335364634" sldId="449"/>
            <ac:spMk id="22" creationId="{846D4907-2892-4078-B6E6-A16D9B06E2BD}"/>
          </ac:spMkLst>
        </pc:spChg>
        <pc:spChg chg="add mod">
          <ac:chgData name="Vu Phan (Student)" userId="73e9e9bd-e36e-465d-a473-d5808a927cc8" providerId="ADAL" clId="{BAAD842B-E94A-4E59-96D4-A595734CAA2C}" dt="2022-01-10T19:49:35.609" v="3838" actId="1076"/>
          <ac:spMkLst>
            <pc:docMk/>
            <pc:sldMk cId="335364634" sldId="449"/>
            <ac:spMk id="22" creationId="{C85B3871-FF5B-4909-8DBC-4B1D52FCFDC7}"/>
          </ac:spMkLst>
        </pc:spChg>
        <pc:spChg chg="add">
          <ac:chgData name="Vu Phan (Student)" userId="73e9e9bd-e36e-465d-a473-d5808a927cc8" providerId="ADAL" clId="{BAAD842B-E94A-4E59-96D4-A595734CAA2C}" dt="2022-01-10T19:55:28.284" v="4326" actId="11529"/>
          <ac:spMkLst>
            <pc:docMk/>
            <pc:sldMk cId="335364634" sldId="449"/>
            <ac:spMk id="28" creationId="{20BEEFAE-3BD9-4014-9D03-337BEB48B4EA}"/>
          </ac:spMkLst>
        </pc:spChg>
        <pc:spChg chg="add mod">
          <ac:chgData name="Vu Phan (Student)" userId="73e9e9bd-e36e-465d-a473-d5808a927cc8" providerId="ADAL" clId="{BAAD842B-E94A-4E59-96D4-A595734CAA2C}" dt="2022-01-10T19:55:44.298" v="4330" actId="1076"/>
          <ac:spMkLst>
            <pc:docMk/>
            <pc:sldMk cId="335364634" sldId="449"/>
            <ac:spMk id="29" creationId="{3D991031-39EA-4114-A330-6DE629B100B2}"/>
          </ac:spMkLst>
        </pc:spChg>
        <pc:spChg chg="add mod">
          <ac:chgData name="Vu Phan (Student)" userId="73e9e9bd-e36e-465d-a473-d5808a927cc8" providerId="ADAL" clId="{BAAD842B-E94A-4E59-96D4-A595734CAA2C}" dt="2022-01-10T19:56:34.108" v="4387" actId="122"/>
          <ac:spMkLst>
            <pc:docMk/>
            <pc:sldMk cId="335364634" sldId="449"/>
            <ac:spMk id="30" creationId="{B421A789-0C0C-4EEE-B223-74FFD01356D7}"/>
          </ac:spMkLst>
        </pc:spChg>
        <pc:spChg chg="add mod">
          <ac:chgData name="Vu Phan (Student)" userId="73e9e9bd-e36e-465d-a473-d5808a927cc8" providerId="ADAL" clId="{BAAD842B-E94A-4E59-96D4-A595734CAA2C}" dt="2022-01-10T19:57:08.764" v="4396" actId="20577"/>
          <ac:spMkLst>
            <pc:docMk/>
            <pc:sldMk cId="335364634" sldId="449"/>
            <ac:spMk id="31" creationId="{B87077F2-8B7C-4D5B-B042-4EBCCD5B53AB}"/>
          </ac:spMkLst>
        </pc:spChg>
        <pc:spChg chg="del">
          <ac:chgData name="Vu Phan (Student)" userId="73e9e9bd-e36e-465d-a473-d5808a927cc8" providerId="ADAL" clId="{BAAD842B-E94A-4E59-96D4-A595734CAA2C}" dt="2022-01-06T21:35:52.636" v="2375" actId="478"/>
          <ac:spMkLst>
            <pc:docMk/>
            <pc:sldMk cId="335364634" sldId="449"/>
            <ac:spMk id="32" creationId="{380F3A82-CB0F-4608-B7B7-0D68EF8A79AD}"/>
          </ac:spMkLst>
        </pc:spChg>
        <pc:spChg chg="del">
          <ac:chgData name="Vu Phan (Student)" userId="73e9e9bd-e36e-465d-a473-d5808a927cc8" providerId="ADAL" clId="{BAAD842B-E94A-4E59-96D4-A595734CAA2C}" dt="2022-01-06T21:35:52.636" v="2375" actId="478"/>
          <ac:spMkLst>
            <pc:docMk/>
            <pc:sldMk cId="335364634" sldId="449"/>
            <ac:spMk id="34" creationId="{D607BD1B-D47F-441C-9F59-D40FD4DF3DDE}"/>
          </ac:spMkLst>
        </pc:spChg>
        <pc:spChg chg="del">
          <ac:chgData name="Vu Phan (Student)" userId="73e9e9bd-e36e-465d-a473-d5808a927cc8" providerId="ADAL" clId="{BAAD842B-E94A-4E59-96D4-A595734CAA2C}" dt="2022-01-06T21:35:52.636" v="2375" actId="478"/>
          <ac:spMkLst>
            <pc:docMk/>
            <pc:sldMk cId="335364634" sldId="449"/>
            <ac:spMk id="35" creationId="{2DDE8B7E-DDDA-4863-891F-D91CBEBD441B}"/>
          </ac:spMkLst>
        </pc:spChg>
        <pc:spChg chg="del">
          <ac:chgData name="Vu Phan (Student)" userId="73e9e9bd-e36e-465d-a473-d5808a927cc8" providerId="ADAL" clId="{BAAD842B-E94A-4E59-96D4-A595734CAA2C}" dt="2022-01-06T21:35:52.636" v="2375" actId="478"/>
          <ac:spMkLst>
            <pc:docMk/>
            <pc:sldMk cId="335364634" sldId="449"/>
            <ac:spMk id="37" creationId="{CBB15E32-7F84-4F4D-9826-8A6035AD7601}"/>
          </ac:spMkLst>
        </pc:spChg>
        <pc:spChg chg="del">
          <ac:chgData name="Vu Phan (Student)" userId="73e9e9bd-e36e-465d-a473-d5808a927cc8" providerId="ADAL" clId="{BAAD842B-E94A-4E59-96D4-A595734CAA2C}" dt="2022-01-06T21:35:52.636" v="2375" actId="478"/>
          <ac:spMkLst>
            <pc:docMk/>
            <pc:sldMk cId="335364634" sldId="449"/>
            <ac:spMk id="38" creationId="{E7046F3E-8BA2-4D94-BC60-D1572394B38F}"/>
          </ac:spMkLst>
        </pc:spChg>
        <pc:spChg chg="del">
          <ac:chgData name="Vu Phan (Student)" userId="73e9e9bd-e36e-465d-a473-d5808a927cc8" providerId="ADAL" clId="{BAAD842B-E94A-4E59-96D4-A595734CAA2C}" dt="2022-01-06T21:35:53.522" v="2376" actId="478"/>
          <ac:spMkLst>
            <pc:docMk/>
            <pc:sldMk cId="335364634" sldId="449"/>
            <ac:spMk id="41" creationId="{BB66404E-BE1F-482A-B6A3-4C01AACD075E}"/>
          </ac:spMkLst>
        </pc:spChg>
        <pc:picChg chg="add mod">
          <ac:chgData name="Vu Phan (Student)" userId="73e9e9bd-e36e-465d-a473-d5808a927cc8" providerId="ADAL" clId="{BAAD842B-E94A-4E59-96D4-A595734CAA2C}" dt="2022-01-10T15:22:43.778" v="3094" actId="1076"/>
          <ac:picMkLst>
            <pc:docMk/>
            <pc:sldMk cId="335364634" sldId="449"/>
            <ac:picMk id="3" creationId="{08CC78A7-D9A8-4149-97C1-12369C86E7C6}"/>
          </ac:picMkLst>
        </pc:picChg>
        <pc:cxnChg chg="add mod">
          <ac:chgData name="Vu Phan (Student)" userId="73e9e9bd-e36e-465d-a473-d5808a927cc8" providerId="ADAL" clId="{BAAD842B-E94A-4E59-96D4-A595734CAA2C}" dt="2022-01-10T19:49:50.894" v="3841" actId="208"/>
          <ac:cxnSpMkLst>
            <pc:docMk/>
            <pc:sldMk cId="335364634" sldId="449"/>
            <ac:cxnSpMk id="6" creationId="{A9E0A805-E994-409B-923F-9D535F4F981F}"/>
          </ac:cxnSpMkLst>
        </pc:cxnChg>
        <pc:cxnChg chg="del">
          <ac:chgData name="Vu Phan (Student)" userId="73e9e9bd-e36e-465d-a473-d5808a927cc8" providerId="ADAL" clId="{BAAD842B-E94A-4E59-96D4-A595734CAA2C}" dt="2022-01-06T21:35:52.636" v="2375" actId="478"/>
          <ac:cxnSpMkLst>
            <pc:docMk/>
            <pc:sldMk cId="335364634" sldId="449"/>
            <ac:cxnSpMk id="10" creationId="{A68CA086-0D04-4030-963E-D73F1918CE9C}"/>
          </ac:cxnSpMkLst>
        </pc:cxnChg>
        <pc:cxnChg chg="add mod">
          <ac:chgData name="Vu Phan (Student)" userId="73e9e9bd-e36e-465d-a473-d5808a927cc8" providerId="ADAL" clId="{BAAD842B-E94A-4E59-96D4-A595734CAA2C}" dt="2022-01-10T19:49:50.894" v="3841" actId="208"/>
          <ac:cxnSpMkLst>
            <pc:docMk/>
            <pc:sldMk cId="335364634" sldId="449"/>
            <ac:cxnSpMk id="15" creationId="{7284A1C5-34CB-401F-8090-BFF9B3506570}"/>
          </ac:cxnSpMkLst>
        </pc:cxnChg>
        <pc:cxnChg chg="add mod">
          <ac:chgData name="Vu Phan (Student)" userId="73e9e9bd-e36e-465d-a473-d5808a927cc8" providerId="ADAL" clId="{BAAD842B-E94A-4E59-96D4-A595734CAA2C}" dt="2022-01-10T19:49:50.894" v="3841" actId="208"/>
          <ac:cxnSpMkLst>
            <pc:docMk/>
            <pc:sldMk cId="335364634" sldId="449"/>
            <ac:cxnSpMk id="18" creationId="{C0F27319-23F9-46BD-8626-590BFF7A5211}"/>
          </ac:cxnSpMkLst>
        </pc:cxnChg>
        <pc:cxnChg chg="add mod">
          <ac:chgData name="Vu Phan (Student)" userId="73e9e9bd-e36e-465d-a473-d5808a927cc8" providerId="ADAL" clId="{BAAD842B-E94A-4E59-96D4-A595734CAA2C}" dt="2022-01-10T19:49:50.894" v="3841" actId="208"/>
          <ac:cxnSpMkLst>
            <pc:docMk/>
            <pc:sldMk cId="335364634" sldId="449"/>
            <ac:cxnSpMk id="20" creationId="{A0B1E1AA-93C2-4BBE-9879-7AEACFF1126E}"/>
          </ac:cxnSpMkLst>
        </pc:cxnChg>
        <pc:cxnChg chg="add mod">
          <ac:chgData name="Vu Phan (Student)" userId="73e9e9bd-e36e-465d-a473-d5808a927cc8" providerId="ADAL" clId="{BAAD842B-E94A-4E59-96D4-A595734CAA2C}" dt="2022-01-10T19:49:44.223" v="3840" actId="208"/>
          <ac:cxnSpMkLst>
            <pc:docMk/>
            <pc:sldMk cId="335364634" sldId="449"/>
            <ac:cxnSpMk id="24" creationId="{8320DE67-0ADC-4FA8-AF6E-214D83A54813}"/>
          </ac:cxnSpMkLst>
        </pc:cxnChg>
        <pc:cxnChg chg="add mod">
          <ac:chgData name="Vu Phan (Student)" userId="73e9e9bd-e36e-465d-a473-d5808a927cc8" providerId="ADAL" clId="{BAAD842B-E94A-4E59-96D4-A595734CAA2C}" dt="2022-01-10T19:49:56.697" v="3844" actId="14100"/>
          <ac:cxnSpMkLst>
            <pc:docMk/>
            <pc:sldMk cId="335364634" sldId="449"/>
            <ac:cxnSpMk id="25" creationId="{440B36E0-4317-4B38-B466-29D37A075200}"/>
          </ac:cxnSpMkLst>
        </pc:cxnChg>
        <pc:cxnChg chg="del">
          <ac:chgData name="Vu Phan (Student)" userId="73e9e9bd-e36e-465d-a473-d5808a927cc8" providerId="ADAL" clId="{BAAD842B-E94A-4E59-96D4-A595734CAA2C}" dt="2022-01-06T21:35:52.636" v="2375" actId="478"/>
          <ac:cxnSpMkLst>
            <pc:docMk/>
            <pc:sldMk cId="335364634" sldId="449"/>
            <ac:cxnSpMk id="36" creationId="{ECB8BC2C-1BB7-4B03-AEB3-AE742666E5E4}"/>
          </ac:cxnSpMkLst>
        </pc:cxnChg>
        <pc:cxnChg chg="del">
          <ac:chgData name="Vu Phan (Student)" userId="73e9e9bd-e36e-465d-a473-d5808a927cc8" providerId="ADAL" clId="{BAAD842B-E94A-4E59-96D4-A595734CAA2C}" dt="2022-01-06T21:35:52.636" v="2375" actId="478"/>
          <ac:cxnSpMkLst>
            <pc:docMk/>
            <pc:sldMk cId="335364634" sldId="449"/>
            <ac:cxnSpMk id="39" creationId="{88F8AE23-DA27-444D-A56C-2E707F5613A8}"/>
          </ac:cxnSpMkLst>
        </pc:cxnChg>
      </pc:sldChg>
      <pc:sldChg chg="addSp delSp modSp add del mod">
        <pc:chgData name="Vu Phan (Student)" userId="73e9e9bd-e36e-465d-a473-d5808a927cc8" providerId="ADAL" clId="{BAAD842B-E94A-4E59-96D4-A595734CAA2C}" dt="2022-01-06T21:33:41.603" v="2215" actId="47"/>
        <pc:sldMkLst>
          <pc:docMk/>
          <pc:sldMk cId="3479646122" sldId="449"/>
        </pc:sldMkLst>
        <pc:spChg chg="mod">
          <ac:chgData name="Vu Phan (Student)" userId="73e9e9bd-e36e-465d-a473-d5808a927cc8" providerId="ADAL" clId="{BAAD842B-E94A-4E59-96D4-A595734CAA2C}" dt="2022-01-06T20:32:08.565" v="1372" actId="14100"/>
          <ac:spMkLst>
            <pc:docMk/>
            <pc:sldMk cId="3479646122" sldId="449"/>
            <ac:spMk id="16" creationId="{0FAB1883-B25A-4C55-89FA-6E4BF0393F73}"/>
          </ac:spMkLst>
        </pc:spChg>
        <pc:spChg chg="add mod">
          <ac:chgData name="Vu Phan (Student)" userId="73e9e9bd-e36e-465d-a473-d5808a927cc8" providerId="ADAL" clId="{BAAD842B-E94A-4E59-96D4-A595734CAA2C}" dt="2022-01-06T21:01:25.426" v="1509" actId="6549"/>
          <ac:spMkLst>
            <pc:docMk/>
            <pc:sldMk cId="3479646122" sldId="449"/>
            <ac:spMk id="17" creationId="{22395D01-D205-440A-98CA-D861B31F25C7}"/>
          </ac:spMkLst>
        </pc:spChg>
        <pc:spChg chg="del">
          <ac:chgData name="Vu Phan (Student)" userId="73e9e9bd-e36e-465d-a473-d5808a927cc8" providerId="ADAL" clId="{BAAD842B-E94A-4E59-96D4-A595734CAA2C}" dt="2022-01-06T20:32:15.585" v="1373" actId="478"/>
          <ac:spMkLst>
            <pc:docMk/>
            <pc:sldMk cId="3479646122" sldId="449"/>
            <ac:spMk id="19" creationId="{7BC4962B-ED05-42BD-92A2-607B5E210B06}"/>
          </ac:spMkLst>
        </pc:spChg>
        <pc:spChg chg="del">
          <ac:chgData name="Vu Phan (Student)" userId="73e9e9bd-e36e-465d-a473-d5808a927cc8" providerId="ADAL" clId="{BAAD842B-E94A-4E59-96D4-A595734CAA2C}" dt="2022-01-06T20:32:15.585" v="1373" actId="478"/>
          <ac:spMkLst>
            <pc:docMk/>
            <pc:sldMk cId="3479646122" sldId="449"/>
            <ac:spMk id="20" creationId="{69865981-A595-4090-96AD-D2FA7DCA7C74}"/>
          </ac:spMkLst>
        </pc:spChg>
        <pc:spChg chg="del">
          <ac:chgData name="Vu Phan (Student)" userId="73e9e9bd-e36e-465d-a473-d5808a927cc8" providerId="ADAL" clId="{BAAD842B-E94A-4E59-96D4-A595734CAA2C}" dt="2022-01-06T20:32:15.585" v="1373" actId="478"/>
          <ac:spMkLst>
            <pc:docMk/>
            <pc:sldMk cId="3479646122" sldId="449"/>
            <ac:spMk id="21" creationId="{A265ED2D-EE8B-435A-82CF-165868C34409}"/>
          </ac:spMkLst>
        </pc:spChg>
        <pc:spChg chg="del">
          <ac:chgData name="Vu Phan (Student)" userId="73e9e9bd-e36e-465d-a473-d5808a927cc8" providerId="ADAL" clId="{BAAD842B-E94A-4E59-96D4-A595734CAA2C}" dt="2022-01-06T20:32:15.585" v="1373" actId="478"/>
          <ac:spMkLst>
            <pc:docMk/>
            <pc:sldMk cId="3479646122" sldId="449"/>
            <ac:spMk id="22" creationId="{846D4907-2892-4078-B6E6-A16D9B06E2BD}"/>
          </ac:spMkLst>
        </pc:spChg>
        <pc:spChg chg="del">
          <ac:chgData name="Vu Phan (Student)" userId="73e9e9bd-e36e-465d-a473-d5808a927cc8" providerId="ADAL" clId="{BAAD842B-E94A-4E59-96D4-A595734CAA2C}" dt="2022-01-06T20:32:15.585" v="1373" actId="478"/>
          <ac:spMkLst>
            <pc:docMk/>
            <pc:sldMk cId="3479646122" sldId="449"/>
            <ac:spMk id="23" creationId="{6ED3FD35-0748-4DEF-9FA3-64CC9613CEC6}"/>
          </ac:spMkLst>
        </pc:spChg>
        <pc:spChg chg="del">
          <ac:chgData name="Vu Phan (Student)" userId="73e9e9bd-e36e-465d-a473-d5808a927cc8" providerId="ADAL" clId="{BAAD842B-E94A-4E59-96D4-A595734CAA2C}" dt="2022-01-06T20:32:15.585" v="1373" actId="478"/>
          <ac:spMkLst>
            <pc:docMk/>
            <pc:sldMk cId="3479646122" sldId="449"/>
            <ac:spMk id="25" creationId="{163FBF8F-7476-4E52-AF24-90069150F374}"/>
          </ac:spMkLst>
        </pc:spChg>
        <pc:cxnChg chg="del">
          <ac:chgData name="Vu Phan (Student)" userId="73e9e9bd-e36e-465d-a473-d5808a927cc8" providerId="ADAL" clId="{BAAD842B-E94A-4E59-96D4-A595734CAA2C}" dt="2022-01-06T20:32:15.585" v="1373" actId="478"/>
          <ac:cxnSpMkLst>
            <pc:docMk/>
            <pc:sldMk cId="3479646122" sldId="449"/>
            <ac:cxnSpMk id="10" creationId="{A68CA086-0D04-4030-963E-D73F1918CE9C}"/>
          </ac:cxnSpMkLst>
        </pc:cxnChg>
        <pc:cxnChg chg="del">
          <ac:chgData name="Vu Phan (Student)" userId="73e9e9bd-e36e-465d-a473-d5808a927cc8" providerId="ADAL" clId="{BAAD842B-E94A-4E59-96D4-A595734CAA2C}" dt="2022-01-06T20:32:15.585" v="1373" actId="478"/>
          <ac:cxnSpMkLst>
            <pc:docMk/>
            <pc:sldMk cId="3479646122" sldId="449"/>
            <ac:cxnSpMk id="26" creationId="{C7F13118-B4D6-45AB-8567-C224A49F0AC5}"/>
          </ac:cxnSpMkLst>
        </pc:cxnChg>
        <pc:cxnChg chg="del">
          <ac:chgData name="Vu Phan (Student)" userId="73e9e9bd-e36e-465d-a473-d5808a927cc8" providerId="ADAL" clId="{BAAD842B-E94A-4E59-96D4-A595734CAA2C}" dt="2022-01-06T20:32:15.585" v="1373" actId="478"/>
          <ac:cxnSpMkLst>
            <pc:docMk/>
            <pc:sldMk cId="3479646122" sldId="449"/>
            <ac:cxnSpMk id="27" creationId="{EF238ECC-381C-41C5-9474-A713F96A6276}"/>
          </ac:cxnSpMkLst>
        </pc:cxnChg>
      </pc:sldChg>
      <pc:sldChg chg="delSp add del mod">
        <pc:chgData name="Vu Phan (Student)" userId="73e9e9bd-e36e-465d-a473-d5808a927cc8" providerId="ADAL" clId="{BAAD842B-E94A-4E59-96D4-A595734CAA2C}" dt="2022-01-06T21:33:38.342" v="2214" actId="47"/>
        <pc:sldMkLst>
          <pc:docMk/>
          <pc:sldMk cId="340515576" sldId="450"/>
        </pc:sldMkLst>
        <pc:spChg chg="del">
          <ac:chgData name="Vu Phan (Student)" userId="73e9e9bd-e36e-465d-a473-d5808a927cc8" providerId="ADAL" clId="{BAAD842B-E94A-4E59-96D4-A595734CAA2C}" dt="2022-01-06T21:06:14.943" v="1609" actId="478"/>
          <ac:spMkLst>
            <pc:docMk/>
            <pc:sldMk cId="340515576" sldId="450"/>
            <ac:spMk id="19" creationId="{7BC4962B-ED05-42BD-92A2-607B5E210B06}"/>
          </ac:spMkLst>
        </pc:spChg>
        <pc:spChg chg="del">
          <ac:chgData name="Vu Phan (Student)" userId="73e9e9bd-e36e-465d-a473-d5808a927cc8" providerId="ADAL" clId="{BAAD842B-E94A-4E59-96D4-A595734CAA2C}" dt="2022-01-06T21:09:10.373" v="1694" actId="21"/>
          <ac:spMkLst>
            <pc:docMk/>
            <pc:sldMk cId="340515576" sldId="450"/>
            <ac:spMk id="20" creationId="{69865981-A595-4090-96AD-D2FA7DCA7C74}"/>
          </ac:spMkLst>
        </pc:spChg>
        <pc:spChg chg="del">
          <ac:chgData name="Vu Phan (Student)" userId="73e9e9bd-e36e-465d-a473-d5808a927cc8" providerId="ADAL" clId="{BAAD842B-E94A-4E59-96D4-A595734CAA2C}" dt="2022-01-06T21:12:31.574" v="1861" actId="21"/>
          <ac:spMkLst>
            <pc:docMk/>
            <pc:sldMk cId="340515576" sldId="450"/>
            <ac:spMk id="21" creationId="{A265ED2D-EE8B-435A-82CF-165868C34409}"/>
          </ac:spMkLst>
        </pc:spChg>
        <pc:spChg chg="del">
          <ac:chgData name="Vu Phan (Student)" userId="73e9e9bd-e36e-465d-a473-d5808a927cc8" providerId="ADAL" clId="{BAAD842B-E94A-4E59-96D4-A595734CAA2C}" dt="2022-01-06T21:06:13.823" v="1608" actId="478"/>
          <ac:spMkLst>
            <pc:docMk/>
            <pc:sldMk cId="340515576" sldId="450"/>
            <ac:spMk id="22" creationId="{846D4907-2892-4078-B6E6-A16D9B06E2BD}"/>
          </ac:spMkLst>
        </pc:spChg>
        <pc:spChg chg="del">
          <ac:chgData name="Vu Phan (Student)" userId="73e9e9bd-e36e-465d-a473-d5808a927cc8" providerId="ADAL" clId="{BAAD842B-E94A-4E59-96D4-A595734CAA2C}" dt="2022-01-06T21:09:10.373" v="1694" actId="21"/>
          <ac:spMkLst>
            <pc:docMk/>
            <pc:sldMk cId="340515576" sldId="450"/>
            <ac:spMk id="23" creationId="{6ED3FD35-0748-4DEF-9FA3-64CC9613CEC6}"/>
          </ac:spMkLst>
        </pc:spChg>
        <pc:spChg chg="del">
          <ac:chgData name="Vu Phan (Student)" userId="73e9e9bd-e36e-465d-a473-d5808a927cc8" providerId="ADAL" clId="{BAAD842B-E94A-4E59-96D4-A595734CAA2C}" dt="2022-01-06T21:12:31.574" v="1861" actId="21"/>
          <ac:spMkLst>
            <pc:docMk/>
            <pc:sldMk cId="340515576" sldId="450"/>
            <ac:spMk id="25" creationId="{163FBF8F-7476-4E52-AF24-90069150F374}"/>
          </ac:spMkLst>
        </pc:spChg>
        <pc:cxnChg chg="del">
          <ac:chgData name="Vu Phan (Student)" userId="73e9e9bd-e36e-465d-a473-d5808a927cc8" providerId="ADAL" clId="{BAAD842B-E94A-4E59-96D4-A595734CAA2C}" dt="2022-01-06T21:06:13.183" v="1607" actId="478"/>
          <ac:cxnSpMkLst>
            <pc:docMk/>
            <pc:sldMk cId="340515576" sldId="450"/>
            <ac:cxnSpMk id="10" creationId="{A68CA086-0D04-4030-963E-D73F1918CE9C}"/>
          </ac:cxnSpMkLst>
        </pc:cxnChg>
        <pc:cxnChg chg="del">
          <ac:chgData name="Vu Phan (Student)" userId="73e9e9bd-e36e-465d-a473-d5808a927cc8" providerId="ADAL" clId="{BAAD842B-E94A-4E59-96D4-A595734CAA2C}" dt="2022-01-06T21:09:10.373" v="1694" actId="21"/>
          <ac:cxnSpMkLst>
            <pc:docMk/>
            <pc:sldMk cId="340515576" sldId="450"/>
            <ac:cxnSpMk id="26" creationId="{C7F13118-B4D6-45AB-8567-C224A49F0AC5}"/>
          </ac:cxnSpMkLst>
        </pc:cxnChg>
        <pc:cxnChg chg="del">
          <ac:chgData name="Vu Phan (Student)" userId="73e9e9bd-e36e-465d-a473-d5808a927cc8" providerId="ADAL" clId="{BAAD842B-E94A-4E59-96D4-A595734CAA2C}" dt="2022-01-06T21:12:31.574" v="1861" actId="21"/>
          <ac:cxnSpMkLst>
            <pc:docMk/>
            <pc:sldMk cId="340515576" sldId="450"/>
            <ac:cxnSpMk id="27" creationId="{EF238ECC-381C-41C5-9474-A713F96A6276}"/>
          </ac:cxnSpMkLst>
        </pc:cxnChg>
      </pc:sldChg>
      <pc:sldChg chg="addSp delSp modSp add mod">
        <pc:chgData name="Vu Phan (Student)" userId="73e9e9bd-e36e-465d-a473-d5808a927cc8" providerId="ADAL" clId="{BAAD842B-E94A-4E59-96D4-A595734CAA2C}" dt="2022-01-10T20:23:57.648" v="4951" actId="6549"/>
        <pc:sldMkLst>
          <pc:docMk/>
          <pc:sldMk cId="1908633004" sldId="450"/>
        </pc:sldMkLst>
        <pc:spChg chg="add mod">
          <ac:chgData name="Vu Phan (Student)" userId="73e9e9bd-e36e-465d-a473-d5808a927cc8" providerId="ADAL" clId="{BAAD842B-E94A-4E59-96D4-A595734CAA2C}" dt="2022-01-10T20:09:44.319" v="4847" actId="207"/>
          <ac:spMkLst>
            <pc:docMk/>
            <pc:sldMk cId="1908633004" sldId="450"/>
            <ac:spMk id="9" creationId="{2ED7CA64-90E6-43BB-9374-4DFF9F0CDDFA}"/>
          </ac:spMkLst>
        </pc:spChg>
        <pc:spChg chg="add mod">
          <ac:chgData name="Vu Phan (Student)" userId="73e9e9bd-e36e-465d-a473-d5808a927cc8" providerId="ADAL" clId="{BAAD842B-E94A-4E59-96D4-A595734CAA2C}" dt="2022-01-10T20:21:02.270" v="4881" actId="20577"/>
          <ac:spMkLst>
            <pc:docMk/>
            <pc:sldMk cId="1908633004" sldId="450"/>
            <ac:spMk id="12" creationId="{5C3DCEB3-2E28-4BDF-86C6-13729BE605A9}"/>
          </ac:spMkLst>
        </pc:spChg>
        <pc:spChg chg="add mod">
          <ac:chgData name="Vu Phan (Student)" userId="73e9e9bd-e36e-465d-a473-d5808a927cc8" providerId="ADAL" clId="{BAAD842B-E94A-4E59-96D4-A595734CAA2C}" dt="2022-01-10T20:21:09.201" v="4884" actId="20577"/>
          <ac:spMkLst>
            <pc:docMk/>
            <pc:sldMk cId="1908633004" sldId="450"/>
            <ac:spMk id="13" creationId="{4A979822-0F78-4554-B605-AA5D0D48A295}"/>
          </ac:spMkLst>
        </pc:spChg>
        <pc:spChg chg="add mod">
          <ac:chgData name="Vu Phan (Student)" userId="73e9e9bd-e36e-465d-a473-d5808a927cc8" providerId="ADAL" clId="{BAAD842B-E94A-4E59-96D4-A595734CAA2C}" dt="2022-01-10T20:23:27.205" v="4931" actId="20577"/>
          <ac:spMkLst>
            <pc:docMk/>
            <pc:sldMk cId="1908633004" sldId="450"/>
            <ac:spMk id="14" creationId="{7048DACF-89FF-418E-9B0F-4B194AAF607E}"/>
          </ac:spMkLst>
        </pc:spChg>
        <pc:spChg chg="add mod">
          <ac:chgData name="Vu Phan (Student)" userId="73e9e9bd-e36e-465d-a473-d5808a927cc8" providerId="ADAL" clId="{BAAD842B-E94A-4E59-96D4-A595734CAA2C}" dt="2022-01-10T20:23:57.648" v="4951" actId="6549"/>
          <ac:spMkLst>
            <pc:docMk/>
            <pc:sldMk cId="1908633004" sldId="450"/>
            <ac:spMk id="15" creationId="{DBC4BF29-CE89-4FC3-95ED-A10A1F0CE5C9}"/>
          </ac:spMkLst>
        </pc:spChg>
        <pc:picChg chg="del">
          <ac:chgData name="Vu Phan (Student)" userId="73e9e9bd-e36e-465d-a473-d5808a927cc8" providerId="ADAL" clId="{BAAD842B-E94A-4E59-96D4-A595734CAA2C}" dt="2022-01-10T15:22:02.850" v="3073" actId="478"/>
          <ac:picMkLst>
            <pc:docMk/>
            <pc:sldMk cId="1908633004" sldId="450"/>
            <ac:picMk id="3" creationId="{08CC78A7-D9A8-4149-97C1-12369C86E7C6}"/>
          </ac:picMkLst>
        </pc:picChg>
        <pc:picChg chg="add mod">
          <ac:chgData name="Vu Phan (Student)" userId="73e9e9bd-e36e-465d-a473-d5808a927cc8" providerId="ADAL" clId="{BAAD842B-E94A-4E59-96D4-A595734CAA2C}" dt="2022-01-10T20:17:21.418" v="4863" actId="1076"/>
          <ac:picMkLst>
            <pc:docMk/>
            <pc:sldMk cId="1908633004" sldId="450"/>
            <ac:picMk id="3" creationId="{A783ECAC-50A5-428B-9515-AD923104D470}"/>
          </ac:picMkLst>
        </pc:picChg>
        <pc:picChg chg="add mod">
          <ac:chgData name="Vu Phan (Student)" userId="73e9e9bd-e36e-465d-a473-d5808a927cc8" providerId="ADAL" clId="{BAAD842B-E94A-4E59-96D4-A595734CAA2C}" dt="2022-01-10T20:17:21.418" v="4863" actId="1076"/>
          <ac:picMkLst>
            <pc:docMk/>
            <pc:sldMk cId="1908633004" sldId="450"/>
            <ac:picMk id="10" creationId="{1D5A82FB-44D3-4E7C-87D1-981D4E004D16}"/>
          </ac:picMkLst>
        </pc:picChg>
        <pc:cxnChg chg="add mod">
          <ac:chgData name="Vu Phan (Student)" userId="73e9e9bd-e36e-465d-a473-d5808a927cc8" providerId="ADAL" clId="{BAAD842B-E94A-4E59-96D4-A595734CAA2C}" dt="2022-01-10T20:23:57.648" v="4951" actId="6549"/>
          <ac:cxnSpMkLst>
            <pc:docMk/>
            <pc:sldMk cId="1908633004" sldId="450"/>
            <ac:cxnSpMk id="17" creationId="{6413D477-6DD8-4C7A-9947-CD6666E293C6}"/>
          </ac:cxnSpMkLst>
        </pc:cxnChg>
      </pc:sldChg>
      <pc:sldChg chg="addSp modSp add mod">
        <pc:chgData name="Vu Phan (Student)" userId="73e9e9bd-e36e-465d-a473-d5808a927cc8" providerId="ADAL" clId="{BAAD842B-E94A-4E59-96D4-A595734CAA2C}" dt="2022-01-10T20:44:10.731" v="5586" actId="1076"/>
        <pc:sldMkLst>
          <pc:docMk/>
          <pc:sldMk cId="2751887861" sldId="451"/>
        </pc:sldMkLst>
        <pc:spChg chg="mod">
          <ac:chgData name="Vu Phan (Student)" userId="73e9e9bd-e36e-465d-a473-d5808a927cc8" providerId="ADAL" clId="{BAAD842B-E94A-4E59-96D4-A595734CAA2C}" dt="2022-01-10T20:36:53.654" v="5399" actId="20577"/>
          <ac:spMkLst>
            <pc:docMk/>
            <pc:sldMk cId="2751887861" sldId="451"/>
            <ac:spMk id="9" creationId="{2ED7CA64-90E6-43BB-9374-4DFF9F0CDDFA}"/>
          </ac:spMkLst>
        </pc:spChg>
        <pc:spChg chg="add mod">
          <ac:chgData name="Vu Phan (Student)" userId="73e9e9bd-e36e-465d-a473-d5808a927cc8" providerId="ADAL" clId="{BAAD842B-E94A-4E59-96D4-A595734CAA2C}" dt="2022-01-10T20:43:36.618" v="5542" actId="1036"/>
          <ac:spMkLst>
            <pc:docMk/>
            <pc:sldMk cId="2751887861" sldId="451"/>
            <ac:spMk id="10" creationId="{5AC6E294-78D1-496B-A9F6-42203494F2CD}"/>
          </ac:spMkLst>
        </pc:spChg>
        <pc:spChg chg="add mod">
          <ac:chgData name="Vu Phan (Student)" userId="73e9e9bd-e36e-465d-a473-d5808a927cc8" providerId="ADAL" clId="{BAAD842B-E94A-4E59-96D4-A595734CAA2C}" dt="2022-01-10T20:40:03.948" v="5433" actId="1076"/>
          <ac:spMkLst>
            <pc:docMk/>
            <pc:sldMk cId="2751887861" sldId="451"/>
            <ac:spMk id="11" creationId="{DA25F537-74CE-42EB-9709-24865F88816C}"/>
          </ac:spMkLst>
        </pc:spChg>
        <pc:spChg chg="add mod">
          <ac:chgData name="Vu Phan (Student)" userId="73e9e9bd-e36e-465d-a473-d5808a927cc8" providerId="ADAL" clId="{BAAD842B-E94A-4E59-96D4-A595734CAA2C}" dt="2022-01-10T20:40:03.948" v="5433" actId="1076"/>
          <ac:spMkLst>
            <pc:docMk/>
            <pc:sldMk cId="2751887861" sldId="451"/>
            <ac:spMk id="12" creationId="{31B2BBEA-F38C-403E-9EFF-DB3F16E334CD}"/>
          </ac:spMkLst>
        </pc:spChg>
        <pc:spChg chg="add mod">
          <ac:chgData name="Vu Phan (Student)" userId="73e9e9bd-e36e-465d-a473-d5808a927cc8" providerId="ADAL" clId="{BAAD842B-E94A-4E59-96D4-A595734CAA2C}" dt="2022-01-10T20:43:36.618" v="5542" actId="1036"/>
          <ac:spMkLst>
            <pc:docMk/>
            <pc:sldMk cId="2751887861" sldId="451"/>
            <ac:spMk id="13" creationId="{7DFFE39B-2A75-4ED2-AC31-ED9EC6594C99}"/>
          </ac:spMkLst>
        </pc:spChg>
        <pc:spChg chg="add mod">
          <ac:chgData name="Vu Phan (Student)" userId="73e9e9bd-e36e-465d-a473-d5808a927cc8" providerId="ADAL" clId="{BAAD842B-E94A-4E59-96D4-A595734CAA2C}" dt="2022-01-10T20:41:08.243" v="5508" actId="1076"/>
          <ac:spMkLst>
            <pc:docMk/>
            <pc:sldMk cId="2751887861" sldId="451"/>
            <ac:spMk id="14" creationId="{19E2E401-C41A-42A1-B2FC-0626A30BFA7F}"/>
          </ac:spMkLst>
        </pc:spChg>
        <pc:spChg chg="mod">
          <ac:chgData name="Vu Phan (Student)" userId="73e9e9bd-e36e-465d-a473-d5808a927cc8" providerId="ADAL" clId="{BAAD842B-E94A-4E59-96D4-A595734CAA2C}" dt="2022-01-10T18:52:23.779" v="3706" actId="14100"/>
          <ac:spMkLst>
            <pc:docMk/>
            <pc:sldMk cId="2751887861" sldId="451"/>
            <ac:spMk id="16" creationId="{0FAB1883-B25A-4C55-89FA-6E4BF0393F73}"/>
          </ac:spMkLst>
        </pc:spChg>
        <pc:spChg chg="add mod">
          <ac:chgData name="Vu Phan (Student)" userId="73e9e9bd-e36e-465d-a473-d5808a927cc8" providerId="ADAL" clId="{BAAD842B-E94A-4E59-96D4-A595734CAA2C}" dt="2022-01-10T20:44:10.731" v="5586" actId="1076"/>
          <ac:spMkLst>
            <pc:docMk/>
            <pc:sldMk cId="2751887861" sldId="451"/>
            <ac:spMk id="27" creationId="{AB3DE04C-3817-44E8-8A57-6DE32E468E98}"/>
          </ac:spMkLst>
        </pc:spChg>
        <pc:cxnChg chg="add mod">
          <ac:chgData name="Vu Phan (Student)" userId="73e9e9bd-e36e-465d-a473-d5808a927cc8" providerId="ADAL" clId="{BAAD842B-E94A-4E59-96D4-A595734CAA2C}" dt="2022-01-10T20:43:36.618" v="5542" actId="1036"/>
          <ac:cxnSpMkLst>
            <pc:docMk/>
            <pc:sldMk cId="2751887861" sldId="451"/>
            <ac:cxnSpMk id="3" creationId="{829A990A-0E75-4098-9435-E54D40C14E0F}"/>
          </ac:cxnSpMkLst>
        </pc:cxnChg>
        <pc:cxnChg chg="add mod">
          <ac:chgData name="Vu Phan (Student)" userId="73e9e9bd-e36e-465d-a473-d5808a927cc8" providerId="ADAL" clId="{BAAD842B-E94A-4E59-96D4-A595734CAA2C}" dt="2022-01-10T20:42:55.499" v="5514" actId="14100"/>
          <ac:cxnSpMkLst>
            <pc:docMk/>
            <pc:sldMk cId="2751887861" sldId="451"/>
            <ac:cxnSpMk id="15" creationId="{431DDC9D-E072-4408-B95E-93B20190DE1C}"/>
          </ac:cxnSpMkLst>
        </pc:cxnChg>
        <pc:cxnChg chg="add mod">
          <ac:chgData name="Vu Phan (Student)" userId="73e9e9bd-e36e-465d-a473-d5808a927cc8" providerId="ADAL" clId="{BAAD842B-E94A-4E59-96D4-A595734CAA2C}" dt="2022-01-10T20:43:00.034" v="5517" actId="14100"/>
          <ac:cxnSpMkLst>
            <pc:docMk/>
            <pc:sldMk cId="2751887861" sldId="451"/>
            <ac:cxnSpMk id="18" creationId="{E47FBA83-84FF-4FC0-BB47-DDFB6A3059BF}"/>
          </ac:cxnSpMkLst>
        </pc:cxnChg>
        <pc:cxnChg chg="add mod">
          <ac:chgData name="Vu Phan (Student)" userId="73e9e9bd-e36e-465d-a473-d5808a927cc8" providerId="ADAL" clId="{BAAD842B-E94A-4E59-96D4-A595734CAA2C}" dt="2022-01-10T20:43:36.618" v="5542" actId="1036"/>
          <ac:cxnSpMkLst>
            <pc:docMk/>
            <pc:sldMk cId="2751887861" sldId="451"/>
            <ac:cxnSpMk id="21" creationId="{94FA28CC-E6C0-454D-BF2B-52B0CB9AAE08}"/>
          </ac:cxnSpMkLst>
        </pc:cxnChg>
        <pc:cxnChg chg="add mod">
          <ac:chgData name="Vu Phan (Student)" userId="73e9e9bd-e36e-465d-a473-d5808a927cc8" providerId="ADAL" clId="{BAAD842B-E94A-4E59-96D4-A595734CAA2C}" dt="2022-01-10T20:43:12.595" v="5522" actId="1076"/>
          <ac:cxnSpMkLst>
            <pc:docMk/>
            <pc:sldMk cId="2751887861" sldId="451"/>
            <ac:cxnSpMk id="23" creationId="{4CC40718-88C6-4B0E-B2C7-097D9D7649FD}"/>
          </ac:cxnSpMkLst>
        </pc:cxnChg>
        <pc:cxnChg chg="add mod">
          <ac:chgData name="Vu Phan (Student)" userId="73e9e9bd-e36e-465d-a473-d5808a927cc8" providerId="ADAL" clId="{BAAD842B-E94A-4E59-96D4-A595734CAA2C}" dt="2022-01-10T20:43:36.618" v="5542" actId="1036"/>
          <ac:cxnSpMkLst>
            <pc:docMk/>
            <pc:sldMk cId="2751887861" sldId="451"/>
            <ac:cxnSpMk id="24" creationId="{5C947A51-CA27-41B8-8A8C-657254E126BF}"/>
          </ac:cxnSpMkLst>
        </pc:cxnChg>
      </pc:sldChg>
      <pc:sldChg chg="modSp add del mod">
        <pc:chgData name="Vu Phan (Student)" userId="73e9e9bd-e36e-465d-a473-d5808a927cc8" providerId="ADAL" clId="{BAAD842B-E94A-4E59-96D4-A595734CAA2C}" dt="2022-01-10T20:05:53.370" v="4702" actId="47"/>
        <pc:sldMkLst>
          <pc:docMk/>
          <pc:sldMk cId="1757823645" sldId="452"/>
        </pc:sldMkLst>
        <pc:spChg chg="mod">
          <ac:chgData name="Vu Phan (Student)" userId="73e9e9bd-e36e-465d-a473-d5808a927cc8" providerId="ADAL" clId="{BAAD842B-E94A-4E59-96D4-A595734CAA2C}" dt="2022-01-10T15:26:26.102" v="3203" actId="5793"/>
          <ac:spMkLst>
            <pc:docMk/>
            <pc:sldMk cId="1757823645" sldId="452"/>
            <ac:spMk id="9" creationId="{2ED7CA64-90E6-43BB-9374-4DFF9F0CDDFA}"/>
          </ac:spMkLst>
        </pc:spChg>
      </pc:sldChg>
      <pc:sldChg chg="addSp delSp modSp add mod">
        <pc:chgData name="Vu Phan (Student)" userId="73e9e9bd-e36e-465d-a473-d5808a927cc8" providerId="ADAL" clId="{BAAD842B-E94A-4E59-96D4-A595734CAA2C}" dt="2022-01-10T20:18:10.654" v="4868" actId="693"/>
        <pc:sldMkLst>
          <pc:docMk/>
          <pc:sldMk cId="2184373005" sldId="453"/>
        </pc:sldMkLst>
        <pc:spChg chg="add mod">
          <ac:chgData name="Vu Phan (Student)" userId="73e9e9bd-e36e-465d-a473-d5808a927cc8" providerId="ADAL" clId="{BAAD842B-E94A-4E59-96D4-A595734CAA2C}" dt="2022-01-10T20:18:10.654" v="4868" actId="693"/>
          <ac:spMkLst>
            <pc:docMk/>
            <pc:sldMk cId="2184373005" sldId="453"/>
            <ac:spMk id="2" creationId="{97A618F0-4179-4904-9DBD-D23EA3F6C249}"/>
          </ac:spMkLst>
        </pc:spChg>
        <pc:spChg chg="add mod">
          <ac:chgData name="Vu Phan (Student)" userId="73e9e9bd-e36e-465d-a473-d5808a927cc8" providerId="ADAL" clId="{BAAD842B-E94A-4E59-96D4-A595734CAA2C}" dt="2022-01-10T18:12:27.505" v="3394" actId="20577"/>
          <ac:spMkLst>
            <pc:docMk/>
            <pc:sldMk cId="2184373005" sldId="453"/>
            <ac:spMk id="13" creationId="{678DF720-792F-4EC5-9B38-6810301BBFE1}"/>
          </ac:spMkLst>
        </pc:spChg>
        <pc:spChg chg="mod">
          <ac:chgData name="Vu Phan (Student)" userId="73e9e9bd-e36e-465d-a473-d5808a927cc8" providerId="ADAL" clId="{BAAD842B-E94A-4E59-96D4-A595734CAA2C}" dt="2022-01-10T18:10:56.884" v="3359" actId="14100"/>
          <ac:spMkLst>
            <pc:docMk/>
            <pc:sldMk cId="2184373005" sldId="453"/>
            <ac:spMk id="15" creationId="{38CB10FE-6077-4642-A10A-9718E9D91FD9}"/>
          </ac:spMkLst>
        </pc:spChg>
        <pc:spChg chg="del">
          <ac:chgData name="Vu Phan (Student)" userId="73e9e9bd-e36e-465d-a473-d5808a927cc8" providerId="ADAL" clId="{BAAD842B-E94A-4E59-96D4-A595734CAA2C}" dt="2022-01-10T18:10:11.073" v="3347" actId="478"/>
          <ac:spMkLst>
            <pc:docMk/>
            <pc:sldMk cId="2184373005" sldId="453"/>
            <ac:spMk id="21" creationId="{7D0EB639-52D8-4406-A472-2F6E54EE797E}"/>
          </ac:spMkLst>
        </pc:spChg>
        <pc:spChg chg="del">
          <ac:chgData name="Vu Phan (Student)" userId="73e9e9bd-e36e-465d-a473-d5808a927cc8" providerId="ADAL" clId="{BAAD842B-E94A-4E59-96D4-A595734CAA2C}" dt="2022-01-10T18:10:11.073" v="3347" actId="478"/>
          <ac:spMkLst>
            <pc:docMk/>
            <pc:sldMk cId="2184373005" sldId="453"/>
            <ac:spMk id="23" creationId="{A54E44D3-E0A3-45E5-944E-718C00FF95B7}"/>
          </ac:spMkLst>
        </pc:spChg>
        <pc:graphicFrameChg chg="add del mod">
          <ac:chgData name="Vu Phan (Student)" userId="73e9e9bd-e36e-465d-a473-d5808a927cc8" providerId="ADAL" clId="{BAAD842B-E94A-4E59-96D4-A595734CAA2C}" dt="2022-01-10T18:21:42.766" v="3424" actId="478"/>
          <ac:graphicFrameMkLst>
            <pc:docMk/>
            <pc:sldMk cId="2184373005" sldId="453"/>
            <ac:graphicFrameMk id="14" creationId="{63FEE47E-CB4A-456F-BC09-93840756FC35}"/>
          </ac:graphicFrameMkLst>
        </pc:graphicFrameChg>
        <pc:graphicFrameChg chg="add del mod">
          <ac:chgData name="Vu Phan (Student)" userId="73e9e9bd-e36e-465d-a473-d5808a927cc8" providerId="ADAL" clId="{BAAD842B-E94A-4E59-96D4-A595734CAA2C}" dt="2022-01-10T18:21:42.766" v="3424" actId="478"/>
          <ac:graphicFrameMkLst>
            <pc:docMk/>
            <pc:sldMk cId="2184373005" sldId="453"/>
            <ac:graphicFrameMk id="16" creationId="{8E60970C-CB10-454E-8669-D6540AA4AD87}"/>
          </ac:graphicFrameMkLst>
        </pc:graphicFrameChg>
        <pc:graphicFrameChg chg="add mod">
          <ac:chgData name="Vu Phan (Student)" userId="73e9e9bd-e36e-465d-a473-d5808a927cc8" providerId="ADAL" clId="{BAAD842B-E94A-4E59-96D4-A595734CAA2C}" dt="2022-01-10T18:21:55.379" v="3430" actId="1076"/>
          <ac:graphicFrameMkLst>
            <pc:docMk/>
            <pc:sldMk cId="2184373005" sldId="453"/>
            <ac:graphicFrameMk id="17" creationId="{63FEE47E-CB4A-456F-BC09-93840756FC35}"/>
          </ac:graphicFrameMkLst>
        </pc:graphicFrameChg>
        <pc:graphicFrameChg chg="add mod">
          <ac:chgData name="Vu Phan (Student)" userId="73e9e9bd-e36e-465d-a473-d5808a927cc8" providerId="ADAL" clId="{BAAD842B-E94A-4E59-96D4-A595734CAA2C}" dt="2022-01-10T18:22:07.380" v="3432" actId="14100"/>
          <ac:graphicFrameMkLst>
            <pc:docMk/>
            <pc:sldMk cId="2184373005" sldId="453"/>
            <ac:graphicFrameMk id="18" creationId="{F7FFF5FE-C561-43DE-ABF3-84FA092064CF}"/>
          </ac:graphicFrameMkLst>
        </pc:graphicFrameChg>
        <pc:picChg chg="del">
          <ac:chgData name="Vu Phan (Student)" userId="73e9e9bd-e36e-465d-a473-d5808a927cc8" providerId="ADAL" clId="{BAAD842B-E94A-4E59-96D4-A595734CAA2C}" dt="2022-01-10T18:10:11.073" v="3347" actId="478"/>
          <ac:picMkLst>
            <pc:docMk/>
            <pc:sldMk cId="2184373005" sldId="453"/>
            <ac:picMk id="20" creationId="{17E51D7D-A937-4539-A0BC-6526181ED1F6}"/>
          </ac:picMkLst>
        </pc:picChg>
        <pc:cxnChg chg="del">
          <ac:chgData name="Vu Phan (Student)" userId="73e9e9bd-e36e-465d-a473-d5808a927cc8" providerId="ADAL" clId="{BAAD842B-E94A-4E59-96D4-A595734CAA2C}" dt="2022-01-10T18:10:11.073" v="3347" actId="478"/>
          <ac:cxnSpMkLst>
            <pc:docMk/>
            <pc:sldMk cId="2184373005" sldId="453"/>
            <ac:cxnSpMk id="22" creationId="{E2F67D0B-1397-4F78-866B-4B43E6E39F0C}"/>
          </ac:cxnSpMkLst>
        </pc:cxnChg>
        <pc:cxnChg chg="del">
          <ac:chgData name="Vu Phan (Student)" userId="73e9e9bd-e36e-465d-a473-d5808a927cc8" providerId="ADAL" clId="{BAAD842B-E94A-4E59-96D4-A595734CAA2C}" dt="2022-01-10T18:10:11.073" v="3347" actId="478"/>
          <ac:cxnSpMkLst>
            <pc:docMk/>
            <pc:sldMk cId="2184373005" sldId="453"/>
            <ac:cxnSpMk id="25" creationId="{55F3DE8A-13F2-42F9-8BE8-24135AD36560}"/>
          </ac:cxnSpMkLst>
        </pc:cxnChg>
        <pc:cxnChg chg="del">
          <ac:chgData name="Vu Phan (Student)" userId="73e9e9bd-e36e-465d-a473-d5808a927cc8" providerId="ADAL" clId="{BAAD842B-E94A-4E59-96D4-A595734CAA2C}" dt="2022-01-10T18:10:11.073" v="3347" actId="478"/>
          <ac:cxnSpMkLst>
            <pc:docMk/>
            <pc:sldMk cId="2184373005" sldId="453"/>
            <ac:cxnSpMk id="26" creationId="{EF4FD29D-60FD-418C-AF3D-972AB8BFA088}"/>
          </ac:cxnSpMkLst>
        </pc:cxnChg>
      </pc:sldChg>
      <pc:sldChg chg="addSp delSp modSp add mod">
        <pc:chgData name="Vu Phan (Student)" userId="73e9e9bd-e36e-465d-a473-d5808a927cc8" providerId="ADAL" clId="{BAAD842B-E94A-4E59-96D4-A595734CAA2C}" dt="2022-01-10T20:18:16.629" v="4869"/>
        <pc:sldMkLst>
          <pc:docMk/>
          <pc:sldMk cId="3384984018" sldId="454"/>
        </pc:sldMkLst>
        <pc:spChg chg="add mod">
          <ac:chgData name="Vu Phan (Student)" userId="73e9e9bd-e36e-465d-a473-d5808a927cc8" providerId="ADAL" clId="{BAAD842B-E94A-4E59-96D4-A595734CAA2C}" dt="2022-01-10T20:18:16.629" v="4869"/>
          <ac:spMkLst>
            <pc:docMk/>
            <pc:sldMk cId="3384984018" sldId="454"/>
            <ac:spMk id="11" creationId="{43E6FDB1-1813-4501-8CB6-1CA3147404A0}"/>
          </ac:spMkLst>
        </pc:spChg>
        <pc:spChg chg="mod">
          <ac:chgData name="Vu Phan (Student)" userId="73e9e9bd-e36e-465d-a473-d5808a927cc8" providerId="ADAL" clId="{BAAD842B-E94A-4E59-96D4-A595734CAA2C}" dt="2022-01-10T18:20:54.265" v="3397" actId="20577"/>
          <ac:spMkLst>
            <pc:docMk/>
            <pc:sldMk cId="3384984018" sldId="454"/>
            <ac:spMk id="13" creationId="{678DF720-792F-4EC5-9B38-6810301BBFE1}"/>
          </ac:spMkLst>
        </pc:spChg>
        <pc:graphicFrameChg chg="add mod">
          <ac:chgData name="Vu Phan (Student)" userId="73e9e9bd-e36e-465d-a473-d5808a927cc8" providerId="ADAL" clId="{BAAD842B-E94A-4E59-96D4-A595734CAA2C}" dt="2022-01-10T18:22:39.144" v="3462" actId="1035"/>
          <ac:graphicFrameMkLst>
            <pc:docMk/>
            <pc:sldMk cId="3384984018" sldId="454"/>
            <ac:graphicFrameMk id="9" creationId="{662D7C0D-9D81-4F48-99A5-350991F11D83}"/>
          </ac:graphicFrameMkLst>
        </pc:graphicFrameChg>
        <pc:graphicFrameChg chg="add mod">
          <ac:chgData name="Vu Phan (Student)" userId="73e9e9bd-e36e-465d-a473-d5808a927cc8" providerId="ADAL" clId="{BAAD842B-E94A-4E59-96D4-A595734CAA2C}" dt="2022-01-10T18:22:39.144" v="3462" actId="1035"/>
          <ac:graphicFrameMkLst>
            <pc:docMk/>
            <pc:sldMk cId="3384984018" sldId="454"/>
            <ac:graphicFrameMk id="10" creationId="{05674C98-B8E4-4ABE-A3DA-2BCCBA74B26A}"/>
          </ac:graphicFrameMkLst>
        </pc:graphicFrameChg>
        <pc:graphicFrameChg chg="del">
          <ac:chgData name="Vu Phan (Student)" userId="73e9e9bd-e36e-465d-a473-d5808a927cc8" providerId="ADAL" clId="{BAAD842B-E94A-4E59-96D4-A595734CAA2C}" dt="2022-01-10T18:20:56.363" v="3398" actId="478"/>
          <ac:graphicFrameMkLst>
            <pc:docMk/>
            <pc:sldMk cId="3384984018" sldId="454"/>
            <ac:graphicFrameMk id="14" creationId="{63FEE47E-CB4A-456F-BC09-93840756FC35}"/>
          </ac:graphicFrameMkLst>
        </pc:graphicFrameChg>
      </pc:sldChg>
      <pc:sldChg chg="addSp modSp add mod">
        <pc:chgData name="Vu Phan (Student)" userId="73e9e9bd-e36e-465d-a473-d5808a927cc8" providerId="ADAL" clId="{BAAD842B-E94A-4E59-96D4-A595734CAA2C}" dt="2022-01-10T20:18:18.331" v="4870"/>
        <pc:sldMkLst>
          <pc:docMk/>
          <pc:sldMk cId="2883447640" sldId="455"/>
        </pc:sldMkLst>
        <pc:spChg chg="add mod">
          <ac:chgData name="Vu Phan (Student)" userId="73e9e9bd-e36e-465d-a473-d5808a927cc8" providerId="ADAL" clId="{BAAD842B-E94A-4E59-96D4-A595734CAA2C}" dt="2022-01-10T20:18:18.331" v="4870"/>
          <ac:spMkLst>
            <pc:docMk/>
            <pc:sldMk cId="2883447640" sldId="455"/>
            <ac:spMk id="10" creationId="{DF9D3323-DDA8-4C97-83DC-F73A4D4E15D6}"/>
          </ac:spMkLst>
        </pc:spChg>
        <pc:spChg chg="mod">
          <ac:chgData name="Vu Phan (Student)" userId="73e9e9bd-e36e-465d-a473-d5808a927cc8" providerId="ADAL" clId="{BAAD842B-E94A-4E59-96D4-A595734CAA2C}" dt="2022-01-10T18:21:00.030" v="3401" actId="20577"/>
          <ac:spMkLst>
            <pc:docMk/>
            <pc:sldMk cId="2883447640" sldId="455"/>
            <ac:spMk id="13" creationId="{678DF720-792F-4EC5-9B38-6810301BBFE1}"/>
          </ac:spMkLst>
        </pc:spChg>
        <pc:graphicFrameChg chg="add mod">
          <ac:chgData name="Vu Phan (Student)" userId="73e9e9bd-e36e-465d-a473-d5808a927cc8" providerId="ADAL" clId="{BAAD842B-E94A-4E59-96D4-A595734CAA2C}" dt="2022-01-10T18:22:59.859" v="3469" actId="1076"/>
          <ac:graphicFrameMkLst>
            <pc:docMk/>
            <pc:sldMk cId="2883447640" sldId="455"/>
            <ac:graphicFrameMk id="8" creationId="{FA7C4314-93EE-4656-B820-4337F3A975B1}"/>
          </ac:graphicFrameMkLst>
        </pc:graphicFrameChg>
        <pc:graphicFrameChg chg="add mod">
          <ac:chgData name="Vu Phan (Student)" userId="73e9e9bd-e36e-465d-a473-d5808a927cc8" providerId="ADAL" clId="{BAAD842B-E94A-4E59-96D4-A595734CAA2C}" dt="2022-01-10T18:22:59.859" v="3469" actId="1076"/>
          <ac:graphicFrameMkLst>
            <pc:docMk/>
            <pc:sldMk cId="2883447640" sldId="455"/>
            <ac:graphicFrameMk id="9" creationId="{298092AD-C168-4C42-87A9-6806EB3C0151}"/>
          </ac:graphicFrameMkLst>
        </pc:graphicFrameChg>
      </pc:sldChg>
      <pc:sldChg chg="addSp modSp add mod">
        <pc:chgData name="Vu Phan (Student)" userId="73e9e9bd-e36e-465d-a473-d5808a927cc8" providerId="ADAL" clId="{BAAD842B-E94A-4E59-96D4-A595734CAA2C}" dt="2022-01-10T20:18:37.241" v="4874" actId="693"/>
        <pc:sldMkLst>
          <pc:docMk/>
          <pc:sldMk cId="2081555232" sldId="456"/>
        </pc:sldMkLst>
        <pc:spChg chg="mod">
          <ac:chgData name="Vu Phan (Student)" userId="73e9e9bd-e36e-465d-a473-d5808a927cc8" providerId="ADAL" clId="{BAAD842B-E94A-4E59-96D4-A595734CAA2C}" dt="2022-01-10T18:21:19.776" v="3411" actId="20577"/>
          <ac:spMkLst>
            <pc:docMk/>
            <pc:sldMk cId="2081555232" sldId="456"/>
            <ac:spMk id="13" creationId="{678DF720-792F-4EC5-9B38-6810301BBFE1}"/>
          </ac:spMkLst>
        </pc:spChg>
        <pc:graphicFrameChg chg="add mod">
          <ac:chgData name="Vu Phan (Student)" userId="73e9e9bd-e36e-465d-a473-d5808a927cc8" providerId="ADAL" clId="{BAAD842B-E94A-4E59-96D4-A595734CAA2C}" dt="2022-01-10T18:23:25.019" v="3474" actId="1076"/>
          <ac:graphicFrameMkLst>
            <pc:docMk/>
            <pc:sldMk cId="2081555232" sldId="456"/>
            <ac:graphicFrameMk id="8" creationId="{4C67FB76-3326-4584-AD42-B2FA06625BE7}"/>
          </ac:graphicFrameMkLst>
        </pc:graphicFrameChg>
        <pc:cxnChg chg="add mod">
          <ac:chgData name="Vu Phan (Student)" userId="73e9e9bd-e36e-465d-a473-d5808a927cc8" providerId="ADAL" clId="{BAAD842B-E94A-4E59-96D4-A595734CAA2C}" dt="2022-01-10T20:18:37.241" v="4874" actId="693"/>
          <ac:cxnSpMkLst>
            <pc:docMk/>
            <pc:sldMk cId="2081555232" sldId="456"/>
            <ac:cxnSpMk id="3" creationId="{6980CCA0-C8D8-4ED8-9DD5-4132BD578FE5}"/>
          </ac:cxnSpMkLst>
        </pc:cxnChg>
      </pc:sldChg>
      <pc:sldChg chg="addSp modSp add mod">
        <pc:chgData name="Vu Phan (Student)" userId="73e9e9bd-e36e-465d-a473-d5808a927cc8" providerId="ADAL" clId="{BAAD842B-E94A-4E59-96D4-A595734CAA2C}" dt="2022-01-10T20:18:46.062" v="4875"/>
        <pc:sldMkLst>
          <pc:docMk/>
          <pc:sldMk cId="508501994" sldId="457"/>
        </pc:sldMkLst>
        <pc:spChg chg="add mod">
          <ac:chgData name="Vu Phan (Student)" userId="73e9e9bd-e36e-465d-a473-d5808a927cc8" providerId="ADAL" clId="{BAAD842B-E94A-4E59-96D4-A595734CAA2C}" dt="2022-01-10T20:18:46.062" v="4875"/>
          <ac:spMkLst>
            <pc:docMk/>
            <pc:sldMk cId="508501994" sldId="457"/>
            <ac:spMk id="10" creationId="{B68F90F6-4C99-47D3-82C4-6B126F17BBDD}"/>
          </ac:spMkLst>
        </pc:spChg>
        <pc:spChg chg="mod">
          <ac:chgData name="Vu Phan (Student)" userId="73e9e9bd-e36e-465d-a473-d5808a927cc8" providerId="ADAL" clId="{BAAD842B-E94A-4E59-96D4-A595734CAA2C}" dt="2022-01-10T18:21:25.239" v="3419" actId="20577"/>
          <ac:spMkLst>
            <pc:docMk/>
            <pc:sldMk cId="508501994" sldId="457"/>
            <ac:spMk id="13" creationId="{678DF720-792F-4EC5-9B38-6810301BBFE1}"/>
          </ac:spMkLst>
        </pc:spChg>
        <pc:graphicFrameChg chg="add mod">
          <ac:chgData name="Vu Phan (Student)" userId="73e9e9bd-e36e-465d-a473-d5808a927cc8" providerId="ADAL" clId="{BAAD842B-E94A-4E59-96D4-A595734CAA2C}" dt="2022-01-10T18:23:52.393" v="3496" actId="1035"/>
          <ac:graphicFrameMkLst>
            <pc:docMk/>
            <pc:sldMk cId="508501994" sldId="457"/>
            <ac:graphicFrameMk id="8" creationId="{F6B32A8B-B34E-4CF2-AFF9-452A559F121E}"/>
          </ac:graphicFrameMkLst>
        </pc:graphicFrameChg>
        <pc:graphicFrameChg chg="add mod">
          <ac:chgData name="Vu Phan (Student)" userId="73e9e9bd-e36e-465d-a473-d5808a927cc8" providerId="ADAL" clId="{BAAD842B-E94A-4E59-96D4-A595734CAA2C}" dt="2022-01-10T18:23:52.393" v="3496" actId="1035"/>
          <ac:graphicFrameMkLst>
            <pc:docMk/>
            <pc:sldMk cId="508501994" sldId="457"/>
            <ac:graphicFrameMk id="9" creationId="{8E60970C-CB10-454E-8669-D6540AA4AD87}"/>
          </ac:graphicFrameMkLst>
        </pc:graphicFrameChg>
      </pc:sldChg>
      <pc:sldChg chg="addSp delSp modSp add mod">
        <pc:chgData name="Vu Phan (Student)" userId="73e9e9bd-e36e-465d-a473-d5808a927cc8" providerId="ADAL" clId="{BAAD842B-E94A-4E59-96D4-A595734CAA2C}" dt="2022-01-10T20:18:54.580" v="4877" actId="1076"/>
        <pc:sldMkLst>
          <pc:docMk/>
          <pc:sldMk cId="904129821" sldId="458"/>
        </pc:sldMkLst>
        <pc:spChg chg="add mod">
          <ac:chgData name="Vu Phan (Student)" userId="73e9e9bd-e36e-465d-a473-d5808a927cc8" providerId="ADAL" clId="{BAAD842B-E94A-4E59-96D4-A595734CAA2C}" dt="2022-01-10T20:18:54.580" v="4877" actId="1076"/>
          <ac:spMkLst>
            <pc:docMk/>
            <pc:sldMk cId="904129821" sldId="458"/>
            <ac:spMk id="12" creationId="{859D34FB-3317-4FE4-9EE1-E12691CF222E}"/>
          </ac:spMkLst>
        </pc:spChg>
        <pc:spChg chg="mod">
          <ac:chgData name="Vu Phan (Student)" userId="73e9e9bd-e36e-465d-a473-d5808a927cc8" providerId="ADAL" clId="{BAAD842B-E94A-4E59-96D4-A595734CAA2C}" dt="2022-01-10T18:36:50.197" v="3532" actId="20577"/>
          <ac:spMkLst>
            <pc:docMk/>
            <pc:sldMk cId="904129821" sldId="458"/>
            <ac:spMk id="13" creationId="{678DF720-792F-4EC5-9B38-6810301BBFE1}"/>
          </ac:spMkLst>
        </pc:spChg>
        <pc:graphicFrameChg chg="del">
          <ac:chgData name="Vu Phan (Student)" userId="73e9e9bd-e36e-465d-a473-d5808a927cc8" providerId="ADAL" clId="{BAAD842B-E94A-4E59-96D4-A595734CAA2C}" dt="2022-01-10T18:36:36.380" v="3530" actId="478"/>
          <ac:graphicFrameMkLst>
            <pc:docMk/>
            <pc:sldMk cId="904129821" sldId="458"/>
            <ac:graphicFrameMk id="8" creationId="{F6B32A8B-B34E-4CF2-AFF9-452A559F121E}"/>
          </ac:graphicFrameMkLst>
        </pc:graphicFrameChg>
        <pc:graphicFrameChg chg="del">
          <ac:chgData name="Vu Phan (Student)" userId="73e9e9bd-e36e-465d-a473-d5808a927cc8" providerId="ADAL" clId="{BAAD842B-E94A-4E59-96D4-A595734CAA2C}" dt="2022-01-10T18:36:47.414" v="3531" actId="478"/>
          <ac:graphicFrameMkLst>
            <pc:docMk/>
            <pc:sldMk cId="904129821" sldId="458"/>
            <ac:graphicFrameMk id="9" creationId="{8E60970C-CB10-454E-8669-D6540AA4AD87}"/>
          </ac:graphicFrameMkLst>
        </pc:graphicFrameChg>
        <pc:graphicFrameChg chg="add mod">
          <ac:chgData name="Vu Phan (Student)" userId="73e9e9bd-e36e-465d-a473-d5808a927cc8" providerId="ADAL" clId="{BAAD842B-E94A-4E59-96D4-A595734CAA2C}" dt="2022-01-10T18:37:23.504" v="3537" actId="1076"/>
          <ac:graphicFrameMkLst>
            <pc:docMk/>
            <pc:sldMk cId="904129821" sldId="458"/>
            <ac:graphicFrameMk id="10" creationId="{4CA18806-1199-4657-B897-020AABF8023C}"/>
          </ac:graphicFrameMkLst>
        </pc:graphicFrameChg>
        <pc:graphicFrameChg chg="add mod">
          <ac:chgData name="Vu Phan (Student)" userId="73e9e9bd-e36e-465d-a473-d5808a927cc8" providerId="ADAL" clId="{BAAD842B-E94A-4E59-96D4-A595734CAA2C}" dt="2022-01-10T18:37:45.151" v="3550" actId="1038"/>
          <ac:graphicFrameMkLst>
            <pc:docMk/>
            <pc:sldMk cId="904129821" sldId="458"/>
            <ac:graphicFrameMk id="11" creationId="{B7EB1E36-8B60-4CCD-B0E5-A42F283372F6}"/>
          </ac:graphicFrameMkLst>
        </pc:graphicFrameChg>
      </pc:sldChg>
      <pc:sldChg chg="addSp delSp modSp add mod">
        <pc:chgData name="Vu Phan (Student)" userId="73e9e9bd-e36e-465d-a473-d5808a927cc8" providerId="ADAL" clId="{BAAD842B-E94A-4E59-96D4-A595734CAA2C}" dt="2022-01-10T18:51:36.531" v="3696" actId="1038"/>
        <pc:sldMkLst>
          <pc:docMk/>
          <pc:sldMk cId="3579779179" sldId="459"/>
        </pc:sldMkLst>
        <pc:spChg chg="add mod">
          <ac:chgData name="Vu Phan (Student)" userId="73e9e9bd-e36e-465d-a473-d5808a927cc8" providerId="ADAL" clId="{BAAD842B-E94A-4E59-96D4-A595734CAA2C}" dt="2022-01-10T18:51:36.531" v="3696" actId="1038"/>
          <ac:spMkLst>
            <pc:docMk/>
            <pc:sldMk cId="3579779179" sldId="459"/>
            <ac:spMk id="2" creationId="{C31220D5-D3F3-4CFD-9840-7707A76C096E}"/>
          </ac:spMkLst>
        </pc:spChg>
        <pc:spChg chg="add mod">
          <ac:chgData name="Vu Phan (Student)" userId="73e9e9bd-e36e-465d-a473-d5808a927cc8" providerId="ADAL" clId="{BAAD842B-E94A-4E59-96D4-A595734CAA2C}" dt="2022-01-10T18:51:36.531" v="3696" actId="1038"/>
          <ac:spMkLst>
            <pc:docMk/>
            <pc:sldMk cId="3579779179" sldId="459"/>
            <ac:spMk id="14" creationId="{245E597E-CDB1-4DC8-8971-670C1C74DD8C}"/>
          </ac:spMkLst>
        </pc:spChg>
        <pc:spChg chg="add mod">
          <ac:chgData name="Vu Phan (Student)" userId="73e9e9bd-e36e-465d-a473-d5808a927cc8" providerId="ADAL" clId="{BAAD842B-E94A-4E59-96D4-A595734CAA2C}" dt="2022-01-10T18:51:36.531" v="3696" actId="1038"/>
          <ac:spMkLst>
            <pc:docMk/>
            <pc:sldMk cId="3579779179" sldId="459"/>
            <ac:spMk id="16" creationId="{431DE85A-66E0-4C06-A8A9-C85A9614DFE6}"/>
          </ac:spMkLst>
        </pc:spChg>
        <pc:spChg chg="add mod">
          <ac:chgData name="Vu Phan (Student)" userId="73e9e9bd-e36e-465d-a473-d5808a927cc8" providerId="ADAL" clId="{BAAD842B-E94A-4E59-96D4-A595734CAA2C}" dt="2022-01-10T18:51:36.531" v="3696" actId="1038"/>
          <ac:spMkLst>
            <pc:docMk/>
            <pc:sldMk cId="3579779179" sldId="459"/>
            <ac:spMk id="17" creationId="{EA288624-BB46-4997-A5D9-21563841D09F}"/>
          </ac:spMkLst>
        </pc:spChg>
        <pc:spChg chg="add mod">
          <ac:chgData name="Vu Phan (Student)" userId="73e9e9bd-e36e-465d-a473-d5808a927cc8" providerId="ADAL" clId="{BAAD842B-E94A-4E59-96D4-A595734CAA2C}" dt="2022-01-10T18:51:36.531" v="3696" actId="1038"/>
          <ac:spMkLst>
            <pc:docMk/>
            <pc:sldMk cId="3579779179" sldId="459"/>
            <ac:spMk id="18" creationId="{B6904004-665F-46C6-96BF-601F7E54DD10}"/>
          </ac:spMkLst>
        </pc:spChg>
        <pc:spChg chg="add mod">
          <ac:chgData name="Vu Phan (Student)" userId="73e9e9bd-e36e-465d-a473-d5808a927cc8" providerId="ADAL" clId="{BAAD842B-E94A-4E59-96D4-A595734CAA2C}" dt="2022-01-10T18:51:36.531" v="3696" actId="1038"/>
          <ac:spMkLst>
            <pc:docMk/>
            <pc:sldMk cId="3579779179" sldId="459"/>
            <ac:spMk id="19" creationId="{FB063FEE-FFA5-4465-A7A9-A937457BF2EA}"/>
          </ac:spMkLst>
        </pc:spChg>
        <pc:spChg chg="add mod">
          <ac:chgData name="Vu Phan (Student)" userId="73e9e9bd-e36e-465d-a473-d5808a927cc8" providerId="ADAL" clId="{BAAD842B-E94A-4E59-96D4-A595734CAA2C}" dt="2022-01-10T18:51:36.531" v="3696" actId="1038"/>
          <ac:spMkLst>
            <pc:docMk/>
            <pc:sldMk cId="3579779179" sldId="459"/>
            <ac:spMk id="20" creationId="{2710C211-84AC-4EC8-8389-C164C913C704}"/>
          </ac:spMkLst>
        </pc:spChg>
        <pc:spChg chg="add mod">
          <ac:chgData name="Vu Phan (Student)" userId="73e9e9bd-e36e-465d-a473-d5808a927cc8" providerId="ADAL" clId="{BAAD842B-E94A-4E59-96D4-A595734CAA2C}" dt="2022-01-10T18:51:36.531" v="3696" actId="1038"/>
          <ac:spMkLst>
            <pc:docMk/>
            <pc:sldMk cId="3579779179" sldId="459"/>
            <ac:spMk id="21" creationId="{AC65429F-B3A6-46D3-B8C2-E3B5BD1C3039}"/>
          </ac:spMkLst>
        </pc:spChg>
        <pc:graphicFrameChg chg="del">
          <ac:chgData name="Vu Phan (Student)" userId="73e9e9bd-e36e-465d-a473-d5808a927cc8" providerId="ADAL" clId="{BAAD842B-E94A-4E59-96D4-A595734CAA2C}" dt="2022-01-10T18:38:20.541" v="3552" actId="478"/>
          <ac:graphicFrameMkLst>
            <pc:docMk/>
            <pc:sldMk cId="3579779179" sldId="459"/>
            <ac:graphicFrameMk id="10" creationId="{4CA18806-1199-4657-B897-020AABF8023C}"/>
          </ac:graphicFrameMkLst>
        </pc:graphicFrameChg>
        <pc:graphicFrameChg chg="mod">
          <ac:chgData name="Vu Phan (Student)" userId="73e9e9bd-e36e-465d-a473-d5808a927cc8" providerId="ADAL" clId="{BAAD842B-E94A-4E59-96D4-A595734CAA2C}" dt="2022-01-10T18:51:36.531" v="3696" actId="1038"/>
          <ac:graphicFrameMkLst>
            <pc:docMk/>
            <pc:sldMk cId="3579779179" sldId="459"/>
            <ac:graphicFrameMk id="11" creationId="{B7EB1E36-8B60-4CCD-B0E5-A42F283372F6}"/>
          </ac:graphicFrameMkLst>
        </pc:graphicFrameChg>
        <pc:graphicFrameChg chg="add mod">
          <ac:chgData name="Vu Phan (Student)" userId="73e9e9bd-e36e-465d-a473-d5808a927cc8" providerId="ADAL" clId="{BAAD842B-E94A-4E59-96D4-A595734CAA2C}" dt="2022-01-10T18:51:36.531" v="3696" actId="1038"/>
          <ac:graphicFrameMkLst>
            <pc:docMk/>
            <pc:sldMk cId="3579779179" sldId="459"/>
            <ac:graphicFrameMk id="12" creationId="{7E98F0D3-76C9-4743-9577-92DADA8C534F}"/>
          </ac:graphicFrameMkLst>
        </pc:graphicFrameChg>
        <pc:graphicFrameChg chg="add del mod">
          <ac:chgData name="Vu Phan (Student)" userId="73e9e9bd-e36e-465d-a473-d5808a927cc8" providerId="ADAL" clId="{BAAD842B-E94A-4E59-96D4-A595734CAA2C}" dt="2022-01-10T18:50:18.800" v="3673" actId="478"/>
          <ac:graphicFrameMkLst>
            <pc:docMk/>
            <pc:sldMk cId="3579779179" sldId="459"/>
            <ac:graphicFrameMk id="52" creationId="{02E94DCE-E2C0-4CF3-B9FA-904C44471297}"/>
          </ac:graphicFrameMkLst>
        </pc:graphicFrameChg>
        <pc:graphicFrameChg chg="add mod">
          <ac:chgData name="Vu Phan (Student)" userId="73e9e9bd-e36e-465d-a473-d5808a927cc8" providerId="ADAL" clId="{BAAD842B-E94A-4E59-96D4-A595734CAA2C}" dt="2022-01-10T18:51:24.920" v="3680" actId="1076"/>
          <ac:graphicFrameMkLst>
            <pc:docMk/>
            <pc:sldMk cId="3579779179" sldId="459"/>
            <ac:graphicFrameMk id="53" creationId="{02E94DCE-E2C0-4CF3-B9FA-904C44471297}"/>
          </ac:graphicFrameMkLst>
        </pc:graphicFrame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8" creationId="{47B7DA5C-68E0-4F19-A196-65745EA10A24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22" creationId="{59339309-91D5-4193-9AEB-7060EF0F8B39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23" creationId="{2B93D310-D699-4284-BDE3-231D48E27485}"/>
          </ac:cxnSpMkLst>
        </pc:cxnChg>
        <pc:cxnChg chg="add del mod">
          <ac:chgData name="Vu Phan (Student)" userId="73e9e9bd-e36e-465d-a473-d5808a927cc8" providerId="ADAL" clId="{BAAD842B-E94A-4E59-96D4-A595734CAA2C}" dt="2022-01-10T18:42:33.959" v="3610" actId="478"/>
          <ac:cxnSpMkLst>
            <pc:docMk/>
            <pc:sldMk cId="3579779179" sldId="459"/>
            <ac:cxnSpMk id="24" creationId="{FF3CBAFE-3799-4245-A339-D242516D2D03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25" creationId="{8E58A7C4-58FF-43E0-BB20-4BC7C177A9B2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26" creationId="{DA69F202-A853-459C-9106-1D4A96E8F3A4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27" creationId="{CCD5E0B1-5253-4441-B480-14931C026E06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28" creationId="{50731DF3-FAEE-4F48-82C8-759CE568B625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29" creationId="{44D20547-9E7F-44DC-9102-D44286521D85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30" creationId="{A3090759-8567-4C3C-8E78-511AE7069175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31" creationId="{00581C8C-CA72-4C13-BB1B-7825F8538779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34" creationId="{0D4AF209-AC58-4C0B-9C2F-30767BB28F2C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35" creationId="{5388823B-5B49-4C55-B29B-342ADBF11490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36" creationId="{91F0FAF9-34DC-46D7-8089-0529DDB8416D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37" creationId="{190AE0FD-EABC-4A4F-B2CE-1FDB9AB2EF80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38" creationId="{94A9FD93-49C8-4A02-A27F-36F85FAB0D79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39" creationId="{F7BDB610-1EF9-4EB4-BBBB-DB595108701B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40" creationId="{DC2915F3-668A-48C9-9366-02F27095B7C3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41" creationId="{9C4FF7C7-7C5D-4644-BC86-C66781207BB3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42" creationId="{C17F1CAE-C1C7-4E4E-978B-C51672D9D1CD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43" creationId="{5D9F47BA-8A39-4C23-9AF1-79A42BBD1703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44" creationId="{00BDD3FA-C7B7-484A-9ACF-D7CCDF6289F9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45" creationId="{B237D929-8F0D-489D-A6CA-63AC4AFB27F6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46" creationId="{47140BAF-CB02-4C2D-B654-E7C5897A04A5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47" creationId="{33315E82-48C3-41C7-BF74-A4BCF15B709C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48" creationId="{2F2E8811-8092-429F-9BF0-9548D590F21E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49" creationId="{206313B4-2462-4241-89CE-39711C6B341D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50" creationId="{3F090301-F91D-43D0-B547-564D1D40992C}"/>
          </ac:cxnSpMkLst>
        </pc:cxnChg>
        <pc:cxnChg chg="add mod">
          <ac:chgData name="Vu Phan (Student)" userId="73e9e9bd-e36e-465d-a473-d5808a927cc8" providerId="ADAL" clId="{BAAD842B-E94A-4E59-96D4-A595734CAA2C}" dt="2022-01-10T18:51:36.531" v="3696" actId="1038"/>
          <ac:cxnSpMkLst>
            <pc:docMk/>
            <pc:sldMk cId="3579779179" sldId="459"/>
            <ac:cxnSpMk id="51" creationId="{9A03DC3C-3B98-4CC8-A232-91B1DCDBA027}"/>
          </ac:cxnSpMkLst>
        </pc:cxnChg>
      </pc:sldChg>
      <pc:sldChg chg="addSp delSp modSp add mod">
        <pc:chgData name="Vu Phan (Student)" userId="73e9e9bd-e36e-465d-a473-d5808a927cc8" providerId="ADAL" clId="{BAAD842B-E94A-4E59-96D4-A595734CAA2C}" dt="2022-01-10T20:05:30.040" v="4701" actId="1038"/>
        <pc:sldMkLst>
          <pc:docMk/>
          <pc:sldMk cId="1781814391" sldId="460"/>
        </pc:sldMkLst>
        <pc:spChg chg="add del mod">
          <ac:chgData name="Vu Phan (Student)" userId="73e9e9bd-e36e-465d-a473-d5808a927cc8" providerId="ADAL" clId="{BAAD842B-E94A-4E59-96D4-A595734CAA2C}" dt="2022-01-10T19:59:06.141" v="4400" actId="478"/>
          <ac:spMkLst>
            <pc:docMk/>
            <pc:sldMk cId="1781814391" sldId="460"/>
            <ac:spMk id="2" creationId="{83D9E756-A755-4153-B57E-DB2611093390}"/>
          </ac:spMkLst>
        </pc:spChg>
        <pc:spChg chg="add mod">
          <ac:chgData name="Vu Phan (Student)" userId="73e9e9bd-e36e-465d-a473-d5808a927cc8" providerId="ADAL" clId="{BAAD842B-E94A-4E59-96D4-A595734CAA2C}" dt="2022-01-10T20:05:30.040" v="4701" actId="1038"/>
          <ac:spMkLst>
            <pc:docMk/>
            <pc:sldMk cId="1781814391" sldId="460"/>
            <ac:spMk id="3" creationId="{E2088374-49C9-485D-8D29-3AC8AC213F9C}"/>
          </ac:spMkLst>
        </pc:spChg>
        <pc:spChg chg="mod">
          <ac:chgData name="Vu Phan (Student)" userId="73e9e9bd-e36e-465d-a473-d5808a927cc8" providerId="ADAL" clId="{BAAD842B-E94A-4E59-96D4-A595734CAA2C}" dt="2022-01-10T19:54:09.459" v="4320" actId="20577"/>
          <ac:spMkLst>
            <pc:docMk/>
            <pc:sldMk cId="1781814391" sldId="460"/>
            <ac:spMk id="9" creationId="{2ED7CA64-90E6-43BB-9374-4DFF9F0CDDFA}"/>
          </ac:spMkLst>
        </pc:spChg>
        <pc:spChg chg="add mod">
          <ac:chgData name="Vu Phan (Student)" userId="73e9e9bd-e36e-465d-a473-d5808a927cc8" providerId="ADAL" clId="{BAAD842B-E94A-4E59-96D4-A595734CAA2C}" dt="2022-01-10T20:05:30.040" v="4701" actId="1038"/>
          <ac:spMkLst>
            <pc:docMk/>
            <pc:sldMk cId="1781814391" sldId="460"/>
            <ac:spMk id="10" creationId="{1FC5E707-E4DA-47C2-8C0C-8EEE0D123DA2}"/>
          </ac:spMkLst>
        </pc:spChg>
        <pc:spChg chg="del">
          <ac:chgData name="Vu Phan (Student)" userId="73e9e9bd-e36e-465d-a473-d5808a927cc8" providerId="ADAL" clId="{BAAD842B-E94A-4E59-96D4-A595734CAA2C}" dt="2022-01-10T19:17:35.340" v="3708" actId="478"/>
          <ac:spMkLst>
            <pc:docMk/>
            <pc:sldMk cId="1781814391" sldId="460"/>
            <ac:spMk id="16" creationId="{0FAB1883-B25A-4C55-89FA-6E4BF0393F73}"/>
          </ac:spMkLst>
        </pc:spChg>
        <pc:spChg chg="add mod">
          <ac:chgData name="Vu Phan (Student)" userId="73e9e9bd-e36e-465d-a473-d5808a927cc8" providerId="ADAL" clId="{BAAD842B-E94A-4E59-96D4-A595734CAA2C}" dt="2022-01-10T20:05:30.040" v="4701" actId="1038"/>
          <ac:spMkLst>
            <pc:docMk/>
            <pc:sldMk cId="1781814391" sldId="460"/>
            <ac:spMk id="17" creationId="{01193CD6-02AD-4FE3-A86D-EC126F4E7CA9}"/>
          </ac:spMkLst>
        </pc:spChg>
        <pc:spChg chg="add mod">
          <ac:chgData name="Vu Phan (Student)" userId="73e9e9bd-e36e-465d-a473-d5808a927cc8" providerId="ADAL" clId="{BAAD842B-E94A-4E59-96D4-A595734CAA2C}" dt="2022-01-10T20:05:30.040" v="4701" actId="1038"/>
          <ac:spMkLst>
            <pc:docMk/>
            <pc:sldMk cId="1781814391" sldId="460"/>
            <ac:spMk id="18" creationId="{5D3D7F02-8903-47C3-9D95-97DA8C568240}"/>
          </ac:spMkLst>
        </pc:spChg>
        <pc:spChg chg="add mod">
          <ac:chgData name="Vu Phan (Student)" userId="73e9e9bd-e36e-465d-a473-d5808a927cc8" providerId="ADAL" clId="{BAAD842B-E94A-4E59-96D4-A595734CAA2C}" dt="2022-01-10T20:05:30.040" v="4701" actId="1038"/>
          <ac:spMkLst>
            <pc:docMk/>
            <pc:sldMk cId="1781814391" sldId="460"/>
            <ac:spMk id="19" creationId="{5B7E3343-6450-4A27-921D-25F3BA2D7987}"/>
          </ac:spMkLst>
        </pc:spChg>
        <pc:spChg chg="add mod">
          <ac:chgData name="Vu Phan (Student)" userId="73e9e9bd-e36e-465d-a473-d5808a927cc8" providerId="ADAL" clId="{BAAD842B-E94A-4E59-96D4-A595734CAA2C}" dt="2022-01-10T20:05:30.040" v="4701" actId="1038"/>
          <ac:spMkLst>
            <pc:docMk/>
            <pc:sldMk cId="1781814391" sldId="460"/>
            <ac:spMk id="20" creationId="{D49FBE2F-13BB-4B8C-AD00-67B873887B73}"/>
          </ac:spMkLst>
        </pc:spChg>
        <pc:spChg chg="add mod">
          <ac:chgData name="Vu Phan (Student)" userId="73e9e9bd-e36e-465d-a473-d5808a927cc8" providerId="ADAL" clId="{BAAD842B-E94A-4E59-96D4-A595734CAA2C}" dt="2022-01-10T20:05:30.040" v="4701" actId="1038"/>
          <ac:spMkLst>
            <pc:docMk/>
            <pc:sldMk cId="1781814391" sldId="460"/>
            <ac:spMk id="23" creationId="{778E88E0-AEBC-4B59-9EB7-C7C680DFC69D}"/>
          </ac:spMkLst>
        </pc:spChg>
        <pc:spChg chg="add mod">
          <ac:chgData name="Vu Phan (Student)" userId="73e9e9bd-e36e-465d-a473-d5808a927cc8" providerId="ADAL" clId="{BAAD842B-E94A-4E59-96D4-A595734CAA2C}" dt="2022-01-10T20:05:30.040" v="4701" actId="1038"/>
          <ac:spMkLst>
            <pc:docMk/>
            <pc:sldMk cId="1781814391" sldId="460"/>
            <ac:spMk id="24" creationId="{050A0E75-67A8-460E-B026-9B1C626CD7B4}"/>
          </ac:spMkLst>
        </pc:spChg>
        <pc:spChg chg="add mod">
          <ac:chgData name="Vu Phan (Student)" userId="73e9e9bd-e36e-465d-a473-d5808a927cc8" providerId="ADAL" clId="{BAAD842B-E94A-4E59-96D4-A595734CAA2C}" dt="2022-01-10T20:05:30.040" v="4701" actId="1038"/>
          <ac:spMkLst>
            <pc:docMk/>
            <pc:sldMk cId="1781814391" sldId="460"/>
            <ac:spMk id="33" creationId="{416A2C30-470B-4AF0-BE6B-3C9535A0B468}"/>
          </ac:spMkLst>
        </pc:spChg>
        <pc:spChg chg="add mod">
          <ac:chgData name="Vu Phan (Student)" userId="73e9e9bd-e36e-465d-a473-d5808a927cc8" providerId="ADAL" clId="{BAAD842B-E94A-4E59-96D4-A595734CAA2C}" dt="2022-01-10T20:05:30.040" v="4701" actId="1038"/>
          <ac:spMkLst>
            <pc:docMk/>
            <pc:sldMk cId="1781814391" sldId="460"/>
            <ac:spMk id="35" creationId="{AEC27818-7BE7-4BDE-BC77-4B01A4A0D2BB}"/>
          </ac:spMkLst>
        </pc:spChg>
        <pc:spChg chg="add mod">
          <ac:chgData name="Vu Phan (Student)" userId="73e9e9bd-e36e-465d-a473-d5808a927cc8" providerId="ADAL" clId="{BAAD842B-E94A-4E59-96D4-A595734CAA2C}" dt="2022-01-10T20:05:11.633" v="4676" actId="207"/>
          <ac:spMkLst>
            <pc:docMk/>
            <pc:sldMk cId="1781814391" sldId="460"/>
            <ac:spMk id="41" creationId="{9ED8CBA0-2510-4A5F-AE55-39C351B624FE}"/>
          </ac:spMkLst>
        </pc:spChg>
        <pc:spChg chg="add mod">
          <ac:chgData name="Vu Phan (Student)" userId="73e9e9bd-e36e-465d-a473-d5808a927cc8" providerId="ADAL" clId="{BAAD842B-E94A-4E59-96D4-A595734CAA2C}" dt="2022-01-10T20:05:23.298" v="4685" actId="20577"/>
          <ac:spMkLst>
            <pc:docMk/>
            <pc:sldMk cId="1781814391" sldId="460"/>
            <ac:spMk id="42" creationId="{DCFFB91C-2E96-4DFC-8AA5-50072CCF3C2C}"/>
          </ac:spMkLst>
        </pc:spChg>
        <pc:cxnChg chg="add mod">
          <ac:chgData name="Vu Phan (Student)" userId="73e9e9bd-e36e-465d-a473-d5808a927cc8" providerId="ADAL" clId="{BAAD842B-E94A-4E59-96D4-A595734CAA2C}" dt="2022-01-10T20:05:30.040" v="4701" actId="1038"/>
          <ac:cxnSpMkLst>
            <pc:docMk/>
            <pc:sldMk cId="1781814391" sldId="460"/>
            <ac:cxnSpMk id="11" creationId="{140ED731-09A4-4D89-AE16-79709A844F31}"/>
          </ac:cxnSpMkLst>
        </pc:cxnChg>
        <pc:cxnChg chg="add mod">
          <ac:chgData name="Vu Phan (Student)" userId="73e9e9bd-e36e-465d-a473-d5808a927cc8" providerId="ADAL" clId="{BAAD842B-E94A-4E59-96D4-A595734CAA2C}" dt="2022-01-10T20:05:30.040" v="4701" actId="1038"/>
          <ac:cxnSpMkLst>
            <pc:docMk/>
            <pc:sldMk cId="1781814391" sldId="460"/>
            <ac:cxnSpMk id="13" creationId="{2D62DB32-33EE-4621-B013-95EE44CCCDC0}"/>
          </ac:cxnSpMkLst>
        </pc:cxnChg>
        <pc:cxnChg chg="add mod">
          <ac:chgData name="Vu Phan (Student)" userId="73e9e9bd-e36e-465d-a473-d5808a927cc8" providerId="ADAL" clId="{BAAD842B-E94A-4E59-96D4-A595734CAA2C}" dt="2022-01-10T20:05:30.040" v="4701" actId="1038"/>
          <ac:cxnSpMkLst>
            <pc:docMk/>
            <pc:sldMk cId="1781814391" sldId="460"/>
            <ac:cxnSpMk id="21" creationId="{E48A8C95-3612-42EA-A534-E3024C69D3AA}"/>
          </ac:cxnSpMkLst>
        </pc:cxnChg>
        <pc:cxnChg chg="add mod">
          <ac:chgData name="Vu Phan (Student)" userId="73e9e9bd-e36e-465d-a473-d5808a927cc8" providerId="ADAL" clId="{BAAD842B-E94A-4E59-96D4-A595734CAA2C}" dt="2022-01-10T20:05:30.040" v="4701" actId="1038"/>
          <ac:cxnSpMkLst>
            <pc:docMk/>
            <pc:sldMk cId="1781814391" sldId="460"/>
            <ac:cxnSpMk id="25" creationId="{C08CC18E-1B4F-4C89-BCD0-18A68A8D9EA8}"/>
          </ac:cxnSpMkLst>
        </pc:cxnChg>
        <pc:cxnChg chg="add mod">
          <ac:chgData name="Vu Phan (Student)" userId="73e9e9bd-e36e-465d-a473-d5808a927cc8" providerId="ADAL" clId="{BAAD842B-E94A-4E59-96D4-A595734CAA2C}" dt="2022-01-10T20:05:30.040" v="4701" actId="1038"/>
          <ac:cxnSpMkLst>
            <pc:docMk/>
            <pc:sldMk cId="1781814391" sldId="460"/>
            <ac:cxnSpMk id="28" creationId="{88FE009F-697B-4998-9025-EC7A91897F57}"/>
          </ac:cxnSpMkLst>
        </pc:cxnChg>
        <pc:cxnChg chg="add mod">
          <ac:chgData name="Vu Phan (Student)" userId="73e9e9bd-e36e-465d-a473-d5808a927cc8" providerId="ADAL" clId="{BAAD842B-E94A-4E59-96D4-A595734CAA2C}" dt="2022-01-10T20:05:30.040" v="4701" actId="1038"/>
          <ac:cxnSpMkLst>
            <pc:docMk/>
            <pc:sldMk cId="1781814391" sldId="460"/>
            <ac:cxnSpMk id="34" creationId="{DDECB118-C19B-4628-8FE6-AA5B14622D25}"/>
          </ac:cxnSpMkLst>
        </pc:cxnChg>
      </pc:sldChg>
      <pc:sldChg chg="addSp delSp modSp new del mod">
        <pc:chgData name="Vu Phan (Student)" userId="73e9e9bd-e36e-465d-a473-d5808a927cc8" providerId="ADAL" clId="{BAAD842B-E94A-4E59-96D4-A595734CAA2C}" dt="2022-01-11T21:00:53.075" v="5596" actId="680"/>
        <pc:sldMkLst>
          <pc:docMk/>
          <pc:sldMk cId="4041279602" sldId="461"/>
        </pc:sldMkLst>
        <pc:spChg chg="add del">
          <ac:chgData name="Vu Phan (Student)" userId="73e9e9bd-e36e-465d-a473-d5808a927cc8" providerId="ADAL" clId="{BAAD842B-E94A-4E59-96D4-A595734CAA2C}" dt="2022-01-11T21:00:53.027" v="5595" actId="478"/>
          <ac:spMkLst>
            <pc:docMk/>
            <pc:sldMk cId="4041279602" sldId="461"/>
            <ac:spMk id="2" creationId="{E3F3EE42-2EE6-44CA-9FAE-BCB1FB90A868}"/>
          </ac:spMkLst>
        </pc:spChg>
        <pc:spChg chg="add del">
          <ac:chgData name="Vu Phan (Student)" userId="73e9e9bd-e36e-465d-a473-d5808a927cc8" providerId="ADAL" clId="{BAAD842B-E94A-4E59-96D4-A595734CAA2C}" dt="2022-01-11T21:00:53.027" v="5595" actId="478"/>
          <ac:spMkLst>
            <pc:docMk/>
            <pc:sldMk cId="4041279602" sldId="461"/>
            <ac:spMk id="3" creationId="{673CF9F6-0C39-4629-8CFB-62B350C06EB4}"/>
          </ac:spMkLst>
        </pc:spChg>
        <pc:graphicFrameChg chg="add del mod">
          <ac:chgData name="Vu Phan (Student)" userId="73e9e9bd-e36e-465d-a473-d5808a927cc8" providerId="ADAL" clId="{BAAD842B-E94A-4E59-96D4-A595734CAA2C}" dt="2022-01-11T21:00:53.004" v="5594"/>
          <ac:graphicFrameMkLst>
            <pc:docMk/>
            <pc:sldMk cId="4041279602" sldId="461"/>
            <ac:graphicFrameMk id="4" creationId="{7F006C17-7FF8-406E-84E5-52F1685D634F}"/>
          </ac:graphicFrameMkLst>
        </pc:graphicFrameChg>
      </pc:sldChg>
    </pc:docChg>
  </pc:docChgLst>
  <pc:docChgLst>
    <pc:chgData name="Vu Phan (Student)" userId="73e9e9bd-e36e-465d-a473-d5808a927cc8" providerId="ADAL" clId="{3F0E45DA-2639-46D6-BB6F-F90493D2DA4C}"/>
    <pc:docChg chg="undo custSel addSld delSld modSld modMainMaster">
      <pc:chgData name="Vu Phan (Student)" userId="73e9e9bd-e36e-465d-a473-d5808a927cc8" providerId="ADAL" clId="{3F0E45DA-2639-46D6-BB6F-F90493D2DA4C}" dt="2021-09-20T20:34:02.525" v="4862" actId="20577"/>
      <pc:docMkLst>
        <pc:docMk/>
      </pc:docMkLst>
      <pc:sldChg chg="modSp mod">
        <pc:chgData name="Vu Phan (Student)" userId="73e9e9bd-e36e-465d-a473-d5808a927cc8" providerId="ADAL" clId="{3F0E45DA-2639-46D6-BB6F-F90493D2DA4C}" dt="2021-09-20T20:34:02.525" v="4862" actId="20577"/>
        <pc:sldMkLst>
          <pc:docMk/>
          <pc:sldMk cId="3291030164" sldId="256"/>
        </pc:sldMkLst>
        <pc:spChg chg="mod">
          <ac:chgData name="Vu Phan (Student)" userId="73e9e9bd-e36e-465d-a473-d5808a927cc8" providerId="ADAL" clId="{3F0E45DA-2639-46D6-BB6F-F90493D2DA4C}" dt="2021-09-20T20:34:02.525" v="4862" actId="20577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3F0E45DA-2639-46D6-BB6F-F90493D2DA4C}" dt="2021-09-20T18:57:58.779" v="48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3F0E45DA-2639-46D6-BB6F-F90493D2DA4C}" dt="2021-09-20T18:58:22.290" v="101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3F0E45DA-2639-46D6-BB6F-F90493D2DA4C}" dt="2021-09-20T18:58:22.290" v="101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3F0E45DA-2639-46D6-BB6F-F90493D2DA4C}" dt="2021-09-20T19:05:32.209" v="1077" actId="20577"/>
        <pc:sldMkLst>
          <pc:docMk/>
          <pc:sldMk cId="369560521" sldId="280"/>
        </pc:sldMkLst>
        <pc:spChg chg="mod">
          <ac:chgData name="Vu Phan (Student)" userId="73e9e9bd-e36e-465d-a473-d5808a927cc8" providerId="ADAL" clId="{3F0E45DA-2639-46D6-BB6F-F90493D2DA4C}" dt="2021-09-20T19:05:32.209" v="1077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2174141395" sldId="281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1010926026" sldId="282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3096888697" sldId="283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1446494615" sldId="284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2345580904" sldId="285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3941052068" sldId="286"/>
        </pc:sldMkLst>
      </pc:sldChg>
      <pc:sldChg chg="modSp mod">
        <pc:chgData name="Vu Phan (Student)" userId="73e9e9bd-e36e-465d-a473-d5808a927cc8" providerId="ADAL" clId="{3F0E45DA-2639-46D6-BB6F-F90493D2DA4C}" dt="2021-09-20T20:32:27.150" v="4830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3F0E45DA-2639-46D6-BB6F-F90493D2DA4C}" dt="2021-09-20T20:32:27.150" v="4830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3237646545" sldId="289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4162712848" sldId="290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4013853412" sldId="291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1426550643" sldId="292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2030735623" sldId="293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2081729066" sldId="294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2175469158" sldId="295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4043856494" sldId="296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2072702383" sldId="297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2681057982" sldId="298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3781076453" sldId="299"/>
        </pc:sldMkLst>
      </pc:sldChg>
      <pc:sldChg chg="del">
        <pc:chgData name="Vu Phan (Student)" userId="73e9e9bd-e36e-465d-a473-d5808a927cc8" providerId="ADAL" clId="{3F0E45DA-2639-46D6-BB6F-F90493D2DA4C}" dt="2021-09-20T20:03:22.915" v="2844" actId="47"/>
        <pc:sldMkLst>
          <pc:docMk/>
          <pc:sldMk cId="1668360440" sldId="300"/>
        </pc:sldMkLst>
      </pc:sldChg>
      <pc:sldChg chg="addSp delSp modSp add mod">
        <pc:chgData name="Vu Phan (Student)" userId="73e9e9bd-e36e-465d-a473-d5808a927cc8" providerId="ADAL" clId="{3F0E45DA-2639-46D6-BB6F-F90493D2DA4C}" dt="2021-09-20T20:33:07.993" v="4837" actId="20577"/>
        <pc:sldMkLst>
          <pc:docMk/>
          <pc:sldMk cId="967962708" sldId="301"/>
        </pc:sldMkLst>
        <pc:spChg chg="mod">
          <ac:chgData name="Vu Phan (Student)" userId="73e9e9bd-e36e-465d-a473-d5808a927cc8" providerId="ADAL" clId="{3F0E45DA-2639-46D6-BB6F-F90493D2DA4C}" dt="2021-09-20T19:05:55.444" v="1092" actId="20577"/>
          <ac:spMkLst>
            <pc:docMk/>
            <pc:sldMk cId="967962708" sldId="301"/>
            <ac:spMk id="4" creationId="{E45FE0BF-0EB7-4287-ADE1-AF19EF72C3DD}"/>
          </ac:spMkLst>
        </pc:spChg>
        <pc:spChg chg="mod">
          <ac:chgData name="Vu Phan (Student)" userId="73e9e9bd-e36e-465d-a473-d5808a927cc8" providerId="ADAL" clId="{3F0E45DA-2639-46D6-BB6F-F90493D2DA4C}" dt="2021-09-20T19:14:52.283" v="1325" actId="14100"/>
          <ac:spMkLst>
            <pc:docMk/>
            <pc:sldMk cId="967962708" sldId="301"/>
            <ac:spMk id="6" creationId="{69A4872A-AAE8-419F-92C0-3085AC8EC3A6}"/>
          </ac:spMkLst>
        </pc:spChg>
        <pc:spChg chg="del">
          <ac:chgData name="Vu Phan (Student)" userId="73e9e9bd-e36e-465d-a473-d5808a927cc8" providerId="ADAL" clId="{3F0E45DA-2639-46D6-BB6F-F90493D2DA4C}" dt="2021-09-20T19:06:32.781" v="1111" actId="478"/>
          <ac:spMkLst>
            <pc:docMk/>
            <pc:sldMk cId="967962708" sldId="301"/>
            <ac:spMk id="9" creationId="{DD302B45-0DAF-4419-959E-81EBC4BB5A52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10" creationId="{A358374F-F345-4816-85DF-FFA89D227069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11" creationId="{41F2DE67-DEA5-4851-B1D5-AD7445F392E1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12" creationId="{EF5D40C4-CDED-4216-B378-F9DD949DF1F1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13" creationId="{494DDEE9-BB56-4B6C-BC8F-B3FDF172822C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14" creationId="{B1190A1D-CFB3-4220-B517-B9A83ADAAB50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15" creationId="{54295685-9D7D-4B32-A18D-BB1C5CD18B46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17" creationId="{9C8E2460-1450-4338-A773-18EA8DE26298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19" creationId="{F7D701DA-8EB9-4C5C-A64C-D2CCDE95E1DB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21" creationId="{8994232F-821B-4FBE-B36C-521DFDB544D6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22" creationId="{35623C8D-7DA0-4CFE-8AF5-97E3A9935D5B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23" creationId="{11A5F5E1-1A92-4B5B-9D5A-760D0DAD510B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24" creationId="{80935F01-EF22-4820-A4E1-EB6F8D86993C}"/>
          </ac:spMkLst>
        </pc:spChg>
        <pc:spChg chg="del">
          <ac:chgData name="Vu Phan (Student)" userId="73e9e9bd-e36e-465d-a473-d5808a927cc8" providerId="ADAL" clId="{3F0E45DA-2639-46D6-BB6F-F90493D2DA4C}" dt="2021-09-20T19:06:00.376" v="1093" actId="478"/>
          <ac:spMkLst>
            <pc:docMk/>
            <pc:sldMk cId="967962708" sldId="301"/>
            <ac:spMk id="25" creationId="{2DCC1610-18AF-4C72-AD6D-6F18F554A5C7}"/>
          </ac:spMkLst>
        </pc:spChg>
        <pc:spChg chg="add mod">
          <ac:chgData name="Vu Phan (Student)" userId="73e9e9bd-e36e-465d-a473-d5808a927cc8" providerId="ADAL" clId="{3F0E45DA-2639-46D6-BB6F-F90493D2DA4C}" dt="2021-09-20T19:06:43.911" v="1113"/>
          <ac:spMkLst>
            <pc:docMk/>
            <pc:sldMk cId="967962708" sldId="301"/>
            <ac:spMk id="26" creationId="{E624A0CB-B5F5-417D-82CB-F7CC31257A3C}"/>
          </ac:spMkLst>
        </pc:spChg>
        <pc:spChg chg="add mod">
          <ac:chgData name="Vu Phan (Student)" userId="73e9e9bd-e36e-465d-a473-d5808a927cc8" providerId="ADAL" clId="{3F0E45DA-2639-46D6-BB6F-F90493D2DA4C}" dt="2021-09-20T19:06:43.911" v="1113"/>
          <ac:spMkLst>
            <pc:docMk/>
            <pc:sldMk cId="967962708" sldId="301"/>
            <ac:spMk id="29" creationId="{B5EAA9B0-66D9-4275-8E92-5D0E685CD664}"/>
          </ac:spMkLst>
        </pc:spChg>
        <pc:spChg chg="add mod">
          <ac:chgData name="Vu Phan (Student)" userId="73e9e9bd-e36e-465d-a473-d5808a927cc8" providerId="ADAL" clId="{3F0E45DA-2639-46D6-BB6F-F90493D2DA4C}" dt="2021-09-20T19:06:43.911" v="1113"/>
          <ac:spMkLst>
            <pc:docMk/>
            <pc:sldMk cId="967962708" sldId="301"/>
            <ac:spMk id="30" creationId="{F4F6501D-930E-4790-AD95-0C2EC31CE158}"/>
          </ac:spMkLst>
        </pc:spChg>
        <pc:spChg chg="add mod">
          <ac:chgData name="Vu Phan (Student)" userId="73e9e9bd-e36e-465d-a473-d5808a927cc8" providerId="ADAL" clId="{3F0E45DA-2639-46D6-BB6F-F90493D2DA4C}" dt="2021-09-20T19:06:43.911" v="1113"/>
          <ac:spMkLst>
            <pc:docMk/>
            <pc:sldMk cId="967962708" sldId="301"/>
            <ac:spMk id="31" creationId="{1E6899B9-D5C3-44CB-8B61-A1A5625AED97}"/>
          </ac:spMkLst>
        </pc:spChg>
        <pc:spChg chg="add mod">
          <ac:chgData name="Vu Phan (Student)" userId="73e9e9bd-e36e-465d-a473-d5808a927cc8" providerId="ADAL" clId="{3F0E45DA-2639-46D6-BB6F-F90493D2DA4C}" dt="2021-09-20T19:06:43.911" v="1113"/>
          <ac:spMkLst>
            <pc:docMk/>
            <pc:sldMk cId="967962708" sldId="301"/>
            <ac:spMk id="32" creationId="{1EA59F29-26C4-4719-8885-4C7BF7FEC314}"/>
          </ac:spMkLst>
        </pc:spChg>
        <pc:spChg chg="add mod">
          <ac:chgData name="Vu Phan (Student)" userId="73e9e9bd-e36e-465d-a473-d5808a927cc8" providerId="ADAL" clId="{3F0E45DA-2639-46D6-BB6F-F90493D2DA4C}" dt="2021-09-20T19:06:43.911" v="1113"/>
          <ac:spMkLst>
            <pc:docMk/>
            <pc:sldMk cId="967962708" sldId="301"/>
            <ac:spMk id="34" creationId="{88062882-7E94-4BCB-93BF-081810E5FE8A}"/>
          </ac:spMkLst>
        </pc:spChg>
        <pc:spChg chg="add mod">
          <ac:chgData name="Vu Phan (Student)" userId="73e9e9bd-e36e-465d-a473-d5808a927cc8" providerId="ADAL" clId="{3F0E45DA-2639-46D6-BB6F-F90493D2DA4C}" dt="2021-09-20T19:06:43.911" v="1113"/>
          <ac:spMkLst>
            <pc:docMk/>
            <pc:sldMk cId="967962708" sldId="301"/>
            <ac:spMk id="35" creationId="{5D97F682-5F0A-4F76-A573-F0CA82B740BC}"/>
          </ac:spMkLst>
        </pc:spChg>
        <pc:spChg chg="add mod">
          <ac:chgData name="Vu Phan (Student)" userId="73e9e9bd-e36e-465d-a473-d5808a927cc8" providerId="ADAL" clId="{3F0E45DA-2639-46D6-BB6F-F90493D2DA4C}" dt="2021-09-20T20:33:07.993" v="4837" actId="20577"/>
          <ac:spMkLst>
            <pc:docMk/>
            <pc:sldMk cId="967962708" sldId="301"/>
            <ac:spMk id="37" creationId="{381A43D4-43CE-4F92-BDD8-E34764F08C1B}"/>
          </ac:spMkLst>
        </pc:spChg>
        <pc:spChg chg="add mod">
          <ac:chgData name="Vu Phan (Student)" userId="73e9e9bd-e36e-465d-a473-d5808a927cc8" providerId="ADAL" clId="{3F0E45DA-2639-46D6-BB6F-F90493D2DA4C}" dt="2021-09-20T19:15:17.527" v="1363" actId="14100"/>
          <ac:spMkLst>
            <pc:docMk/>
            <pc:sldMk cId="967962708" sldId="301"/>
            <ac:spMk id="38" creationId="{4EED0EF2-1B55-4304-94EA-F22A42555AFB}"/>
          </ac:spMkLst>
        </pc:spChg>
        <pc:picChg chg="del">
          <ac:chgData name="Vu Phan (Student)" userId="73e9e9bd-e36e-465d-a473-d5808a927cc8" providerId="ADAL" clId="{3F0E45DA-2639-46D6-BB6F-F90493D2DA4C}" dt="2021-09-20T19:06:00.376" v="1093" actId="478"/>
          <ac:picMkLst>
            <pc:docMk/>
            <pc:sldMk cId="967962708" sldId="301"/>
            <ac:picMk id="20" creationId="{CD2656F0-37CD-4FC9-8EE4-1E02BCE53A83}"/>
          </ac:picMkLst>
        </pc:picChg>
        <pc:cxnChg chg="del mod">
          <ac:chgData name="Vu Phan (Student)" userId="73e9e9bd-e36e-465d-a473-d5808a927cc8" providerId="ADAL" clId="{3F0E45DA-2639-46D6-BB6F-F90493D2DA4C}" dt="2021-09-20T19:06:00.376" v="1093" actId="478"/>
          <ac:cxnSpMkLst>
            <pc:docMk/>
            <pc:sldMk cId="967962708" sldId="301"/>
            <ac:cxnSpMk id="16" creationId="{348132A6-0E45-4DF2-A398-578201159844}"/>
          </ac:cxnSpMkLst>
        </pc:cxnChg>
        <pc:cxnChg chg="del mod">
          <ac:chgData name="Vu Phan (Student)" userId="73e9e9bd-e36e-465d-a473-d5808a927cc8" providerId="ADAL" clId="{3F0E45DA-2639-46D6-BB6F-F90493D2DA4C}" dt="2021-09-20T19:06:00.376" v="1093" actId="478"/>
          <ac:cxnSpMkLst>
            <pc:docMk/>
            <pc:sldMk cId="967962708" sldId="301"/>
            <ac:cxnSpMk id="18" creationId="{082CFEED-2932-427F-BC2A-87A60B07D61C}"/>
          </ac:cxnSpMkLst>
        </pc:cxnChg>
        <pc:cxnChg chg="add mod">
          <ac:chgData name="Vu Phan (Student)" userId="73e9e9bd-e36e-465d-a473-d5808a927cc8" providerId="ADAL" clId="{3F0E45DA-2639-46D6-BB6F-F90493D2DA4C}" dt="2021-09-20T19:06:43.911" v="1113"/>
          <ac:cxnSpMkLst>
            <pc:docMk/>
            <pc:sldMk cId="967962708" sldId="301"/>
            <ac:cxnSpMk id="27" creationId="{D7FA557F-892D-4A63-94FD-E1E7BF4B441D}"/>
          </ac:cxnSpMkLst>
        </pc:cxnChg>
        <pc:cxnChg chg="add mod">
          <ac:chgData name="Vu Phan (Student)" userId="73e9e9bd-e36e-465d-a473-d5808a927cc8" providerId="ADAL" clId="{3F0E45DA-2639-46D6-BB6F-F90493D2DA4C}" dt="2021-09-20T19:06:43.911" v="1113"/>
          <ac:cxnSpMkLst>
            <pc:docMk/>
            <pc:sldMk cId="967962708" sldId="301"/>
            <ac:cxnSpMk id="28" creationId="{4798EEA9-2019-4954-8E75-9911B85FAD25}"/>
          </ac:cxnSpMkLst>
        </pc:cxnChg>
        <pc:cxnChg chg="add mod">
          <ac:chgData name="Vu Phan (Student)" userId="73e9e9bd-e36e-465d-a473-d5808a927cc8" providerId="ADAL" clId="{3F0E45DA-2639-46D6-BB6F-F90493D2DA4C}" dt="2021-09-20T19:06:43.911" v="1113"/>
          <ac:cxnSpMkLst>
            <pc:docMk/>
            <pc:sldMk cId="967962708" sldId="301"/>
            <ac:cxnSpMk id="33" creationId="{2B9770A0-8B09-4CF8-90DF-C088A48DE1B8}"/>
          </ac:cxnSpMkLst>
        </pc:cxnChg>
        <pc:cxnChg chg="add mod">
          <ac:chgData name="Vu Phan (Student)" userId="73e9e9bd-e36e-465d-a473-d5808a927cc8" providerId="ADAL" clId="{3F0E45DA-2639-46D6-BB6F-F90493D2DA4C}" dt="2021-09-20T19:06:43.911" v="1113"/>
          <ac:cxnSpMkLst>
            <pc:docMk/>
            <pc:sldMk cId="967962708" sldId="301"/>
            <ac:cxnSpMk id="36" creationId="{B1B13B74-14E4-4F58-BDE6-ABC9DA70067B}"/>
          </ac:cxnSpMkLst>
        </pc:cxnChg>
      </pc:sldChg>
      <pc:sldChg chg="addSp delSp modSp add mod">
        <pc:chgData name="Vu Phan (Student)" userId="73e9e9bd-e36e-465d-a473-d5808a927cc8" providerId="ADAL" clId="{3F0E45DA-2639-46D6-BB6F-F90493D2DA4C}" dt="2021-09-20T20:33:10.176" v="4838" actId="20577"/>
        <pc:sldMkLst>
          <pc:docMk/>
          <pc:sldMk cId="1803725609" sldId="302"/>
        </pc:sldMkLst>
        <pc:spChg chg="del">
          <ac:chgData name="Vu Phan (Student)" userId="73e9e9bd-e36e-465d-a473-d5808a927cc8" providerId="ADAL" clId="{3F0E45DA-2639-46D6-BB6F-F90493D2DA4C}" dt="2021-09-20T19:15:24.672" v="1364" actId="478"/>
          <ac:spMkLst>
            <pc:docMk/>
            <pc:sldMk cId="1803725609" sldId="302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3F0E45DA-2639-46D6-BB6F-F90493D2DA4C}" dt="2021-09-20T19:13:27.102" v="1321" actId="1035"/>
          <ac:spMkLst>
            <pc:docMk/>
            <pc:sldMk cId="1803725609" sldId="302"/>
            <ac:spMk id="12" creationId="{594BC09A-441A-4446-AEB4-038EFAC0CC31}"/>
          </ac:spMkLst>
        </pc:spChg>
        <pc:spChg chg="add mod">
          <ac:chgData name="Vu Phan (Student)" userId="73e9e9bd-e36e-465d-a473-d5808a927cc8" providerId="ADAL" clId="{3F0E45DA-2639-46D6-BB6F-F90493D2DA4C}" dt="2021-09-20T19:13:27.102" v="1321" actId="1035"/>
          <ac:spMkLst>
            <pc:docMk/>
            <pc:sldMk cId="1803725609" sldId="302"/>
            <ac:spMk id="13" creationId="{1CE034D1-013E-4885-B26F-868A5BCD61DD}"/>
          </ac:spMkLst>
        </pc:spChg>
        <pc:spChg chg="add mod">
          <ac:chgData name="Vu Phan (Student)" userId="73e9e9bd-e36e-465d-a473-d5808a927cc8" providerId="ADAL" clId="{3F0E45DA-2639-46D6-BB6F-F90493D2DA4C}" dt="2021-09-20T19:13:27.102" v="1321" actId="1035"/>
          <ac:spMkLst>
            <pc:docMk/>
            <pc:sldMk cId="1803725609" sldId="302"/>
            <ac:spMk id="14" creationId="{DD1D0C6B-4AA8-4BDF-8A82-6758FD827805}"/>
          </ac:spMkLst>
        </pc:spChg>
        <pc:spChg chg="add mod">
          <ac:chgData name="Vu Phan (Student)" userId="73e9e9bd-e36e-465d-a473-d5808a927cc8" providerId="ADAL" clId="{3F0E45DA-2639-46D6-BB6F-F90493D2DA4C}" dt="2021-09-20T19:13:27.102" v="1321" actId="1035"/>
          <ac:spMkLst>
            <pc:docMk/>
            <pc:sldMk cId="1803725609" sldId="302"/>
            <ac:spMk id="15" creationId="{D82A6C9A-6871-48D7-8F80-73417FC0237B}"/>
          </ac:spMkLst>
        </pc:spChg>
        <pc:spChg chg="add del mod">
          <ac:chgData name="Vu Phan (Student)" userId="73e9e9bd-e36e-465d-a473-d5808a927cc8" providerId="ADAL" clId="{3F0E45DA-2639-46D6-BB6F-F90493D2DA4C}" dt="2021-09-20T19:07:33.387" v="1130" actId="21"/>
          <ac:spMkLst>
            <pc:docMk/>
            <pc:sldMk cId="1803725609" sldId="302"/>
            <ac:spMk id="18" creationId="{3F650A88-67F6-486A-87FB-86909997495E}"/>
          </ac:spMkLst>
        </pc:spChg>
        <pc:spChg chg="add del mod">
          <ac:chgData name="Vu Phan (Student)" userId="73e9e9bd-e36e-465d-a473-d5808a927cc8" providerId="ADAL" clId="{3F0E45DA-2639-46D6-BB6F-F90493D2DA4C}" dt="2021-09-20T19:15:24.672" v="1364" actId="478"/>
          <ac:spMkLst>
            <pc:docMk/>
            <pc:sldMk cId="1803725609" sldId="302"/>
            <ac:spMk id="19" creationId="{41EFF0EF-91B1-48EC-9D98-FCD17E636D14}"/>
          </ac:spMkLst>
        </pc:spChg>
        <pc:spChg chg="del">
          <ac:chgData name="Vu Phan (Student)" userId="73e9e9bd-e36e-465d-a473-d5808a927cc8" providerId="ADAL" clId="{3F0E45DA-2639-46D6-BB6F-F90493D2DA4C}" dt="2021-09-20T19:07:16.195" v="1126" actId="478"/>
          <ac:spMkLst>
            <pc:docMk/>
            <pc:sldMk cId="1803725609" sldId="302"/>
            <ac:spMk id="26" creationId="{E624A0CB-B5F5-417D-82CB-F7CC31257A3C}"/>
          </ac:spMkLst>
        </pc:spChg>
        <pc:spChg chg="del">
          <ac:chgData name="Vu Phan (Student)" userId="73e9e9bd-e36e-465d-a473-d5808a927cc8" providerId="ADAL" clId="{3F0E45DA-2639-46D6-BB6F-F90493D2DA4C}" dt="2021-09-20T19:07:16.195" v="1126" actId="478"/>
          <ac:spMkLst>
            <pc:docMk/>
            <pc:sldMk cId="1803725609" sldId="302"/>
            <ac:spMk id="29" creationId="{B5EAA9B0-66D9-4275-8E92-5D0E685CD664}"/>
          </ac:spMkLst>
        </pc:spChg>
        <pc:spChg chg="del">
          <ac:chgData name="Vu Phan (Student)" userId="73e9e9bd-e36e-465d-a473-d5808a927cc8" providerId="ADAL" clId="{3F0E45DA-2639-46D6-BB6F-F90493D2DA4C}" dt="2021-09-20T19:07:16.195" v="1126" actId="478"/>
          <ac:spMkLst>
            <pc:docMk/>
            <pc:sldMk cId="1803725609" sldId="302"/>
            <ac:spMk id="30" creationId="{F4F6501D-930E-4790-AD95-0C2EC31CE158}"/>
          </ac:spMkLst>
        </pc:spChg>
        <pc:spChg chg="del">
          <ac:chgData name="Vu Phan (Student)" userId="73e9e9bd-e36e-465d-a473-d5808a927cc8" providerId="ADAL" clId="{3F0E45DA-2639-46D6-BB6F-F90493D2DA4C}" dt="2021-09-20T19:07:16.195" v="1126" actId="478"/>
          <ac:spMkLst>
            <pc:docMk/>
            <pc:sldMk cId="1803725609" sldId="302"/>
            <ac:spMk id="31" creationId="{1E6899B9-D5C3-44CB-8B61-A1A5625AED97}"/>
          </ac:spMkLst>
        </pc:spChg>
        <pc:spChg chg="del">
          <ac:chgData name="Vu Phan (Student)" userId="73e9e9bd-e36e-465d-a473-d5808a927cc8" providerId="ADAL" clId="{3F0E45DA-2639-46D6-BB6F-F90493D2DA4C}" dt="2021-09-20T19:07:16.195" v="1126" actId="478"/>
          <ac:spMkLst>
            <pc:docMk/>
            <pc:sldMk cId="1803725609" sldId="302"/>
            <ac:spMk id="32" creationId="{1EA59F29-26C4-4719-8885-4C7BF7FEC314}"/>
          </ac:spMkLst>
        </pc:spChg>
        <pc:spChg chg="del">
          <ac:chgData name="Vu Phan (Student)" userId="73e9e9bd-e36e-465d-a473-d5808a927cc8" providerId="ADAL" clId="{3F0E45DA-2639-46D6-BB6F-F90493D2DA4C}" dt="2021-09-20T19:07:16.195" v="1126" actId="478"/>
          <ac:spMkLst>
            <pc:docMk/>
            <pc:sldMk cId="1803725609" sldId="302"/>
            <ac:spMk id="34" creationId="{88062882-7E94-4BCB-93BF-081810E5FE8A}"/>
          </ac:spMkLst>
        </pc:spChg>
        <pc:spChg chg="del">
          <ac:chgData name="Vu Phan (Student)" userId="73e9e9bd-e36e-465d-a473-d5808a927cc8" providerId="ADAL" clId="{3F0E45DA-2639-46D6-BB6F-F90493D2DA4C}" dt="2021-09-20T19:07:16.195" v="1126" actId="478"/>
          <ac:spMkLst>
            <pc:docMk/>
            <pc:sldMk cId="1803725609" sldId="302"/>
            <ac:spMk id="35" creationId="{5D97F682-5F0A-4F76-A573-F0CA82B740BC}"/>
          </ac:spMkLst>
        </pc:spChg>
        <pc:spChg chg="del">
          <ac:chgData name="Vu Phan (Student)" userId="73e9e9bd-e36e-465d-a473-d5808a927cc8" providerId="ADAL" clId="{3F0E45DA-2639-46D6-BB6F-F90493D2DA4C}" dt="2021-09-20T19:07:16.195" v="1126" actId="478"/>
          <ac:spMkLst>
            <pc:docMk/>
            <pc:sldMk cId="1803725609" sldId="302"/>
            <ac:spMk id="37" creationId="{381A43D4-43CE-4F92-BDD8-E34764F08C1B}"/>
          </ac:spMkLst>
        </pc:spChg>
        <pc:spChg chg="add del mod">
          <ac:chgData name="Vu Phan (Student)" userId="73e9e9bd-e36e-465d-a473-d5808a927cc8" providerId="ADAL" clId="{3F0E45DA-2639-46D6-BB6F-F90493D2DA4C}" dt="2021-09-20T19:10:23.542" v="1178" actId="478"/>
          <ac:spMkLst>
            <pc:docMk/>
            <pc:sldMk cId="1803725609" sldId="302"/>
            <ac:spMk id="38" creationId="{7B24CED1-1B3D-4EA6-B4BF-472BA7A69DB4}"/>
          </ac:spMkLst>
        </pc:spChg>
        <pc:spChg chg="add del mod">
          <ac:chgData name="Vu Phan (Student)" userId="73e9e9bd-e36e-465d-a473-d5808a927cc8" providerId="ADAL" clId="{3F0E45DA-2639-46D6-BB6F-F90493D2DA4C}" dt="2021-09-20T19:10:43.248" v="1186" actId="478"/>
          <ac:spMkLst>
            <pc:docMk/>
            <pc:sldMk cId="1803725609" sldId="302"/>
            <ac:spMk id="39" creationId="{1F641916-9851-42F5-B3F9-3AC5F52B4D5A}"/>
          </ac:spMkLst>
        </pc:spChg>
        <pc:spChg chg="add mod">
          <ac:chgData name="Vu Phan (Student)" userId="73e9e9bd-e36e-465d-a473-d5808a927cc8" providerId="ADAL" clId="{3F0E45DA-2639-46D6-BB6F-F90493D2DA4C}" dt="2021-09-20T19:13:27.102" v="1321" actId="1035"/>
          <ac:spMkLst>
            <pc:docMk/>
            <pc:sldMk cId="1803725609" sldId="302"/>
            <ac:spMk id="40" creationId="{43E14E68-52D2-4C70-9A8F-9085F22E7B44}"/>
          </ac:spMkLst>
        </pc:spChg>
        <pc:spChg chg="add mod">
          <ac:chgData name="Vu Phan (Student)" userId="73e9e9bd-e36e-465d-a473-d5808a927cc8" providerId="ADAL" clId="{3F0E45DA-2639-46D6-BB6F-F90493D2DA4C}" dt="2021-09-20T20:33:10.176" v="4838" actId="20577"/>
          <ac:spMkLst>
            <pc:docMk/>
            <pc:sldMk cId="1803725609" sldId="302"/>
            <ac:spMk id="41" creationId="{D1BB3672-7E94-4BBC-A1BE-FC4CDA6F1E51}"/>
          </ac:spMkLst>
        </pc:spChg>
        <pc:spChg chg="add mod">
          <ac:chgData name="Vu Phan (Student)" userId="73e9e9bd-e36e-465d-a473-d5808a927cc8" providerId="ADAL" clId="{3F0E45DA-2639-46D6-BB6F-F90493D2DA4C}" dt="2021-09-20T19:13:27.102" v="1321" actId="1035"/>
          <ac:spMkLst>
            <pc:docMk/>
            <pc:sldMk cId="1803725609" sldId="302"/>
            <ac:spMk id="42" creationId="{551DCEED-A29F-44F4-9AB6-5722145AA088}"/>
          </ac:spMkLst>
        </pc:spChg>
        <pc:spChg chg="add mod">
          <ac:chgData name="Vu Phan (Student)" userId="73e9e9bd-e36e-465d-a473-d5808a927cc8" providerId="ADAL" clId="{3F0E45DA-2639-46D6-BB6F-F90493D2DA4C}" dt="2021-09-20T19:13:27.102" v="1321" actId="1035"/>
          <ac:spMkLst>
            <pc:docMk/>
            <pc:sldMk cId="1803725609" sldId="302"/>
            <ac:spMk id="43" creationId="{0845B57B-3961-4C77-A82D-5AB001F62E5A}"/>
          </ac:spMkLst>
        </pc:spChg>
        <pc:spChg chg="add mod">
          <ac:chgData name="Vu Phan (Student)" userId="73e9e9bd-e36e-465d-a473-d5808a927cc8" providerId="ADAL" clId="{3F0E45DA-2639-46D6-BB6F-F90493D2DA4C}" dt="2021-09-20T19:15:24.948" v="1365"/>
          <ac:spMkLst>
            <pc:docMk/>
            <pc:sldMk cId="1803725609" sldId="302"/>
            <ac:spMk id="44" creationId="{68B3DC49-EDC1-44F5-B4CD-089C558A35F9}"/>
          </ac:spMkLst>
        </pc:spChg>
        <pc:spChg chg="add mod">
          <ac:chgData name="Vu Phan (Student)" userId="73e9e9bd-e36e-465d-a473-d5808a927cc8" providerId="ADAL" clId="{3F0E45DA-2639-46D6-BB6F-F90493D2DA4C}" dt="2021-09-20T19:15:31.185" v="1373" actId="14100"/>
          <ac:spMkLst>
            <pc:docMk/>
            <pc:sldMk cId="1803725609" sldId="302"/>
            <ac:spMk id="45" creationId="{861E1D91-AB1E-41A2-B543-46E31FFEF684}"/>
          </ac:spMkLst>
        </pc:spChg>
        <pc:spChg chg="add mod">
          <ac:chgData name="Vu Phan (Student)" userId="73e9e9bd-e36e-465d-a473-d5808a927cc8" providerId="ADAL" clId="{3F0E45DA-2639-46D6-BB6F-F90493D2DA4C}" dt="2021-09-20T19:34:26.858" v="2301" actId="1076"/>
          <ac:spMkLst>
            <pc:docMk/>
            <pc:sldMk cId="1803725609" sldId="302"/>
            <ac:spMk id="47" creationId="{AB70CB9B-EA23-4505-AA8F-584B998AA355}"/>
          </ac:spMkLst>
        </pc:spChg>
        <pc:picChg chg="add del mod">
          <ac:chgData name="Vu Phan (Student)" userId="73e9e9bd-e36e-465d-a473-d5808a927cc8" providerId="ADAL" clId="{3F0E45DA-2639-46D6-BB6F-F90493D2DA4C}" dt="2021-09-20T19:08:17.470" v="1141" actId="478"/>
          <ac:picMkLst>
            <pc:docMk/>
            <pc:sldMk cId="1803725609" sldId="302"/>
            <ac:picMk id="5" creationId="{8B9AE99C-FE3E-4797-B324-30CD18B81D8E}"/>
          </ac:picMkLst>
        </pc:picChg>
        <pc:picChg chg="add mod">
          <ac:chgData name="Vu Phan (Student)" userId="73e9e9bd-e36e-465d-a473-d5808a927cc8" providerId="ADAL" clId="{3F0E45DA-2639-46D6-BB6F-F90493D2DA4C}" dt="2021-09-20T19:13:27.102" v="1321" actId="1035"/>
          <ac:picMkLst>
            <pc:docMk/>
            <pc:sldMk cId="1803725609" sldId="302"/>
            <ac:picMk id="9" creationId="{36906633-97F4-48E2-B4CF-3D77859DB960}"/>
          </ac:picMkLst>
        </pc:picChg>
        <pc:picChg chg="add mod">
          <ac:chgData name="Vu Phan (Student)" userId="73e9e9bd-e36e-465d-a473-d5808a927cc8" providerId="ADAL" clId="{3F0E45DA-2639-46D6-BB6F-F90493D2DA4C}" dt="2021-09-20T19:13:27.102" v="1321" actId="1035"/>
          <ac:picMkLst>
            <pc:docMk/>
            <pc:sldMk cId="1803725609" sldId="302"/>
            <ac:picMk id="11" creationId="{FA018DBD-C0D5-4231-B17A-877093E1AF8B}"/>
          </ac:picMkLst>
        </pc:picChg>
        <pc:picChg chg="add mod">
          <ac:chgData name="Vu Phan (Student)" userId="73e9e9bd-e36e-465d-a473-d5808a927cc8" providerId="ADAL" clId="{3F0E45DA-2639-46D6-BB6F-F90493D2DA4C}" dt="2021-09-20T19:33:48.172" v="2213" actId="1076"/>
          <ac:picMkLst>
            <pc:docMk/>
            <pc:sldMk cId="1803725609" sldId="302"/>
            <ac:picMk id="46" creationId="{1AE901AB-2405-4160-96D3-6B8C55074B27}"/>
          </ac:picMkLst>
        </pc:picChg>
        <pc:cxnChg chg="del mod">
          <ac:chgData name="Vu Phan (Student)" userId="73e9e9bd-e36e-465d-a473-d5808a927cc8" providerId="ADAL" clId="{3F0E45DA-2639-46D6-BB6F-F90493D2DA4C}" dt="2021-09-20T19:07:16.195" v="1126" actId="478"/>
          <ac:cxnSpMkLst>
            <pc:docMk/>
            <pc:sldMk cId="1803725609" sldId="302"/>
            <ac:cxnSpMk id="27" creationId="{D7FA557F-892D-4A63-94FD-E1E7BF4B441D}"/>
          </ac:cxnSpMkLst>
        </pc:cxnChg>
        <pc:cxnChg chg="del mod">
          <ac:chgData name="Vu Phan (Student)" userId="73e9e9bd-e36e-465d-a473-d5808a927cc8" providerId="ADAL" clId="{3F0E45DA-2639-46D6-BB6F-F90493D2DA4C}" dt="2021-09-20T19:07:16.195" v="1126" actId="478"/>
          <ac:cxnSpMkLst>
            <pc:docMk/>
            <pc:sldMk cId="1803725609" sldId="302"/>
            <ac:cxnSpMk id="28" creationId="{4798EEA9-2019-4954-8E75-9911B85FAD25}"/>
          </ac:cxnSpMkLst>
        </pc:cxnChg>
        <pc:cxnChg chg="del mod">
          <ac:chgData name="Vu Phan (Student)" userId="73e9e9bd-e36e-465d-a473-d5808a927cc8" providerId="ADAL" clId="{3F0E45DA-2639-46D6-BB6F-F90493D2DA4C}" dt="2021-09-20T19:07:16.195" v="1126" actId="478"/>
          <ac:cxnSpMkLst>
            <pc:docMk/>
            <pc:sldMk cId="1803725609" sldId="302"/>
            <ac:cxnSpMk id="33" creationId="{2B9770A0-8B09-4CF8-90DF-C088A48DE1B8}"/>
          </ac:cxnSpMkLst>
        </pc:cxnChg>
        <pc:cxnChg chg="del mod">
          <ac:chgData name="Vu Phan (Student)" userId="73e9e9bd-e36e-465d-a473-d5808a927cc8" providerId="ADAL" clId="{3F0E45DA-2639-46D6-BB6F-F90493D2DA4C}" dt="2021-09-20T19:07:16.195" v="1126" actId="478"/>
          <ac:cxnSpMkLst>
            <pc:docMk/>
            <pc:sldMk cId="1803725609" sldId="302"/>
            <ac:cxnSpMk id="36" creationId="{B1B13B74-14E4-4F58-BDE6-ABC9DA70067B}"/>
          </ac:cxnSpMkLst>
        </pc:cxnChg>
      </pc:sldChg>
      <pc:sldChg chg="addSp modSp add mod">
        <pc:chgData name="Vu Phan (Student)" userId="73e9e9bd-e36e-465d-a473-d5808a927cc8" providerId="ADAL" clId="{3F0E45DA-2639-46D6-BB6F-F90493D2DA4C}" dt="2021-09-20T20:33:12.272" v="4839" actId="20577"/>
        <pc:sldMkLst>
          <pc:docMk/>
          <pc:sldMk cId="2867427711" sldId="303"/>
        </pc:sldMkLst>
        <pc:spChg chg="mod">
          <ac:chgData name="Vu Phan (Student)" userId="73e9e9bd-e36e-465d-a473-d5808a927cc8" providerId="ADAL" clId="{3F0E45DA-2639-46D6-BB6F-F90493D2DA4C}" dt="2021-09-20T19:15:47.426" v="1389" actId="14100"/>
          <ac:spMkLst>
            <pc:docMk/>
            <pc:sldMk cId="2867427711" sldId="303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3F0E45DA-2639-46D6-BB6F-F90493D2DA4C}" dt="2021-09-20T19:16:03.650" v="1417" actId="14100"/>
          <ac:spMkLst>
            <pc:docMk/>
            <pc:sldMk cId="2867427711" sldId="303"/>
            <ac:spMk id="8" creationId="{87931321-C64D-4EE7-A969-27BC261BEA8B}"/>
          </ac:spMkLst>
        </pc:spChg>
        <pc:spChg chg="add mod">
          <ac:chgData name="Vu Phan (Student)" userId="73e9e9bd-e36e-465d-a473-d5808a927cc8" providerId="ADAL" clId="{3F0E45DA-2639-46D6-BB6F-F90493D2DA4C}" dt="2021-09-20T19:28:16.558" v="2208" actId="1035"/>
          <ac:spMkLst>
            <pc:docMk/>
            <pc:sldMk cId="2867427711" sldId="303"/>
            <ac:spMk id="9" creationId="{F601DEC0-80B3-4F2C-A39C-3131834E25EC}"/>
          </ac:spMkLst>
        </pc:spChg>
        <pc:spChg chg="add mod">
          <ac:chgData name="Vu Phan (Student)" userId="73e9e9bd-e36e-465d-a473-d5808a927cc8" providerId="ADAL" clId="{3F0E45DA-2639-46D6-BB6F-F90493D2DA4C}" dt="2021-09-20T19:28:16.558" v="2208" actId="1035"/>
          <ac:spMkLst>
            <pc:docMk/>
            <pc:sldMk cId="2867427711" sldId="303"/>
            <ac:spMk id="10" creationId="{4B7786B5-5FE1-4713-A50B-014FC418EDDA}"/>
          </ac:spMkLst>
        </pc:spChg>
        <pc:spChg chg="add mod">
          <ac:chgData name="Vu Phan (Student)" userId="73e9e9bd-e36e-465d-a473-d5808a927cc8" providerId="ADAL" clId="{3F0E45DA-2639-46D6-BB6F-F90493D2DA4C}" dt="2021-09-20T19:28:16.558" v="2208" actId="1035"/>
          <ac:spMkLst>
            <pc:docMk/>
            <pc:sldMk cId="2867427711" sldId="303"/>
            <ac:spMk id="11" creationId="{C4CDCA94-23D6-472E-8951-97AA5D376DF0}"/>
          </ac:spMkLst>
        </pc:spChg>
        <pc:spChg chg="add mod">
          <ac:chgData name="Vu Phan (Student)" userId="73e9e9bd-e36e-465d-a473-d5808a927cc8" providerId="ADAL" clId="{3F0E45DA-2639-46D6-BB6F-F90493D2DA4C}" dt="2021-09-20T19:28:16.558" v="2208" actId="1035"/>
          <ac:spMkLst>
            <pc:docMk/>
            <pc:sldMk cId="2867427711" sldId="303"/>
            <ac:spMk id="12" creationId="{D3CBFB54-0B95-4BEF-8D1E-0411F230008E}"/>
          </ac:spMkLst>
        </pc:spChg>
        <pc:spChg chg="add mod">
          <ac:chgData name="Vu Phan (Student)" userId="73e9e9bd-e36e-465d-a473-d5808a927cc8" providerId="ADAL" clId="{3F0E45DA-2639-46D6-BB6F-F90493D2DA4C}" dt="2021-09-20T19:28:16.558" v="2208" actId="1035"/>
          <ac:spMkLst>
            <pc:docMk/>
            <pc:sldMk cId="2867427711" sldId="303"/>
            <ac:spMk id="13" creationId="{71C27CDB-109E-4C88-8817-2F45C109CD41}"/>
          </ac:spMkLst>
        </pc:spChg>
        <pc:spChg chg="add mod">
          <ac:chgData name="Vu Phan (Student)" userId="73e9e9bd-e36e-465d-a473-d5808a927cc8" providerId="ADAL" clId="{3F0E45DA-2639-46D6-BB6F-F90493D2DA4C}" dt="2021-09-20T19:28:16.558" v="2208" actId="1035"/>
          <ac:spMkLst>
            <pc:docMk/>
            <pc:sldMk cId="2867427711" sldId="303"/>
            <ac:spMk id="14" creationId="{3118DC63-E1E8-4884-AEA0-27F5DD2DF9E4}"/>
          </ac:spMkLst>
        </pc:spChg>
        <pc:spChg chg="add mod">
          <ac:chgData name="Vu Phan (Student)" userId="73e9e9bd-e36e-465d-a473-d5808a927cc8" providerId="ADAL" clId="{3F0E45DA-2639-46D6-BB6F-F90493D2DA4C}" dt="2021-09-20T19:28:16.558" v="2208" actId="1035"/>
          <ac:spMkLst>
            <pc:docMk/>
            <pc:sldMk cId="2867427711" sldId="303"/>
            <ac:spMk id="15" creationId="{740E65D1-96BF-46B9-9545-318D1045742B}"/>
          </ac:spMkLst>
        </pc:spChg>
        <pc:spChg chg="add mod">
          <ac:chgData name="Vu Phan (Student)" userId="73e9e9bd-e36e-465d-a473-d5808a927cc8" providerId="ADAL" clId="{3F0E45DA-2639-46D6-BB6F-F90493D2DA4C}" dt="2021-09-20T19:28:16.558" v="2208" actId="1035"/>
          <ac:spMkLst>
            <pc:docMk/>
            <pc:sldMk cId="2867427711" sldId="303"/>
            <ac:spMk id="16" creationId="{FB42F64F-E9C0-409B-B020-3F132768934E}"/>
          </ac:spMkLst>
        </pc:spChg>
        <pc:spChg chg="add mod">
          <ac:chgData name="Vu Phan (Student)" userId="73e9e9bd-e36e-465d-a473-d5808a927cc8" providerId="ADAL" clId="{3F0E45DA-2639-46D6-BB6F-F90493D2DA4C}" dt="2021-09-20T19:28:16.558" v="2208" actId="1035"/>
          <ac:spMkLst>
            <pc:docMk/>
            <pc:sldMk cId="2867427711" sldId="303"/>
            <ac:spMk id="17" creationId="{0D760295-7951-4D95-8734-327AE2094E9B}"/>
          </ac:spMkLst>
        </pc:spChg>
        <pc:spChg chg="add mod">
          <ac:chgData name="Vu Phan (Student)" userId="73e9e9bd-e36e-465d-a473-d5808a927cc8" providerId="ADAL" clId="{3F0E45DA-2639-46D6-BB6F-F90493D2DA4C}" dt="2021-09-20T19:28:16.558" v="2208" actId="1035"/>
          <ac:spMkLst>
            <pc:docMk/>
            <pc:sldMk cId="2867427711" sldId="303"/>
            <ac:spMk id="18" creationId="{E35AE1E2-25F3-4AB3-997C-B25571E8B7FF}"/>
          </ac:spMkLst>
        </pc:spChg>
        <pc:spChg chg="add mod">
          <ac:chgData name="Vu Phan (Student)" userId="73e9e9bd-e36e-465d-a473-d5808a927cc8" providerId="ADAL" clId="{3F0E45DA-2639-46D6-BB6F-F90493D2DA4C}" dt="2021-09-20T19:28:16.558" v="2208" actId="1035"/>
          <ac:spMkLst>
            <pc:docMk/>
            <pc:sldMk cId="2867427711" sldId="303"/>
            <ac:spMk id="19" creationId="{59BB7EC1-7139-44C6-974F-4236D39837F6}"/>
          </ac:spMkLst>
        </pc:spChg>
        <pc:spChg chg="add mod">
          <ac:chgData name="Vu Phan (Student)" userId="73e9e9bd-e36e-465d-a473-d5808a927cc8" providerId="ADAL" clId="{3F0E45DA-2639-46D6-BB6F-F90493D2DA4C}" dt="2021-09-20T20:33:12.272" v="4839" actId="20577"/>
          <ac:spMkLst>
            <pc:docMk/>
            <pc:sldMk cId="2867427711" sldId="303"/>
            <ac:spMk id="24" creationId="{CB1ECA8F-9134-4796-BE57-26A4BF18C2C7}"/>
          </ac:spMkLst>
        </pc:spChg>
        <pc:picChg chg="add mod ord">
          <ac:chgData name="Vu Phan (Student)" userId="73e9e9bd-e36e-465d-a473-d5808a927cc8" providerId="ADAL" clId="{3F0E45DA-2639-46D6-BB6F-F90493D2DA4C}" dt="2021-09-20T19:28:16.558" v="2208" actId="1035"/>
          <ac:picMkLst>
            <pc:docMk/>
            <pc:sldMk cId="2867427711" sldId="303"/>
            <ac:picMk id="5" creationId="{B0D85BED-8838-4C79-94F3-3EFD4F434B2D}"/>
          </ac:picMkLst>
        </pc:picChg>
        <pc:picChg chg="add mod ord">
          <ac:chgData name="Vu Phan (Student)" userId="73e9e9bd-e36e-465d-a473-d5808a927cc8" providerId="ADAL" clId="{3F0E45DA-2639-46D6-BB6F-F90493D2DA4C}" dt="2021-09-20T19:28:16.558" v="2208" actId="1035"/>
          <ac:picMkLst>
            <pc:docMk/>
            <pc:sldMk cId="2867427711" sldId="303"/>
            <ac:picMk id="21" creationId="{36916982-1BB5-4181-A33C-366B37F52D2A}"/>
          </ac:picMkLst>
        </pc:picChg>
        <pc:picChg chg="add mod ord">
          <ac:chgData name="Vu Phan (Student)" userId="73e9e9bd-e36e-465d-a473-d5808a927cc8" providerId="ADAL" clId="{3F0E45DA-2639-46D6-BB6F-F90493D2DA4C}" dt="2021-09-20T19:28:16.558" v="2208" actId="1035"/>
          <ac:picMkLst>
            <pc:docMk/>
            <pc:sldMk cId="2867427711" sldId="303"/>
            <ac:picMk id="23" creationId="{DC58F668-C4D2-4C59-B873-8333FC2E8817}"/>
          </ac:picMkLst>
        </pc:picChg>
      </pc:sldChg>
      <pc:sldChg chg="addSp delSp modSp add mod">
        <pc:chgData name="Vu Phan (Student)" userId="73e9e9bd-e36e-465d-a473-d5808a927cc8" providerId="ADAL" clId="{3F0E45DA-2639-46D6-BB6F-F90493D2DA4C}" dt="2021-09-20T20:33:14.587" v="4840" actId="20577"/>
        <pc:sldMkLst>
          <pc:docMk/>
          <pc:sldMk cId="3396171624" sldId="304"/>
        </pc:sldMkLst>
        <pc:spChg chg="mod">
          <ac:chgData name="Vu Phan (Student)" userId="73e9e9bd-e36e-465d-a473-d5808a927cc8" providerId="ADAL" clId="{3F0E45DA-2639-46D6-BB6F-F90493D2DA4C}" dt="2021-09-20T19:23:59.172" v="1869" actId="14100"/>
          <ac:spMkLst>
            <pc:docMk/>
            <pc:sldMk cId="3396171624" sldId="304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3F0E45DA-2639-46D6-BB6F-F90493D2DA4C}" dt="2021-09-20T20:33:14.587" v="4840" actId="20577"/>
          <ac:spMkLst>
            <pc:docMk/>
            <pc:sldMk cId="3396171624" sldId="304"/>
            <ac:spMk id="8" creationId="{17C49032-9265-4EF2-9788-8918443674D4}"/>
          </ac:spMkLst>
        </pc:spChg>
        <pc:spChg chg="add mod">
          <ac:chgData name="Vu Phan (Student)" userId="73e9e9bd-e36e-465d-a473-d5808a927cc8" providerId="ADAL" clId="{3F0E45DA-2639-46D6-BB6F-F90493D2DA4C}" dt="2021-09-20T19:52:19.251" v="2693" actId="693"/>
          <ac:spMkLst>
            <pc:docMk/>
            <pc:sldMk cId="3396171624" sldId="304"/>
            <ac:spMk id="19" creationId="{FC37AD6F-7E17-45CE-A82C-0621839E474C}"/>
          </ac:spMkLst>
        </pc:spChg>
        <pc:spChg chg="add mod">
          <ac:chgData name="Vu Phan (Student)" userId="73e9e9bd-e36e-465d-a473-d5808a927cc8" providerId="ADAL" clId="{3F0E45DA-2639-46D6-BB6F-F90493D2DA4C}" dt="2021-09-20T19:52:42.969" v="2696" actId="693"/>
          <ac:spMkLst>
            <pc:docMk/>
            <pc:sldMk cId="3396171624" sldId="304"/>
            <ac:spMk id="20" creationId="{E1BCA6C8-CE36-4644-AEBC-998D7985B917}"/>
          </ac:spMkLst>
        </pc:spChg>
        <pc:spChg chg="add mod">
          <ac:chgData name="Vu Phan (Student)" userId="73e9e9bd-e36e-465d-a473-d5808a927cc8" providerId="ADAL" clId="{3F0E45DA-2639-46D6-BB6F-F90493D2DA4C}" dt="2021-09-20T19:53:01.569" v="2700" actId="693"/>
          <ac:spMkLst>
            <pc:docMk/>
            <pc:sldMk cId="3396171624" sldId="304"/>
            <ac:spMk id="21" creationId="{73F75360-E00D-486C-B7CA-D77291CE1A0D}"/>
          </ac:spMkLst>
        </pc:spChg>
        <pc:spChg chg="add mod">
          <ac:chgData name="Vu Phan (Student)" userId="73e9e9bd-e36e-465d-a473-d5808a927cc8" providerId="ADAL" clId="{3F0E45DA-2639-46D6-BB6F-F90493D2DA4C}" dt="2021-09-20T19:53:19.676" v="2704" actId="693"/>
          <ac:spMkLst>
            <pc:docMk/>
            <pc:sldMk cId="3396171624" sldId="304"/>
            <ac:spMk id="22" creationId="{3AB1F7C2-D561-4CE7-9408-645034997181}"/>
          </ac:spMkLst>
        </pc:spChg>
        <pc:spChg chg="add mod">
          <ac:chgData name="Vu Phan (Student)" userId="73e9e9bd-e36e-465d-a473-d5808a927cc8" providerId="ADAL" clId="{3F0E45DA-2639-46D6-BB6F-F90493D2DA4C}" dt="2021-09-20T19:53:36.466" v="2708" actId="693"/>
          <ac:spMkLst>
            <pc:docMk/>
            <pc:sldMk cId="3396171624" sldId="304"/>
            <ac:spMk id="23" creationId="{372138BF-9FD7-4ECA-A983-5C2E67FC95E6}"/>
          </ac:spMkLst>
        </pc:spChg>
        <pc:graphicFrameChg chg="add del mod">
          <ac:chgData name="Vu Phan (Student)" userId="73e9e9bd-e36e-465d-a473-d5808a927cc8" providerId="ADAL" clId="{3F0E45DA-2639-46D6-BB6F-F90493D2DA4C}" dt="2021-09-20T19:35:32.753" v="2304"/>
          <ac:graphicFrameMkLst>
            <pc:docMk/>
            <pc:sldMk cId="3396171624" sldId="304"/>
            <ac:graphicFrameMk id="3" creationId="{27C55952-682E-4A77-ABDC-E51F40F6139C}"/>
          </ac:graphicFrameMkLst>
        </pc:graphicFrameChg>
        <pc:graphicFrameChg chg="add mod modGraphic">
          <ac:chgData name="Vu Phan (Student)" userId="73e9e9bd-e36e-465d-a473-d5808a927cc8" providerId="ADAL" clId="{3F0E45DA-2639-46D6-BB6F-F90493D2DA4C}" dt="2021-09-20T19:50:04.781" v="2531" actId="1076"/>
          <ac:graphicFrameMkLst>
            <pc:docMk/>
            <pc:sldMk cId="3396171624" sldId="304"/>
            <ac:graphicFrameMk id="5" creationId="{9812759A-CA0F-4190-A095-6B513125EA16}"/>
          </ac:graphicFrameMkLst>
        </pc:graphicFrameChg>
        <pc:picChg chg="add mod">
          <ac:chgData name="Vu Phan (Student)" userId="73e9e9bd-e36e-465d-a473-d5808a927cc8" providerId="ADAL" clId="{3F0E45DA-2639-46D6-BB6F-F90493D2DA4C}" dt="2021-09-20T19:51:56.921" v="2689" actId="1035"/>
          <ac:picMkLst>
            <pc:docMk/>
            <pc:sldMk cId="3396171624" sldId="304"/>
            <ac:picMk id="10" creationId="{0A291C35-F56D-4F9E-9A02-38541B5DA6C6}"/>
          </ac:picMkLst>
        </pc:picChg>
        <pc:picChg chg="add mod">
          <ac:chgData name="Vu Phan (Student)" userId="73e9e9bd-e36e-465d-a473-d5808a927cc8" providerId="ADAL" clId="{3F0E45DA-2639-46D6-BB6F-F90493D2DA4C}" dt="2021-09-20T19:51:56.921" v="2689" actId="1035"/>
          <ac:picMkLst>
            <pc:docMk/>
            <pc:sldMk cId="3396171624" sldId="304"/>
            <ac:picMk id="12" creationId="{FFA01042-6239-4976-AB62-307D90DA4E66}"/>
          </ac:picMkLst>
        </pc:picChg>
        <pc:picChg chg="add mod">
          <ac:chgData name="Vu Phan (Student)" userId="73e9e9bd-e36e-465d-a473-d5808a927cc8" providerId="ADAL" clId="{3F0E45DA-2639-46D6-BB6F-F90493D2DA4C}" dt="2021-09-20T19:51:56.921" v="2689" actId="1035"/>
          <ac:picMkLst>
            <pc:docMk/>
            <pc:sldMk cId="3396171624" sldId="304"/>
            <ac:picMk id="14" creationId="{3AA74164-8E46-403E-8215-5FEBF63E3C6D}"/>
          </ac:picMkLst>
        </pc:picChg>
        <pc:picChg chg="add mod">
          <ac:chgData name="Vu Phan (Student)" userId="73e9e9bd-e36e-465d-a473-d5808a927cc8" providerId="ADAL" clId="{3F0E45DA-2639-46D6-BB6F-F90493D2DA4C}" dt="2021-09-20T19:51:56.921" v="2689" actId="1035"/>
          <ac:picMkLst>
            <pc:docMk/>
            <pc:sldMk cId="3396171624" sldId="304"/>
            <ac:picMk id="16" creationId="{79330823-4138-4BEF-B9E3-39444EC6094D}"/>
          </ac:picMkLst>
        </pc:picChg>
        <pc:picChg chg="add mod">
          <ac:chgData name="Vu Phan (Student)" userId="73e9e9bd-e36e-465d-a473-d5808a927cc8" providerId="ADAL" clId="{3F0E45DA-2639-46D6-BB6F-F90493D2DA4C}" dt="2021-09-20T19:51:56.921" v="2689" actId="1035"/>
          <ac:picMkLst>
            <pc:docMk/>
            <pc:sldMk cId="3396171624" sldId="304"/>
            <ac:picMk id="18" creationId="{8AE9C010-D1EB-4421-B3D6-9E6B9C7B7D51}"/>
          </ac:picMkLst>
        </pc:picChg>
      </pc:sldChg>
      <pc:sldChg chg="addSp modSp add mod">
        <pc:chgData name="Vu Phan (Student)" userId="73e9e9bd-e36e-465d-a473-d5808a927cc8" providerId="ADAL" clId="{3F0E45DA-2639-46D6-BB6F-F90493D2DA4C}" dt="2021-09-20T20:33:20.093" v="4842" actId="20577"/>
        <pc:sldMkLst>
          <pc:docMk/>
          <pc:sldMk cId="1024314055" sldId="305"/>
        </pc:sldMkLst>
        <pc:spChg chg="mod">
          <ac:chgData name="Vu Phan (Student)" userId="73e9e9bd-e36e-465d-a473-d5808a927cc8" providerId="ADAL" clId="{3F0E45DA-2639-46D6-BB6F-F90493D2DA4C}" dt="2021-09-20T19:54:20.251" v="2756" actId="20577"/>
          <ac:spMkLst>
            <pc:docMk/>
            <pc:sldMk cId="1024314055" sldId="305"/>
            <ac:spMk id="4" creationId="{E45FE0BF-0EB7-4287-ADE1-AF19EF72C3DD}"/>
          </ac:spMkLst>
        </pc:spChg>
        <pc:spChg chg="mod">
          <ac:chgData name="Vu Phan (Student)" userId="73e9e9bd-e36e-465d-a473-d5808a927cc8" providerId="ADAL" clId="{3F0E45DA-2639-46D6-BB6F-F90493D2DA4C}" dt="2021-09-20T19:56:19.331" v="2839" actId="14100"/>
          <ac:spMkLst>
            <pc:docMk/>
            <pc:sldMk cId="1024314055" sldId="305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3F0E45DA-2639-46D6-BB6F-F90493D2DA4C}" dt="2021-09-20T20:11:01.688" v="3131" actId="6549"/>
          <ac:spMkLst>
            <pc:docMk/>
            <pc:sldMk cId="1024314055" sldId="305"/>
            <ac:spMk id="8" creationId="{5EDDE905-FA05-40BD-917D-FBF6A1F96CC7}"/>
          </ac:spMkLst>
        </pc:spChg>
        <pc:spChg chg="add mod">
          <ac:chgData name="Vu Phan (Student)" userId="73e9e9bd-e36e-465d-a473-d5808a927cc8" providerId="ADAL" clId="{3F0E45DA-2639-46D6-BB6F-F90493D2DA4C}" dt="2021-09-20T20:33:20.093" v="4842" actId="20577"/>
          <ac:spMkLst>
            <pc:docMk/>
            <pc:sldMk cId="1024314055" sldId="305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3F0E45DA-2639-46D6-BB6F-F90493D2DA4C}" dt="2021-09-20T20:08:21.463" v="3096"/>
          <ac:spMkLst>
            <pc:docMk/>
            <pc:sldMk cId="1024314055" sldId="305"/>
            <ac:spMk id="10" creationId="{9614E9BA-9D1B-4DF7-8B6E-7D11CC9BD65E}"/>
          </ac:spMkLst>
        </pc:spChg>
        <pc:spChg chg="add mod">
          <ac:chgData name="Vu Phan (Student)" userId="73e9e9bd-e36e-465d-a473-d5808a927cc8" providerId="ADAL" clId="{3F0E45DA-2639-46D6-BB6F-F90493D2DA4C}" dt="2021-09-20T20:08:19.359" v="3094" actId="20577"/>
          <ac:spMkLst>
            <pc:docMk/>
            <pc:sldMk cId="1024314055" sldId="305"/>
            <ac:spMk id="11" creationId="{CF3D24D1-B492-45D0-8DB6-68BA5B85C3A3}"/>
          </ac:spMkLst>
        </pc:spChg>
        <pc:spChg chg="add mod">
          <ac:chgData name="Vu Phan (Student)" userId="73e9e9bd-e36e-465d-a473-d5808a927cc8" providerId="ADAL" clId="{3F0E45DA-2639-46D6-BB6F-F90493D2DA4C}" dt="2021-09-20T20:08:36.093" v="3100"/>
          <ac:spMkLst>
            <pc:docMk/>
            <pc:sldMk cId="1024314055" sldId="305"/>
            <ac:spMk id="12" creationId="{34D187ED-0640-4D76-B80A-1E2A4E53C0C6}"/>
          </ac:spMkLst>
        </pc:spChg>
        <pc:spChg chg="add mod">
          <ac:chgData name="Vu Phan (Student)" userId="73e9e9bd-e36e-465d-a473-d5808a927cc8" providerId="ADAL" clId="{3F0E45DA-2639-46D6-BB6F-F90493D2DA4C}" dt="2021-09-20T20:08:44.875" v="3105" actId="14100"/>
          <ac:spMkLst>
            <pc:docMk/>
            <pc:sldMk cId="1024314055" sldId="305"/>
            <ac:spMk id="13" creationId="{0532660E-3DEB-4D07-8ABF-606B36151D97}"/>
          </ac:spMkLst>
        </pc:spChg>
        <pc:spChg chg="add mod">
          <ac:chgData name="Vu Phan (Student)" userId="73e9e9bd-e36e-465d-a473-d5808a927cc8" providerId="ADAL" clId="{3F0E45DA-2639-46D6-BB6F-F90493D2DA4C}" dt="2021-09-20T20:10:18.036" v="3122" actId="1582"/>
          <ac:spMkLst>
            <pc:docMk/>
            <pc:sldMk cId="1024314055" sldId="305"/>
            <ac:spMk id="14" creationId="{A47A6326-2A3B-4027-AE4A-53D964F1F8B8}"/>
          </ac:spMkLst>
        </pc:spChg>
        <pc:spChg chg="add mod">
          <ac:chgData name="Vu Phan (Student)" userId="73e9e9bd-e36e-465d-a473-d5808a927cc8" providerId="ADAL" clId="{3F0E45DA-2639-46D6-BB6F-F90493D2DA4C}" dt="2021-09-20T20:10:23.649" v="3126" actId="1037"/>
          <ac:spMkLst>
            <pc:docMk/>
            <pc:sldMk cId="1024314055" sldId="305"/>
            <ac:spMk id="15" creationId="{3BAAE0C0-C4DA-4AE5-9F90-778F23527215}"/>
          </ac:spMkLst>
        </pc:spChg>
        <pc:spChg chg="add mod">
          <ac:chgData name="Vu Phan (Student)" userId="73e9e9bd-e36e-465d-a473-d5808a927cc8" providerId="ADAL" clId="{3F0E45DA-2639-46D6-BB6F-F90493D2DA4C}" dt="2021-09-20T20:12:53.923" v="3319" actId="1076"/>
          <ac:spMkLst>
            <pc:docMk/>
            <pc:sldMk cId="1024314055" sldId="305"/>
            <ac:spMk id="16" creationId="{5BE1903F-B4BB-4334-A36C-BF2D028C05E4}"/>
          </ac:spMkLst>
        </pc:spChg>
        <pc:spChg chg="add mod">
          <ac:chgData name="Vu Phan (Student)" userId="73e9e9bd-e36e-465d-a473-d5808a927cc8" providerId="ADAL" clId="{3F0E45DA-2639-46D6-BB6F-F90493D2DA4C}" dt="2021-09-20T20:13:03.403" v="3323" actId="1076"/>
          <ac:spMkLst>
            <pc:docMk/>
            <pc:sldMk cId="1024314055" sldId="305"/>
            <ac:spMk id="17" creationId="{16D8EA1A-0DA6-4F2B-A3D2-5E8383583B23}"/>
          </ac:spMkLst>
        </pc:spChg>
        <pc:picChg chg="add mod">
          <ac:chgData name="Vu Phan (Student)" userId="73e9e9bd-e36e-465d-a473-d5808a927cc8" providerId="ADAL" clId="{3F0E45DA-2639-46D6-BB6F-F90493D2DA4C}" dt="2021-09-20T20:11:09.548" v="3134" actId="1076"/>
          <ac:picMkLst>
            <pc:docMk/>
            <pc:sldMk cId="1024314055" sldId="305"/>
            <ac:picMk id="3" creationId="{8EF52B52-F179-42D4-A95E-34FEFC236E49}"/>
          </ac:picMkLst>
        </pc:picChg>
      </pc:sldChg>
      <pc:sldChg chg="delSp modSp add mod">
        <pc:chgData name="Vu Phan (Student)" userId="73e9e9bd-e36e-465d-a473-d5808a927cc8" providerId="ADAL" clId="{3F0E45DA-2639-46D6-BB6F-F90493D2DA4C}" dt="2021-09-20T20:33:17.223" v="4841" actId="20577"/>
        <pc:sldMkLst>
          <pc:docMk/>
          <pc:sldMk cId="4235036461" sldId="306"/>
        </pc:sldMkLst>
        <pc:spChg chg="mod">
          <ac:chgData name="Vu Phan (Student)" userId="73e9e9bd-e36e-465d-a473-d5808a927cc8" providerId="ADAL" clId="{3F0E45DA-2639-46D6-BB6F-F90493D2DA4C}" dt="2021-09-20T19:55:45.051" v="2781" actId="20577"/>
          <ac:spMkLst>
            <pc:docMk/>
            <pc:sldMk cId="4235036461" sldId="306"/>
            <ac:spMk id="4" creationId="{E45FE0BF-0EB7-4287-ADE1-AF19EF72C3DD}"/>
          </ac:spMkLst>
        </pc:spChg>
        <pc:spChg chg="mod">
          <ac:chgData name="Vu Phan (Student)" userId="73e9e9bd-e36e-465d-a473-d5808a927cc8" providerId="ADAL" clId="{3F0E45DA-2639-46D6-BB6F-F90493D2DA4C}" dt="2021-09-20T19:56:05.180" v="2830" actId="14100"/>
          <ac:spMkLst>
            <pc:docMk/>
            <pc:sldMk cId="4235036461" sldId="306"/>
            <ac:spMk id="6" creationId="{69A4872A-AAE8-419F-92C0-3085AC8EC3A6}"/>
          </ac:spMkLst>
        </pc:spChg>
        <pc:spChg chg="del">
          <ac:chgData name="Vu Phan (Student)" userId="73e9e9bd-e36e-465d-a473-d5808a927cc8" providerId="ADAL" clId="{3F0E45DA-2639-46D6-BB6F-F90493D2DA4C}" dt="2021-09-20T19:55:48.367" v="2782" actId="478"/>
          <ac:spMkLst>
            <pc:docMk/>
            <pc:sldMk cId="4235036461" sldId="306"/>
            <ac:spMk id="8" creationId="{A77CE941-B9F0-4366-AF5F-95C1E878B94E}"/>
          </ac:spMkLst>
        </pc:spChg>
        <pc:spChg chg="mod">
          <ac:chgData name="Vu Phan (Student)" userId="73e9e9bd-e36e-465d-a473-d5808a927cc8" providerId="ADAL" clId="{3F0E45DA-2639-46D6-BB6F-F90493D2DA4C}" dt="2021-09-20T20:33:17.223" v="4841" actId="20577"/>
          <ac:spMkLst>
            <pc:docMk/>
            <pc:sldMk cId="4235036461" sldId="306"/>
            <ac:spMk id="110" creationId="{F8943D75-7871-4154-AABB-4C29010549EC}"/>
          </ac:spMkLst>
        </pc:spChg>
      </pc:sldChg>
      <pc:sldChg chg="addSp delSp modSp add mod">
        <pc:chgData name="Vu Phan (Student)" userId="73e9e9bd-e36e-465d-a473-d5808a927cc8" providerId="ADAL" clId="{3F0E45DA-2639-46D6-BB6F-F90493D2DA4C}" dt="2021-09-20T20:33:22.637" v="4843" actId="20577"/>
        <pc:sldMkLst>
          <pc:docMk/>
          <pc:sldMk cId="2139553159" sldId="307"/>
        </pc:sldMkLst>
        <pc:spChg chg="del">
          <ac:chgData name="Vu Phan (Student)" userId="73e9e9bd-e36e-465d-a473-d5808a927cc8" providerId="ADAL" clId="{3F0E45DA-2639-46D6-BB6F-F90493D2DA4C}" dt="2021-09-20T20:13:13.795" v="3325" actId="478"/>
          <ac:spMkLst>
            <pc:docMk/>
            <pc:sldMk cId="2139553159" sldId="307"/>
            <ac:spMk id="8" creationId="{5EDDE905-FA05-40BD-917D-FBF6A1F96CC7}"/>
          </ac:spMkLst>
        </pc:spChg>
        <pc:spChg chg="mod">
          <ac:chgData name="Vu Phan (Student)" userId="73e9e9bd-e36e-465d-a473-d5808a927cc8" providerId="ADAL" clId="{3F0E45DA-2639-46D6-BB6F-F90493D2DA4C}" dt="2021-09-20T20:33:22.637" v="4843" actId="20577"/>
          <ac:spMkLst>
            <pc:docMk/>
            <pc:sldMk cId="2139553159" sldId="307"/>
            <ac:spMk id="9" creationId="{1545A3EB-3FBA-4134-BE75-E5AB79BD24AD}"/>
          </ac:spMkLst>
        </pc:spChg>
        <pc:spChg chg="del">
          <ac:chgData name="Vu Phan (Student)" userId="73e9e9bd-e36e-465d-a473-d5808a927cc8" providerId="ADAL" clId="{3F0E45DA-2639-46D6-BB6F-F90493D2DA4C}" dt="2021-09-20T20:13:15.368" v="3326" actId="478"/>
          <ac:spMkLst>
            <pc:docMk/>
            <pc:sldMk cId="2139553159" sldId="307"/>
            <ac:spMk id="10" creationId="{9614E9BA-9D1B-4DF7-8B6E-7D11CC9BD65E}"/>
          </ac:spMkLst>
        </pc:spChg>
        <pc:spChg chg="del">
          <ac:chgData name="Vu Phan (Student)" userId="73e9e9bd-e36e-465d-a473-d5808a927cc8" providerId="ADAL" clId="{3F0E45DA-2639-46D6-BB6F-F90493D2DA4C}" dt="2021-09-20T20:13:17.211" v="3327" actId="478"/>
          <ac:spMkLst>
            <pc:docMk/>
            <pc:sldMk cId="2139553159" sldId="307"/>
            <ac:spMk id="11" creationId="{CF3D24D1-B492-45D0-8DB6-68BA5B85C3A3}"/>
          </ac:spMkLst>
        </pc:spChg>
        <pc:spChg chg="del">
          <ac:chgData name="Vu Phan (Student)" userId="73e9e9bd-e36e-465d-a473-d5808a927cc8" providerId="ADAL" clId="{3F0E45DA-2639-46D6-BB6F-F90493D2DA4C}" dt="2021-09-20T20:13:18.144" v="3328" actId="478"/>
          <ac:spMkLst>
            <pc:docMk/>
            <pc:sldMk cId="2139553159" sldId="307"/>
            <ac:spMk id="12" creationId="{34D187ED-0640-4D76-B80A-1E2A4E53C0C6}"/>
          </ac:spMkLst>
        </pc:spChg>
        <pc:spChg chg="del">
          <ac:chgData name="Vu Phan (Student)" userId="73e9e9bd-e36e-465d-a473-d5808a927cc8" providerId="ADAL" clId="{3F0E45DA-2639-46D6-BB6F-F90493D2DA4C}" dt="2021-09-20T20:13:20.043" v="3329" actId="478"/>
          <ac:spMkLst>
            <pc:docMk/>
            <pc:sldMk cId="2139553159" sldId="307"/>
            <ac:spMk id="13" creationId="{0532660E-3DEB-4D07-8ABF-606B36151D97}"/>
          </ac:spMkLst>
        </pc:spChg>
        <pc:spChg chg="del">
          <ac:chgData name="Vu Phan (Student)" userId="73e9e9bd-e36e-465d-a473-d5808a927cc8" providerId="ADAL" clId="{3F0E45DA-2639-46D6-BB6F-F90493D2DA4C}" dt="2021-09-20T20:13:20.043" v="3329" actId="478"/>
          <ac:spMkLst>
            <pc:docMk/>
            <pc:sldMk cId="2139553159" sldId="307"/>
            <ac:spMk id="14" creationId="{A47A6326-2A3B-4027-AE4A-53D964F1F8B8}"/>
          </ac:spMkLst>
        </pc:spChg>
        <pc:spChg chg="del">
          <ac:chgData name="Vu Phan (Student)" userId="73e9e9bd-e36e-465d-a473-d5808a927cc8" providerId="ADAL" clId="{3F0E45DA-2639-46D6-BB6F-F90493D2DA4C}" dt="2021-09-20T20:13:20.043" v="3329" actId="478"/>
          <ac:spMkLst>
            <pc:docMk/>
            <pc:sldMk cId="2139553159" sldId="307"/>
            <ac:spMk id="15" creationId="{3BAAE0C0-C4DA-4AE5-9F90-778F23527215}"/>
          </ac:spMkLst>
        </pc:spChg>
        <pc:spChg chg="del">
          <ac:chgData name="Vu Phan (Student)" userId="73e9e9bd-e36e-465d-a473-d5808a927cc8" providerId="ADAL" clId="{3F0E45DA-2639-46D6-BB6F-F90493D2DA4C}" dt="2021-09-20T20:13:20.043" v="3329" actId="478"/>
          <ac:spMkLst>
            <pc:docMk/>
            <pc:sldMk cId="2139553159" sldId="307"/>
            <ac:spMk id="16" creationId="{5BE1903F-B4BB-4334-A36C-BF2D028C05E4}"/>
          </ac:spMkLst>
        </pc:spChg>
        <pc:spChg chg="del">
          <ac:chgData name="Vu Phan (Student)" userId="73e9e9bd-e36e-465d-a473-d5808a927cc8" providerId="ADAL" clId="{3F0E45DA-2639-46D6-BB6F-F90493D2DA4C}" dt="2021-09-20T20:13:20.043" v="3329" actId="478"/>
          <ac:spMkLst>
            <pc:docMk/>
            <pc:sldMk cId="2139553159" sldId="307"/>
            <ac:spMk id="17" creationId="{16D8EA1A-0DA6-4F2B-A3D2-5E8383583B23}"/>
          </ac:spMkLst>
        </pc:spChg>
        <pc:spChg chg="add mod">
          <ac:chgData name="Vu Phan (Student)" userId="73e9e9bd-e36e-465d-a473-d5808a927cc8" providerId="ADAL" clId="{3F0E45DA-2639-46D6-BB6F-F90493D2DA4C}" dt="2021-09-20T20:15:39.115" v="3390" actId="207"/>
          <ac:spMkLst>
            <pc:docMk/>
            <pc:sldMk cId="2139553159" sldId="307"/>
            <ac:spMk id="19" creationId="{D0169779-BE31-45E1-BB01-1E5D4124DA08}"/>
          </ac:spMkLst>
        </pc:spChg>
        <pc:spChg chg="add mod">
          <ac:chgData name="Vu Phan (Student)" userId="73e9e9bd-e36e-465d-a473-d5808a927cc8" providerId="ADAL" clId="{3F0E45DA-2639-46D6-BB6F-F90493D2DA4C}" dt="2021-09-20T20:17:47.774" v="3508" actId="207"/>
          <ac:spMkLst>
            <pc:docMk/>
            <pc:sldMk cId="2139553159" sldId="307"/>
            <ac:spMk id="20" creationId="{8265B560-1DC4-48F7-B4DA-9C6F77F3697C}"/>
          </ac:spMkLst>
        </pc:spChg>
        <pc:spChg chg="add mod">
          <ac:chgData name="Vu Phan (Student)" userId="73e9e9bd-e36e-465d-a473-d5808a927cc8" providerId="ADAL" clId="{3F0E45DA-2639-46D6-BB6F-F90493D2DA4C}" dt="2021-09-20T20:17:43.662" v="3507"/>
          <ac:spMkLst>
            <pc:docMk/>
            <pc:sldMk cId="2139553159" sldId="307"/>
            <ac:spMk id="21" creationId="{7CEA6385-4A88-4DD4-A211-D1E9402EBB80}"/>
          </ac:spMkLst>
        </pc:spChg>
        <pc:spChg chg="add mod">
          <ac:chgData name="Vu Phan (Student)" userId="73e9e9bd-e36e-465d-a473-d5808a927cc8" providerId="ADAL" clId="{3F0E45DA-2639-46D6-BB6F-F90493D2DA4C}" dt="2021-09-20T20:28:31.921" v="4255" actId="207"/>
          <ac:spMkLst>
            <pc:docMk/>
            <pc:sldMk cId="2139553159" sldId="307"/>
            <ac:spMk id="22" creationId="{092EA421-2CA8-409A-9C3D-5B1749633E67}"/>
          </ac:spMkLst>
        </pc:spChg>
        <pc:picChg chg="del">
          <ac:chgData name="Vu Phan (Student)" userId="73e9e9bd-e36e-465d-a473-d5808a927cc8" providerId="ADAL" clId="{3F0E45DA-2639-46D6-BB6F-F90493D2DA4C}" dt="2021-09-20T20:13:20.043" v="3329" actId="478"/>
          <ac:picMkLst>
            <pc:docMk/>
            <pc:sldMk cId="2139553159" sldId="307"/>
            <ac:picMk id="3" creationId="{8EF52B52-F179-42D4-A95E-34FEFC236E49}"/>
          </ac:picMkLst>
        </pc:picChg>
        <pc:picChg chg="add mod">
          <ac:chgData name="Vu Phan (Student)" userId="73e9e9bd-e36e-465d-a473-d5808a927cc8" providerId="ADAL" clId="{3F0E45DA-2639-46D6-BB6F-F90493D2DA4C}" dt="2021-09-20T20:15:50.187" v="3399" actId="1035"/>
          <ac:picMkLst>
            <pc:docMk/>
            <pc:sldMk cId="2139553159" sldId="307"/>
            <ac:picMk id="5" creationId="{B5A11138-DD9B-4855-A0BF-AAEFA81A3C05}"/>
          </ac:picMkLst>
        </pc:picChg>
        <pc:picChg chg="add mod">
          <ac:chgData name="Vu Phan (Student)" userId="73e9e9bd-e36e-465d-a473-d5808a927cc8" providerId="ADAL" clId="{3F0E45DA-2639-46D6-BB6F-F90493D2DA4C}" dt="2021-09-20T20:14:48.660" v="3373" actId="1035"/>
          <ac:picMkLst>
            <pc:docMk/>
            <pc:sldMk cId="2139553159" sldId="307"/>
            <ac:picMk id="18" creationId="{DAA13B3A-4FBA-4B9A-8FF4-F2A3048B7B38}"/>
          </ac:picMkLst>
        </pc:picChg>
      </pc:sldChg>
      <pc:sldMasterChg chg="modSldLayout">
        <pc:chgData name="Vu Phan (Student)" userId="73e9e9bd-e36e-465d-a473-d5808a927cc8" providerId="ADAL" clId="{3F0E45DA-2639-46D6-BB6F-F90493D2DA4C}" dt="2021-09-20T20:32:47.754" v="4836" actId="20577"/>
        <pc:sldMasterMkLst>
          <pc:docMk/>
          <pc:sldMasterMk cId="1526461409" sldId="2147483648"/>
        </pc:sldMasterMkLst>
        <pc:sldLayoutChg chg="modSp mod">
          <pc:chgData name="Vu Phan (Student)" userId="73e9e9bd-e36e-465d-a473-d5808a927cc8" providerId="ADAL" clId="{3F0E45DA-2639-46D6-BB6F-F90493D2DA4C}" dt="2021-09-20T20:32:40.948" v="4833" actId="20577"/>
          <pc:sldLayoutMkLst>
            <pc:docMk/>
            <pc:sldMasterMk cId="1526461409" sldId="2147483648"/>
            <pc:sldLayoutMk cId="3883113626" sldId="2147483649"/>
          </pc:sldLayoutMkLst>
          <pc:spChg chg="mod">
            <ac:chgData name="Vu Phan (Student)" userId="73e9e9bd-e36e-465d-a473-d5808a927cc8" providerId="ADAL" clId="{3F0E45DA-2639-46D6-BB6F-F90493D2DA4C}" dt="2021-09-20T20:32:40.948" v="4833" actId="20577"/>
            <ac:spMkLst>
              <pc:docMk/>
              <pc:sldMasterMk cId="1526461409" sldId="2147483648"/>
              <pc:sldLayoutMk cId="3883113626" sldId="2147483649"/>
              <ac:spMk id="6" creationId="{47948E36-56A0-4DE2-AFC7-83698431CA94}"/>
            </ac:spMkLst>
          </pc:spChg>
          <pc:picChg chg="ord">
            <ac:chgData name="Vu Phan (Student)" userId="73e9e9bd-e36e-465d-a473-d5808a927cc8" providerId="ADAL" clId="{3F0E45DA-2639-46D6-BB6F-F90493D2DA4C}" dt="2021-09-20T20:32:39.580" v="4831" actId="167"/>
            <ac:picMkLst>
              <pc:docMk/>
              <pc:sldMasterMk cId="1526461409" sldId="2147483648"/>
              <pc:sldLayoutMk cId="3883113626" sldId="2147483649"/>
              <ac:picMk id="19" creationId="{9A1E8C66-76B1-4B68-9690-FC7B84F53427}"/>
            </ac:picMkLst>
          </pc:picChg>
        </pc:sldLayoutChg>
        <pc:sldLayoutChg chg="modSp mod">
          <pc:chgData name="Vu Phan (Student)" userId="73e9e9bd-e36e-465d-a473-d5808a927cc8" providerId="ADAL" clId="{3F0E45DA-2639-46D6-BB6F-F90493D2DA4C}" dt="2021-09-20T20:32:47.754" v="4836" actId="20577"/>
          <pc:sldLayoutMkLst>
            <pc:docMk/>
            <pc:sldMasterMk cId="1526461409" sldId="2147483648"/>
            <pc:sldLayoutMk cId="940578436" sldId="2147483650"/>
          </pc:sldLayoutMkLst>
          <pc:spChg chg="mod">
            <ac:chgData name="Vu Phan (Student)" userId="73e9e9bd-e36e-465d-a473-d5808a927cc8" providerId="ADAL" clId="{3F0E45DA-2639-46D6-BB6F-F90493D2DA4C}" dt="2021-09-20T20:32:47.754" v="4836" actId="20577"/>
            <ac:spMkLst>
              <pc:docMk/>
              <pc:sldMasterMk cId="1526461409" sldId="2147483648"/>
              <pc:sldLayoutMk cId="940578436" sldId="2147483650"/>
              <ac:spMk id="6" creationId="{15C0A25B-0AD8-43E9-BDF8-54FC67122E11}"/>
            </ac:spMkLst>
          </pc:spChg>
          <pc:picChg chg="ord">
            <ac:chgData name="Vu Phan (Student)" userId="73e9e9bd-e36e-465d-a473-d5808a927cc8" providerId="ADAL" clId="{3F0E45DA-2639-46D6-BB6F-F90493D2DA4C}" dt="2021-09-20T20:32:46.305" v="4834" actId="167"/>
            <ac:picMkLst>
              <pc:docMk/>
              <pc:sldMasterMk cId="1526461409" sldId="2147483648"/>
              <pc:sldLayoutMk cId="940578436" sldId="2147483650"/>
              <ac:picMk id="7" creationId="{5DF636F8-A74C-431A-AD28-E26A038EAEA5}"/>
            </ac:picMkLst>
          </pc:picChg>
        </pc:sldLayoutChg>
      </pc:sldMasterChg>
    </pc:docChg>
  </pc:docChgLst>
  <pc:docChgLst>
    <pc:chgData name="Vu Phan (Student)" userId="73e9e9bd-e36e-465d-a473-d5808a927cc8" providerId="ADAL" clId="{EDEBCECB-8CE6-4624-9422-ACA74A676553}"/>
    <pc:docChg chg="undo redo custSel addSld delSld modSld sldOrd">
      <pc:chgData name="Vu Phan (Student)" userId="73e9e9bd-e36e-465d-a473-d5808a927cc8" providerId="ADAL" clId="{EDEBCECB-8CE6-4624-9422-ACA74A676553}" dt="2021-10-11T17:16:45.419" v="6483" actId="207"/>
      <pc:docMkLst>
        <pc:docMk/>
      </pc:docMkLst>
      <pc:sldChg chg="modSp mod">
        <pc:chgData name="Vu Phan (Student)" userId="73e9e9bd-e36e-465d-a473-d5808a927cc8" providerId="ADAL" clId="{EDEBCECB-8CE6-4624-9422-ACA74A676553}" dt="2021-10-09T20:59:21.760" v="60" actId="6549"/>
        <pc:sldMkLst>
          <pc:docMk/>
          <pc:sldMk cId="3291030164" sldId="256"/>
        </pc:sldMkLst>
        <pc:spChg chg="mod">
          <ac:chgData name="Vu Phan (Student)" userId="73e9e9bd-e36e-465d-a473-d5808a927cc8" providerId="ADAL" clId="{EDEBCECB-8CE6-4624-9422-ACA74A676553}" dt="2021-10-09T20:59:21.760" v="60" actId="6549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EDEBCECB-8CE6-4624-9422-ACA74A676553}" dt="2021-10-09T20:59:13.146" v="48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EDEBCECB-8CE6-4624-9422-ACA74A676553}" dt="2021-10-09T20:59:36.215" v="105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EDEBCECB-8CE6-4624-9422-ACA74A676553}" dt="2021-10-09T20:59:36.215" v="105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EDEBCECB-8CE6-4624-9422-ACA74A676553}" dt="2021-10-11T16:26:52.361" v="4038" actId="207"/>
        <pc:sldMkLst>
          <pc:docMk/>
          <pc:sldMk cId="369560521" sldId="280"/>
        </pc:sldMkLst>
        <pc:spChg chg="mod">
          <ac:chgData name="Vu Phan (Student)" userId="73e9e9bd-e36e-465d-a473-d5808a927cc8" providerId="ADAL" clId="{EDEBCECB-8CE6-4624-9422-ACA74A676553}" dt="2021-10-11T16:26:52.361" v="4038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EDEBCECB-8CE6-4624-9422-ACA74A676553}" dt="2021-10-11T17:12:53.220" v="6170" actId="6549"/>
        <pc:sldMkLst>
          <pc:docMk/>
          <pc:sldMk cId="1436093343" sldId="287"/>
        </pc:sldMkLst>
        <pc:spChg chg="mod">
          <ac:chgData name="Vu Phan (Student)" userId="73e9e9bd-e36e-465d-a473-d5808a927cc8" providerId="ADAL" clId="{EDEBCECB-8CE6-4624-9422-ACA74A676553}" dt="2021-10-09T23:46:51.632" v="1590" actId="20577"/>
          <ac:spMkLst>
            <pc:docMk/>
            <pc:sldMk cId="1436093343" sldId="287"/>
            <ac:spMk id="4" creationId="{E45FE0BF-0EB7-4287-ADE1-AF19EF72C3DD}"/>
          </ac:spMkLst>
        </pc:spChg>
        <pc:spChg chg="mod">
          <ac:chgData name="Vu Phan (Student)" userId="73e9e9bd-e36e-465d-a473-d5808a927cc8" providerId="ADAL" clId="{EDEBCECB-8CE6-4624-9422-ACA74A676553}" dt="2021-10-11T17:12:53.220" v="6170" actId="6549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 (Student)" userId="73e9e9bd-e36e-465d-a473-d5808a927cc8" providerId="ADAL" clId="{EDEBCECB-8CE6-4624-9422-ACA74A676553}" dt="2021-10-09T23:45:45.678" v="1530" actId="47"/>
        <pc:sldMkLst>
          <pc:docMk/>
          <pc:sldMk cId="4028562050" sldId="323"/>
        </pc:sldMkLst>
      </pc:sldChg>
      <pc:sldChg chg="del">
        <pc:chgData name="Vu Phan (Student)" userId="73e9e9bd-e36e-465d-a473-d5808a927cc8" providerId="ADAL" clId="{EDEBCECB-8CE6-4624-9422-ACA74A676553}" dt="2021-10-09T23:45:45.678" v="1530" actId="47"/>
        <pc:sldMkLst>
          <pc:docMk/>
          <pc:sldMk cId="3957233002" sldId="324"/>
        </pc:sldMkLst>
      </pc:sldChg>
      <pc:sldChg chg="del">
        <pc:chgData name="Vu Phan (Student)" userId="73e9e9bd-e36e-465d-a473-d5808a927cc8" providerId="ADAL" clId="{EDEBCECB-8CE6-4624-9422-ACA74A676553}" dt="2021-10-09T23:45:45.678" v="1530" actId="47"/>
        <pc:sldMkLst>
          <pc:docMk/>
          <pc:sldMk cId="379349877" sldId="325"/>
        </pc:sldMkLst>
      </pc:sldChg>
      <pc:sldChg chg="del">
        <pc:chgData name="Vu Phan (Student)" userId="73e9e9bd-e36e-465d-a473-d5808a927cc8" providerId="ADAL" clId="{EDEBCECB-8CE6-4624-9422-ACA74A676553}" dt="2021-10-09T23:45:45.678" v="1530" actId="47"/>
        <pc:sldMkLst>
          <pc:docMk/>
          <pc:sldMk cId="1604539542" sldId="326"/>
        </pc:sldMkLst>
      </pc:sldChg>
      <pc:sldChg chg="del">
        <pc:chgData name="Vu Phan (Student)" userId="73e9e9bd-e36e-465d-a473-d5808a927cc8" providerId="ADAL" clId="{EDEBCECB-8CE6-4624-9422-ACA74A676553}" dt="2021-10-09T23:45:45.678" v="1530" actId="47"/>
        <pc:sldMkLst>
          <pc:docMk/>
          <pc:sldMk cId="1764500480" sldId="327"/>
        </pc:sldMkLst>
      </pc:sldChg>
      <pc:sldChg chg="del">
        <pc:chgData name="Vu Phan (Student)" userId="73e9e9bd-e36e-465d-a473-d5808a927cc8" providerId="ADAL" clId="{EDEBCECB-8CE6-4624-9422-ACA74A676553}" dt="2021-10-09T23:45:45.678" v="1530" actId="47"/>
        <pc:sldMkLst>
          <pc:docMk/>
          <pc:sldMk cId="1632040428" sldId="328"/>
        </pc:sldMkLst>
      </pc:sldChg>
      <pc:sldChg chg="del">
        <pc:chgData name="Vu Phan (Student)" userId="73e9e9bd-e36e-465d-a473-d5808a927cc8" providerId="ADAL" clId="{EDEBCECB-8CE6-4624-9422-ACA74A676553}" dt="2021-10-09T23:45:45.678" v="1530" actId="47"/>
        <pc:sldMkLst>
          <pc:docMk/>
          <pc:sldMk cId="2178714600" sldId="329"/>
        </pc:sldMkLst>
      </pc:sldChg>
      <pc:sldChg chg="del">
        <pc:chgData name="Vu Phan (Student)" userId="73e9e9bd-e36e-465d-a473-d5808a927cc8" providerId="ADAL" clId="{EDEBCECB-8CE6-4624-9422-ACA74A676553}" dt="2021-10-09T23:45:45.678" v="1530" actId="47"/>
        <pc:sldMkLst>
          <pc:docMk/>
          <pc:sldMk cId="3472394727" sldId="330"/>
        </pc:sldMkLst>
      </pc:sldChg>
      <pc:sldChg chg="del">
        <pc:chgData name="Vu Phan (Student)" userId="73e9e9bd-e36e-465d-a473-d5808a927cc8" providerId="ADAL" clId="{EDEBCECB-8CE6-4624-9422-ACA74A676553}" dt="2021-10-09T23:45:45.678" v="1530" actId="47"/>
        <pc:sldMkLst>
          <pc:docMk/>
          <pc:sldMk cId="2283381806" sldId="331"/>
        </pc:sldMkLst>
      </pc:sldChg>
      <pc:sldChg chg="del">
        <pc:chgData name="Vu Phan (Student)" userId="73e9e9bd-e36e-465d-a473-d5808a927cc8" providerId="ADAL" clId="{EDEBCECB-8CE6-4624-9422-ACA74A676553}" dt="2021-10-09T23:45:45.678" v="1530" actId="47"/>
        <pc:sldMkLst>
          <pc:docMk/>
          <pc:sldMk cId="1242389226" sldId="332"/>
        </pc:sldMkLst>
      </pc:sldChg>
      <pc:sldChg chg="addSp delSp modSp add mod">
        <pc:chgData name="Vu Phan (Student)" userId="73e9e9bd-e36e-465d-a473-d5808a927cc8" providerId="ADAL" clId="{EDEBCECB-8CE6-4624-9422-ACA74A676553}" dt="2021-10-11T17:06:12.601" v="5266" actId="20577"/>
        <pc:sldMkLst>
          <pc:docMk/>
          <pc:sldMk cId="2950237747" sldId="333"/>
        </pc:sldMkLst>
        <pc:spChg chg="mod">
          <ac:chgData name="Vu Phan (Student)" userId="73e9e9bd-e36e-465d-a473-d5808a927cc8" providerId="ADAL" clId="{EDEBCECB-8CE6-4624-9422-ACA74A676553}" dt="2021-10-09T21:00:36.165" v="165" actId="20577"/>
          <ac:spMkLst>
            <pc:docMk/>
            <pc:sldMk cId="2950237747" sldId="333"/>
            <ac:spMk id="4" creationId="{E45FE0BF-0EB7-4287-ADE1-AF19EF72C3DD}"/>
          </ac:spMkLst>
        </pc:spChg>
        <pc:spChg chg="mod">
          <ac:chgData name="Vu Phan (Student)" userId="73e9e9bd-e36e-465d-a473-d5808a927cc8" providerId="ADAL" clId="{EDEBCECB-8CE6-4624-9422-ACA74A676553}" dt="2021-10-09T21:01:02.183" v="170" actId="14100"/>
          <ac:spMkLst>
            <pc:docMk/>
            <pc:sldMk cId="2950237747" sldId="333"/>
            <ac:spMk id="6" creationId="{69A4872A-AAE8-419F-92C0-3085AC8EC3A6}"/>
          </ac:spMkLst>
        </pc:spChg>
        <pc:spChg chg="del mod">
          <ac:chgData name="Vu Phan (Student)" userId="73e9e9bd-e36e-465d-a473-d5808a927cc8" providerId="ADAL" clId="{EDEBCECB-8CE6-4624-9422-ACA74A676553}" dt="2021-10-09T22:10:44.656" v="873" actId="478"/>
          <ac:spMkLst>
            <pc:docMk/>
            <pc:sldMk cId="2950237747" sldId="333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EDEBCECB-8CE6-4624-9422-ACA74A676553}" dt="2021-10-09T21:01:19.246" v="183" actId="14100"/>
          <ac:spMkLst>
            <pc:docMk/>
            <pc:sldMk cId="2950237747" sldId="333"/>
            <ac:spMk id="11" creationId="{4E5C3D38-9FD8-442C-B3D4-38397A0F5977}"/>
          </ac:spMkLst>
        </pc:spChg>
        <pc:spChg chg="add mod">
          <ac:chgData name="Vu Phan (Student)" userId="73e9e9bd-e36e-465d-a473-d5808a927cc8" providerId="ADAL" clId="{EDEBCECB-8CE6-4624-9422-ACA74A676553}" dt="2021-10-11T06:05:27.070" v="3058" actId="20577"/>
          <ac:spMkLst>
            <pc:docMk/>
            <pc:sldMk cId="2950237747" sldId="333"/>
            <ac:spMk id="12" creationId="{D1F45F99-452F-4F42-90CB-939A9D64A0C6}"/>
          </ac:spMkLst>
        </pc:spChg>
        <pc:spChg chg="add mod">
          <ac:chgData name="Vu Phan (Student)" userId="73e9e9bd-e36e-465d-a473-d5808a927cc8" providerId="ADAL" clId="{EDEBCECB-8CE6-4624-9422-ACA74A676553}" dt="2021-10-11T17:06:12.601" v="5266" actId="20577"/>
          <ac:spMkLst>
            <pc:docMk/>
            <pc:sldMk cId="2950237747" sldId="333"/>
            <ac:spMk id="17" creationId="{A318CB95-62E0-46D7-AD45-1F9F767AC36F}"/>
          </ac:spMkLst>
        </pc:spChg>
        <pc:spChg chg="add mod">
          <ac:chgData name="Vu Phan (Student)" userId="73e9e9bd-e36e-465d-a473-d5808a927cc8" providerId="ADAL" clId="{EDEBCECB-8CE6-4624-9422-ACA74A676553}" dt="2021-10-11T06:06:46.618" v="3115" actId="1036"/>
          <ac:spMkLst>
            <pc:docMk/>
            <pc:sldMk cId="2950237747" sldId="333"/>
            <ac:spMk id="20" creationId="{66A259FD-B266-4891-8F9F-6256992BA86A}"/>
          </ac:spMkLst>
        </pc:spChg>
        <pc:spChg chg="add mod">
          <ac:chgData name="Vu Phan (Student)" userId="73e9e9bd-e36e-465d-a473-d5808a927cc8" providerId="ADAL" clId="{EDEBCECB-8CE6-4624-9422-ACA74A676553}" dt="2021-10-11T06:07:05.835" v="3164" actId="1035"/>
          <ac:spMkLst>
            <pc:docMk/>
            <pc:sldMk cId="2950237747" sldId="333"/>
            <ac:spMk id="21" creationId="{6944C11B-3C5A-4221-B2F3-04DB3EA10B20}"/>
          </ac:spMkLst>
        </pc:spChg>
        <pc:spChg chg="del">
          <ac:chgData name="Vu Phan (Student)" userId="73e9e9bd-e36e-465d-a473-d5808a927cc8" providerId="ADAL" clId="{EDEBCECB-8CE6-4624-9422-ACA74A676553}" dt="2021-10-09T21:00:50.776" v="167" actId="478"/>
          <ac:spMkLst>
            <pc:docMk/>
            <pc:sldMk cId="2950237747" sldId="333"/>
            <ac:spMk id="21" creationId="{6A6B8A6B-8548-41CB-8EEE-FBEA5850FA56}"/>
          </ac:spMkLst>
        </pc:spChg>
        <pc:spChg chg="mod">
          <ac:chgData name="Vu Phan (Student)" userId="73e9e9bd-e36e-465d-a473-d5808a927cc8" providerId="ADAL" clId="{EDEBCECB-8CE6-4624-9422-ACA74A676553}" dt="2021-10-11T05:37:56.761" v="2732" actId="20577"/>
          <ac:spMkLst>
            <pc:docMk/>
            <pc:sldMk cId="2950237747" sldId="333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06:06:54.221" v="3158" actId="1037"/>
          <ac:spMkLst>
            <pc:docMk/>
            <pc:sldMk cId="2950237747" sldId="333"/>
            <ac:spMk id="23" creationId="{4068D282-4C0F-4DC8-ABD2-E07EF2734D7C}"/>
          </ac:spMkLst>
        </pc:spChg>
        <pc:spChg chg="add mod">
          <ac:chgData name="Vu Phan (Student)" userId="73e9e9bd-e36e-465d-a473-d5808a927cc8" providerId="ADAL" clId="{EDEBCECB-8CE6-4624-9422-ACA74A676553}" dt="2021-10-11T06:06:46.618" v="3115" actId="1036"/>
          <ac:spMkLst>
            <pc:docMk/>
            <pc:sldMk cId="2950237747" sldId="333"/>
            <ac:spMk id="25" creationId="{808E8A4B-A212-4180-9A4D-35D68E511F66}"/>
          </ac:spMkLst>
        </pc:spChg>
        <pc:graphicFrameChg chg="add del mod">
          <ac:chgData name="Vu Phan (Student)" userId="73e9e9bd-e36e-465d-a473-d5808a927cc8" providerId="ADAL" clId="{EDEBCECB-8CE6-4624-9422-ACA74A676553}" dt="2021-10-10T06:06:13.831" v="1644"/>
          <ac:graphicFrameMkLst>
            <pc:docMk/>
            <pc:sldMk cId="2950237747" sldId="333"/>
            <ac:graphicFrameMk id="3" creationId="{5F75DAB6-A096-435F-9AF2-8073182235C7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09T22:09:57.444" v="856"/>
          <ac:graphicFrameMkLst>
            <pc:docMk/>
            <pc:sldMk cId="2950237747" sldId="333"/>
            <ac:graphicFrameMk id="3" creationId="{61DA9C82-8712-42EB-B6A4-474167860AC4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09T22:10:33.497" v="867"/>
          <ac:graphicFrameMkLst>
            <pc:docMk/>
            <pc:sldMk cId="2950237747" sldId="333"/>
            <ac:graphicFrameMk id="5" creationId="{E9FCA438-4351-4013-8CBA-90BF41186616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6:06:23.696" v="1650"/>
          <ac:graphicFrameMkLst>
            <pc:docMk/>
            <pc:sldMk cId="2950237747" sldId="333"/>
            <ac:graphicFrameMk id="5" creationId="{ED0CE301-C454-4088-98B1-148395714685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6:06:31.401" v="1656"/>
          <ac:graphicFrameMkLst>
            <pc:docMk/>
            <pc:sldMk cId="2950237747" sldId="333"/>
            <ac:graphicFrameMk id="8" creationId="{30C22C4F-6F06-4CF4-9BBB-14BBCAE5A7BE}"/>
          </ac:graphicFrameMkLst>
        </pc:graphicFrameChg>
        <pc:graphicFrameChg chg="del">
          <ac:chgData name="Vu Phan (Student)" userId="73e9e9bd-e36e-465d-a473-d5808a927cc8" providerId="ADAL" clId="{EDEBCECB-8CE6-4624-9422-ACA74A676553}" dt="2021-10-09T21:00:22.929" v="119" actId="478"/>
          <ac:graphicFrameMkLst>
            <pc:docMk/>
            <pc:sldMk cId="2950237747" sldId="333"/>
            <ac:graphicFrameMk id="10" creationId="{1741777F-181A-4C59-A1E6-AF8A8F18C9AB}"/>
          </ac:graphicFrameMkLst>
        </pc:graphicFrameChg>
        <pc:graphicFrameChg chg="del">
          <ac:chgData name="Vu Phan (Student)" userId="73e9e9bd-e36e-465d-a473-d5808a927cc8" providerId="ADAL" clId="{EDEBCECB-8CE6-4624-9422-ACA74A676553}" dt="2021-10-09T21:00:23.810" v="120" actId="478"/>
          <ac:graphicFrameMkLst>
            <pc:docMk/>
            <pc:sldMk cId="2950237747" sldId="333"/>
            <ac:graphicFrameMk id="12" creationId="{4D92D270-26EA-4925-9177-A97FDFF2038F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30:22.432" v="1626" actId="478"/>
          <ac:graphicFrameMkLst>
            <pc:docMk/>
            <pc:sldMk cId="2950237747" sldId="333"/>
            <ac:graphicFrameMk id="13" creationId="{C7110156-D9C1-4C47-9D5A-2CFFD97778F1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30:22.432" v="1626" actId="478"/>
          <ac:graphicFrameMkLst>
            <pc:docMk/>
            <pc:sldMk cId="2950237747" sldId="333"/>
            <ac:graphicFrameMk id="14" creationId="{11CA1DA0-98AF-4DAF-8066-B2AB6485E66A}"/>
          </ac:graphicFrameMkLst>
        </pc:graphicFrameChg>
        <pc:graphicFrameChg chg="add mod">
          <ac:chgData name="Vu Phan (Student)" userId="73e9e9bd-e36e-465d-a473-d5808a927cc8" providerId="ADAL" clId="{EDEBCECB-8CE6-4624-9422-ACA74A676553}" dt="2021-10-11T06:06:01.003" v="3059" actId="1076"/>
          <ac:graphicFrameMkLst>
            <pc:docMk/>
            <pc:sldMk cId="2950237747" sldId="333"/>
            <ac:graphicFrameMk id="15" creationId="{FC3E1901-0035-47E2-9EAD-CD6D237B1958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30:22.432" v="1626" actId="478"/>
          <ac:graphicFrameMkLst>
            <pc:docMk/>
            <pc:sldMk cId="2950237747" sldId="333"/>
            <ac:graphicFrameMk id="16" creationId="{83F45200-4BC0-46A9-9A09-5D4448488697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1T05:38:02.242" v="2735" actId="478"/>
          <ac:graphicFrameMkLst>
            <pc:docMk/>
            <pc:sldMk cId="2950237747" sldId="333"/>
            <ac:graphicFrameMk id="18" creationId="{9CB26A6D-1CC2-4A7C-B4A5-7D204BFA47A8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1T05:38:02.242" v="2735" actId="478"/>
          <ac:graphicFrameMkLst>
            <pc:docMk/>
            <pc:sldMk cId="2950237747" sldId="333"/>
            <ac:graphicFrameMk id="19" creationId="{A3C998BE-6C4D-41B3-93F4-B84394235A12}"/>
          </ac:graphicFrameMkLst>
        </pc:graphicFrameChg>
        <pc:cxnChg chg="add mod">
          <ac:chgData name="Vu Phan (Student)" userId="73e9e9bd-e36e-465d-a473-d5808a927cc8" providerId="ADAL" clId="{EDEBCECB-8CE6-4624-9422-ACA74A676553}" dt="2021-10-11T06:06:46.618" v="3115" actId="1036"/>
          <ac:cxnSpMkLst>
            <pc:docMk/>
            <pc:sldMk cId="2950237747" sldId="333"/>
            <ac:cxnSpMk id="13" creationId="{A69973F3-AB40-49F9-A9F1-847DF084BFD0}"/>
          </ac:cxnSpMkLst>
        </pc:cxnChg>
        <pc:cxnChg chg="add mod">
          <ac:chgData name="Vu Phan (Student)" userId="73e9e9bd-e36e-465d-a473-d5808a927cc8" providerId="ADAL" clId="{EDEBCECB-8CE6-4624-9422-ACA74A676553}" dt="2021-10-11T06:07:05.835" v="3164" actId="1035"/>
          <ac:cxnSpMkLst>
            <pc:docMk/>
            <pc:sldMk cId="2950237747" sldId="333"/>
            <ac:cxnSpMk id="14" creationId="{27981576-3DC2-4E7D-9165-4A7D9F275994}"/>
          </ac:cxnSpMkLst>
        </pc:cxnChg>
        <pc:cxnChg chg="add mod">
          <ac:chgData name="Vu Phan (Student)" userId="73e9e9bd-e36e-465d-a473-d5808a927cc8" providerId="ADAL" clId="{EDEBCECB-8CE6-4624-9422-ACA74A676553}" dt="2021-10-11T06:06:54.221" v="3158" actId="1037"/>
          <ac:cxnSpMkLst>
            <pc:docMk/>
            <pc:sldMk cId="2950237747" sldId="333"/>
            <ac:cxnSpMk id="16" creationId="{11A1E9F0-A7EF-437C-8E9B-276041301E3A}"/>
          </ac:cxnSpMkLst>
        </pc:cxnChg>
        <pc:cxnChg chg="add mod">
          <ac:chgData name="Vu Phan (Student)" userId="73e9e9bd-e36e-465d-a473-d5808a927cc8" providerId="ADAL" clId="{EDEBCECB-8CE6-4624-9422-ACA74A676553}" dt="2021-10-11T06:06:46.618" v="3115" actId="1036"/>
          <ac:cxnSpMkLst>
            <pc:docMk/>
            <pc:sldMk cId="2950237747" sldId="333"/>
            <ac:cxnSpMk id="24" creationId="{909FCFE8-127B-48B6-AB8F-E0304478E450}"/>
          </ac:cxnSpMkLst>
        </pc:cxnChg>
      </pc:sldChg>
      <pc:sldChg chg="modSp add del mod">
        <pc:chgData name="Vu Phan (Student)" userId="73e9e9bd-e36e-465d-a473-d5808a927cc8" providerId="ADAL" clId="{EDEBCECB-8CE6-4624-9422-ACA74A676553}" dt="2021-10-11T05:36:16.092" v="2643" actId="47"/>
        <pc:sldMkLst>
          <pc:docMk/>
          <pc:sldMk cId="2163224695" sldId="334"/>
        </pc:sldMkLst>
        <pc:spChg chg="mod">
          <ac:chgData name="Vu Phan (Student)" userId="73e9e9bd-e36e-465d-a473-d5808a927cc8" providerId="ADAL" clId="{EDEBCECB-8CE6-4624-9422-ACA74A676553}" dt="2021-10-10T06:24:30.385" v="2199" actId="20577"/>
          <ac:spMkLst>
            <pc:docMk/>
            <pc:sldMk cId="2163224695" sldId="334"/>
            <ac:spMk id="22" creationId="{193FAFAF-A105-4098-B8F5-A0A65C5D783C}"/>
          </ac:spMkLst>
        </pc:spChg>
      </pc:sldChg>
      <pc:sldChg chg="addSp modSp add mod modAnim">
        <pc:chgData name="Vu Phan (Student)" userId="73e9e9bd-e36e-465d-a473-d5808a927cc8" providerId="ADAL" clId="{EDEBCECB-8CE6-4624-9422-ACA74A676553}" dt="2021-10-11T17:15:02.163" v="6482" actId="1076"/>
        <pc:sldMkLst>
          <pc:docMk/>
          <pc:sldMk cId="2516193057" sldId="335"/>
        </pc:sldMkLst>
        <pc:spChg chg="mod">
          <ac:chgData name="Vu Phan (Student)" userId="73e9e9bd-e36e-465d-a473-d5808a927cc8" providerId="ADAL" clId="{EDEBCECB-8CE6-4624-9422-ACA74A676553}" dt="2021-10-11T17:07:07.110" v="5316" actId="20577"/>
          <ac:spMkLst>
            <pc:docMk/>
            <pc:sldMk cId="2516193057" sldId="335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EDEBCECB-8CE6-4624-9422-ACA74A676553}" dt="2021-10-11T17:15:02.163" v="6482" actId="1076"/>
          <ac:spMkLst>
            <pc:docMk/>
            <pc:sldMk cId="2516193057" sldId="335"/>
            <ac:spMk id="10" creationId="{DD4BD950-FBD4-4B3A-9F3F-4A6B6C66EE4D}"/>
          </ac:spMkLst>
        </pc:spChg>
        <pc:spChg chg="mod">
          <ac:chgData name="Vu Phan (Student)" userId="73e9e9bd-e36e-465d-a473-d5808a927cc8" providerId="ADAL" clId="{EDEBCECB-8CE6-4624-9422-ACA74A676553}" dt="2021-10-09T21:34:31.210" v="281" actId="14100"/>
          <ac:spMkLst>
            <pc:docMk/>
            <pc:sldMk cId="2516193057" sldId="335"/>
            <ac:spMk id="11" creationId="{4E5C3D38-9FD8-442C-B3D4-38397A0F5977}"/>
          </ac:spMkLst>
        </pc:spChg>
        <pc:spChg chg="mod">
          <ac:chgData name="Vu Phan (Student)" userId="73e9e9bd-e36e-465d-a473-d5808a927cc8" providerId="ADAL" clId="{EDEBCECB-8CE6-4624-9422-ACA74A676553}" dt="2021-10-09T21:34:00.651" v="236" actId="6549"/>
          <ac:spMkLst>
            <pc:docMk/>
            <pc:sldMk cId="2516193057" sldId="335"/>
            <ac:spMk id="22" creationId="{193FAFAF-A105-4098-B8F5-A0A65C5D783C}"/>
          </ac:spMkLst>
        </pc:spChg>
        <pc:picChg chg="add mod">
          <ac:chgData name="Vu Phan (Student)" userId="73e9e9bd-e36e-465d-a473-d5808a927cc8" providerId="ADAL" clId="{EDEBCECB-8CE6-4624-9422-ACA74A676553}" dt="2021-10-09T21:36:25.957" v="288" actId="1076"/>
          <ac:picMkLst>
            <pc:docMk/>
            <pc:sldMk cId="2516193057" sldId="335"/>
            <ac:picMk id="3" creationId="{0D862EF2-3B51-4B63-9062-C445058D5479}"/>
          </ac:picMkLst>
        </pc:picChg>
      </pc:sldChg>
      <pc:sldChg chg="new del">
        <pc:chgData name="Vu Phan (Student)" userId="73e9e9bd-e36e-465d-a473-d5808a927cc8" providerId="ADAL" clId="{EDEBCECB-8CE6-4624-9422-ACA74A676553}" dt="2021-10-09T23:48:00.689" v="1591" actId="47"/>
        <pc:sldMkLst>
          <pc:docMk/>
          <pc:sldMk cId="3776461701" sldId="336"/>
        </pc:sldMkLst>
      </pc:sldChg>
      <pc:sldChg chg="modSp add del mod">
        <pc:chgData name="Vu Phan (Student)" userId="73e9e9bd-e36e-465d-a473-d5808a927cc8" providerId="ADAL" clId="{EDEBCECB-8CE6-4624-9422-ACA74A676553}" dt="2021-10-11T05:36:09.613" v="2642" actId="47"/>
        <pc:sldMkLst>
          <pc:docMk/>
          <pc:sldMk cId="2765235922" sldId="337"/>
        </pc:sldMkLst>
        <pc:spChg chg="mod">
          <ac:chgData name="Vu Phan (Student)" userId="73e9e9bd-e36e-465d-a473-d5808a927cc8" providerId="ADAL" clId="{EDEBCECB-8CE6-4624-9422-ACA74A676553}" dt="2021-10-09T21:47:51.494" v="293" actId="14100"/>
          <ac:spMkLst>
            <pc:docMk/>
            <pc:sldMk cId="2765235922" sldId="337"/>
            <ac:spMk id="11" creationId="{4E5C3D38-9FD8-442C-B3D4-38397A0F5977}"/>
          </ac:spMkLst>
        </pc:spChg>
        <pc:spChg chg="mod">
          <ac:chgData name="Vu Phan (Student)" userId="73e9e9bd-e36e-465d-a473-d5808a927cc8" providerId="ADAL" clId="{EDEBCECB-8CE6-4624-9422-ACA74A676553}" dt="2021-10-10T06:23:57.422" v="2174" actId="20577"/>
          <ac:spMkLst>
            <pc:docMk/>
            <pc:sldMk cId="2765235922" sldId="337"/>
            <ac:spMk id="22" creationId="{193FAFAF-A105-4098-B8F5-A0A65C5D783C}"/>
          </ac:spMkLst>
        </pc:spChg>
      </pc:sldChg>
      <pc:sldChg chg="addSp delSp modSp add mod ord">
        <pc:chgData name="Vu Phan (Student)" userId="73e9e9bd-e36e-465d-a473-d5808a927cc8" providerId="ADAL" clId="{EDEBCECB-8CE6-4624-9422-ACA74A676553}" dt="2021-10-11T17:06:21.355" v="5269" actId="20577"/>
        <pc:sldMkLst>
          <pc:docMk/>
          <pc:sldMk cId="2935475384" sldId="338"/>
        </pc:sldMkLst>
        <pc:spChg chg="del">
          <ac:chgData name="Vu Phan (Student)" userId="73e9e9bd-e36e-465d-a473-d5808a927cc8" providerId="ADAL" clId="{EDEBCECB-8CE6-4624-9422-ACA74A676553}" dt="2021-10-09T22:12:42.743" v="932" actId="478"/>
          <ac:spMkLst>
            <pc:docMk/>
            <pc:sldMk cId="2935475384" sldId="338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EDEBCECB-8CE6-4624-9422-ACA74A676553}" dt="2021-10-11T06:18:57.092" v="3253" actId="20577"/>
          <ac:spMkLst>
            <pc:docMk/>
            <pc:sldMk cId="2935475384" sldId="338"/>
            <ac:spMk id="12" creationId="{57B687FC-489F-4F2D-9886-B92AB988A230}"/>
          </ac:spMkLst>
        </pc:spChg>
        <pc:spChg chg="add mod">
          <ac:chgData name="Vu Phan (Student)" userId="73e9e9bd-e36e-465d-a473-d5808a927cc8" providerId="ADAL" clId="{EDEBCECB-8CE6-4624-9422-ACA74A676553}" dt="2021-10-11T17:06:21.355" v="5269" actId="20577"/>
          <ac:spMkLst>
            <pc:docMk/>
            <pc:sldMk cId="2935475384" sldId="338"/>
            <ac:spMk id="14" creationId="{7EE1413E-3F6A-4FA6-BD26-3426711B5303}"/>
          </ac:spMkLst>
        </pc:spChg>
        <pc:spChg chg="add mod">
          <ac:chgData name="Vu Phan (Student)" userId="73e9e9bd-e36e-465d-a473-d5808a927cc8" providerId="ADAL" clId="{EDEBCECB-8CE6-4624-9422-ACA74A676553}" dt="2021-10-11T06:20:00.615" v="3293" actId="1036"/>
          <ac:spMkLst>
            <pc:docMk/>
            <pc:sldMk cId="2935475384" sldId="338"/>
            <ac:spMk id="20" creationId="{43CA9C2D-7970-40E3-8D6A-58AE88EDF706}"/>
          </ac:spMkLst>
        </pc:spChg>
        <pc:spChg chg="add mod">
          <ac:chgData name="Vu Phan (Student)" userId="73e9e9bd-e36e-465d-a473-d5808a927cc8" providerId="ADAL" clId="{EDEBCECB-8CE6-4624-9422-ACA74A676553}" dt="2021-10-11T06:20:00.615" v="3293" actId="1036"/>
          <ac:spMkLst>
            <pc:docMk/>
            <pc:sldMk cId="2935475384" sldId="338"/>
            <ac:spMk id="21" creationId="{17ECE272-949C-48C2-BF55-C13EC60D60F3}"/>
          </ac:spMkLst>
        </pc:spChg>
        <pc:spChg chg="mod">
          <ac:chgData name="Vu Phan (Student)" userId="73e9e9bd-e36e-465d-a473-d5808a927cc8" providerId="ADAL" clId="{EDEBCECB-8CE6-4624-9422-ACA74A676553}" dt="2021-10-11T05:39:09.808" v="2762" actId="20577"/>
          <ac:spMkLst>
            <pc:docMk/>
            <pc:sldMk cId="2935475384" sldId="338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06:19:54.018" v="3285" actId="1036"/>
          <ac:spMkLst>
            <pc:docMk/>
            <pc:sldMk cId="2935475384" sldId="338"/>
            <ac:spMk id="23" creationId="{7AF0ECC3-6BEE-48D7-862B-987746A4AB54}"/>
          </ac:spMkLst>
        </pc:spChg>
        <pc:spChg chg="add mod">
          <ac:chgData name="Vu Phan (Student)" userId="73e9e9bd-e36e-465d-a473-d5808a927cc8" providerId="ADAL" clId="{EDEBCECB-8CE6-4624-9422-ACA74A676553}" dt="2021-10-11T06:20:00.615" v="3293" actId="1036"/>
          <ac:spMkLst>
            <pc:docMk/>
            <pc:sldMk cId="2935475384" sldId="338"/>
            <ac:spMk id="25" creationId="{290E8B4F-C4A2-4CAA-9F73-ADD7D8141F24}"/>
          </ac:spMkLst>
        </pc:spChg>
        <pc:graphicFrameChg chg="add del mod">
          <ac:chgData name="Vu Phan (Student)" userId="73e9e9bd-e36e-465d-a473-d5808a927cc8" providerId="ADAL" clId="{EDEBCECB-8CE6-4624-9422-ACA74A676553}" dt="2021-10-10T06:06:59.199" v="1665"/>
          <ac:graphicFrameMkLst>
            <pc:docMk/>
            <pc:sldMk cId="2935475384" sldId="338"/>
            <ac:graphicFrameMk id="3" creationId="{51AE16BC-8A3D-4B39-B8AD-C12DEB39BD9D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09T22:12:12.534" v="898"/>
          <ac:graphicFrameMkLst>
            <pc:docMk/>
            <pc:sldMk cId="2935475384" sldId="338"/>
            <ac:graphicFrameMk id="3" creationId="{BF6B3345-4FBD-440E-AFEF-80B017ABE06E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09T22:12:31.295" v="911"/>
          <ac:graphicFrameMkLst>
            <pc:docMk/>
            <pc:sldMk cId="2935475384" sldId="338"/>
            <ac:graphicFrameMk id="5" creationId="{35C1F78C-E6FD-4D2B-A730-1677DE416FF1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6:07:07.355" v="1671"/>
          <ac:graphicFrameMkLst>
            <pc:docMk/>
            <pc:sldMk cId="2935475384" sldId="338"/>
            <ac:graphicFrameMk id="5" creationId="{8093CB9C-0048-482A-9D88-B68EEDE5C3B1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30:18.617" v="1625" actId="478"/>
          <ac:graphicFrameMkLst>
            <pc:docMk/>
            <pc:sldMk cId="2935475384" sldId="338"/>
            <ac:graphicFrameMk id="10" creationId="{0BE29F9E-671D-4D88-8E02-44C2D526401F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30:18.617" v="1625" actId="478"/>
          <ac:graphicFrameMkLst>
            <pc:docMk/>
            <pc:sldMk cId="2935475384" sldId="338"/>
            <ac:graphicFrameMk id="12" creationId="{4705A176-C041-4872-8575-1EAB8C0E9355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30:18.617" v="1625" actId="478"/>
          <ac:graphicFrameMkLst>
            <pc:docMk/>
            <pc:sldMk cId="2935475384" sldId="338"/>
            <ac:graphicFrameMk id="13" creationId="{8158D293-0FAA-4696-8838-7B54C3025212}"/>
          </ac:graphicFrameMkLst>
        </pc:graphicFrameChg>
        <pc:graphicFrameChg chg="add mod">
          <ac:chgData name="Vu Phan (Student)" userId="73e9e9bd-e36e-465d-a473-d5808a927cc8" providerId="ADAL" clId="{EDEBCECB-8CE6-4624-9422-ACA74A676553}" dt="2021-10-11T06:19:27.049" v="3254" actId="1076"/>
          <ac:graphicFrameMkLst>
            <pc:docMk/>
            <pc:sldMk cId="2935475384" sldId="338"/>
            <ac:graphicFrameMk id="15" creationId="{8C4C348C-045C-4556-A2CB-7D13C852DFB3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1T05:39:15.027" v="2765" actId="478"/>
          <ac:graphicFrameMkLst>
            <pc:docMk/>
            <pc:sldMk cId="2935475384" sldId="338"/>
            <ac:graphicFrameMk id="16" creationId="{23DD1B21-1EB3-43D1-AAA1-4C453D8B5ECF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1T05:39:15.027" v="2765" actId="478"/>
          <ac:graphicFrameMkLst>
            <pc:docMk/>
            <pc:sldMk cId="2935475384" sldId="338"/>
            <ac:graphicFrameMk id="17" creationId="{16E26346-F70E-4D0D-826E-CAF4F640F27E}"/>
          </ac:graphicFrameMkLst>
        </pc:graphicFrameChg>
        <pc:cxnChg chg="add mod">
          <ac:chgData name="Vu Phan (Student)" userId="73e9e9bd-e36e-465d-a473-d5808a927cc8" providerId="ADAL" clId="{EDEBCECB-8CE6-4624-9422-ACA74A676553}" dt="2021-10-11T06:20:00.615" v="3293" actId="1036"/>
          <ac:cxnSpMkLst>
            <pc:docMk/>
            <pc:sldMk cId="2935475384" sldId="338"/>
            <ac:cxnSpMk id="13" creationId="{0741FC29-1BAB-4CB7-9026-C95E8223725D}"/>
          </ac:cxnSpMkLst>
        </pc:cxnChg>
        <pc:cxnChg chg="add mod">
          <ac:chgData name="Vu Phan (Student)" userId="73e9e9bd-e36e-465d-a473-d5808a927cc8" providerId="ADAL" clId="{EDEBCECB-8CE6-4624-9422-ACA74A676553}" dt="2021-10-11T06:20:00.615" v="3293" actId="1036"/>
          <ac:cxnSpMkLst>
            <pc:docMk/>
            <pc:sldMk cId="2935475384" sldId="338"/>
            <ac:cxnSpMk id="18" creationId="{CC3360B9-5C84-4162-915E-D4FDDE667ED8}"/>
          </ac:cxnSpMkLst>
        </pc:cxnChg>
        <pc:cxnChg chg="add mod">
          <ac:chgData name="Vu Phan (Student)" userId="73e9e9bd-e36e-465d-a473-d5808a927cc8" providerId="ADAL" clId="{EDEBCECB-8CE6-4624-9422-ACA74A676553}" dt="2021-10-11T06:19:54.018" v="3285" actId="1036"/>
          <ac:cxnSpMkLst>
            <pc:docMk/>
            <pc:sldMk cId="2935475384" sldId="338"/>
            <ac:cxnSpMk id="19" creationId="{F3CBFBBC-685F-47FD-86E9-D720CA807567}"/>
          </ac:cxnSpMkLst>
        </pc:cxnChg>
        <pc:cxnChg chg="add mod">
          <ac:chgData name="Vu Phan (Student)" userId="73e9e9bd-e36e-465d-a473-d5808a927cc8" providerId="ADAL" clId="{EDEBCECB-8CE6-4624-9422-ACA74A676553}" dt="2021-10-11T06:20:00.615" v="3293" actId="1036"/>
          <ac:cxnSpMkLst>
            <pc:docMk/>
            <pc:sldMk cId="2935475384" sldId="338"/>
            <ac:cxnSpMk id="24" creationId="{F6BA735C-64CC-488D-B760-995C5D00FA8A}"/>
          </ac:cxnSpMkLst>
        </pc:cxnChg>
      </pc:sldChg>
      <pc:sldChg chg="modSp add del mod">
        <pc:chgData name="Vu Phan (Student)" userId="73e9e9bd-e36e-465d-a473-d5808a927cc8" providerId="ADAL" clId="{EDEBCECB-8CE6-4624-9422-ACA74A676553}" dt="2021-10-11T05:36:16.092" v="2643" actId="47"/>
        <pc:sldMkLst>
          <pc:docMk/>
          <pc:sldMk cId="3699736706" sldId="339"/>
        </pc:sldMkLst>
        <pc:spChg chg="mod">
          <ac:chgData name="Vu Phan (Student)" userId="73e9e9bd-e36e-465d-a473-d5808a927cc8" providerId="ADAL" clId="{EDEBCECB-8CE6-4624-9422-ACA74A676553}" dt="2021-10-09T21:48:28.033" v="332" actId="20577"/>
          <ac:spMkLst>
            <pc:docMk/>
            <pc:sldMk cId="3699736706" sldId="339"/>
            <ac:spMk id="22" creationId="{193FAFAF-A105-4098-B8F5-A0A65C5D783C}"/>
          </ac:spMkLst>
        </pc:spChg>
      </pc:sldChg>
      <pc:sldChg chg="modSp add del mod">
        <pc:chgData name="Vu Phan (Student)" userId="73e9e9bd-e36e-465d-a473-d5808a927cc8" providerId="ADAL" clId="{EDEBCECB-8CE6-4624-9422-ACA74A676553}" dt="2021-10-11T05:36:09.613" v="2642" actId="47"/>
        <pc:sldMkLst>
          <pc:docMk/>
          <pc:sldMk cId="144049417" sldId="340"/>
        </pc:sldMkLst>
        <pc:spChg chg="mod">
          <ac:chgData name="Vu Phan (Student)" userId="73e9e9bd-e36e-465d-a473-d5808a927cc8" providerId="ADAL" clId="{EDEBCECB-8CE6-4624-9422-ACA74A676553}" dt="2021-10-09T21:48:44.704" v="363" actId="20577"/>
          <ac:spMkLst>
            <pc:docMk/>
            <pc:sldMk cId="144049417" sldId="340"/>
            <ac:spMk id="22" creationId="{193FAFAF-A105-4098-B8F5-A0A65C5D783C}"/>
          </ac:spMkLst>
        </pc:spChg>
      </pc:sldChg>
      <pc:sldChg chg="addSp delSp modSp add mod">
        <pc:chgData name="Vu Phan (Student)" userId="73e9e9bd-e36e-465d-a473-d5808a927cc8" providerId="ADAL" clId="{EDEBCECB-8CE6-4624-9422-ACA74A676553}" dt="2021-10-11T17:16:45.419" v="6483" actId="207"/>
        <pc:sldMkLst>
          <pc:docMk/>
          <pc:sldMk cId="531752776" sldId="341"/>
        </pc:sldMkLst>
        <pc:spChg chg="mod">
          <ac:chgData name="Vu Phan (Student)" userId="73e9e9bd-e36e-465d-a473-d5808a927cc8" providerId="ADAL" clId="{EDEBCECB-8CE6-4624-9422-ACA74A676553}" dt="2021-10-09T21:49:15.599" v="387" actId="14100"/>
          <ac:spMkLst>
            <pc:docMk/>
            <pc:sldMk cId="531752776" sldId="341"/>
            <ac:spMk id="6" creationId="{69A4872A-AAE8-419F-92C0-3085AC8EC3A6}"/>
          </ac:spMkLst>
        </pc:spChg>
        <pc:spChg chg="mod">
          <ac:chgData name="Vu Phan (Student)" userId="73e9e9bd-e36e-465d-a473-d5808a927cc8" providerId="ADAL" clId="{EDEBCECB-8CE6-4624-9422-ACA74A676553}" dt="2021-10-11T17:06:43.357" v="5276" actId="1076"/>
          <ac:spMkLst>
            <pc:docMk/>
            <pc:sldMk cId="531752776" sldId="341"/>
            <ac:spMk id="9" creationId="{1545A3EB-3FBA-4134-BE75-E5AB79BD24AD}"/>
          </ac:spMkLst>
        </pc:spChg>
        <pc:spChg chg="mod">
          <ac:chgData name="Vu Phan (Student)" userId="73e9e9bd-e36e-465d-a473-d5808a927cc8" providerId="ADAL" clId="{EDEBCECB-8CE6-4624-9422-ACA74A676553}" dt="2021-10-09T21:49:27.358" v="398" actId="14100"/>
          <ac:spMkLst>
            <pc:docMk/>
            <pc:sldMk cId="531752776" sldId="341"/>
            <ac:spMk id="11" creationId="{4E5C3D38-9FD8-442C-B3D4-38397A0F5977}"/>
          </ac:spMkLst>
        </pc:spChg>
        <pc:spChg chg="add mod">
          <ac:chgData name="Vu Phan (Student)" userId="73e9e9bd-e36e-465d-a473-d5808a927cc8" providerId="ADAL" clId="{EDEBCECB-8CE6-4624-9422-ACA74A676553}" dt="2021-10-11T05:24:07.958" v="2390" actId="1037"/>
          <ac:spMkLst>
            <pc:docMk/>
            <pc:sldMk cId="531752776" sldId="341"/>
            <ac:spMk id="15" creationId="{6014F700-88B2-4E6F-8825-DE49FB819076}"/>
          </ac:spMkLst>
        </pc:spChg>
        <pc:spChg chg="add del mod">
          <ac:chgData name="Vu Phan (Student)" userId="73e9e9bd-e36e-465d-a473-d5808a927cc8" providerId="ADAL" clId="{EDEBCECB-8CE6-4624-9422-ACA74A676553}" dt="2021-10-11T05:21:50.676" v="2300"/>
          <ac:spMkLst>
            <pc:docMk/>
            <pc:sldMk cId="531752776" sldId="341"/>
            <ac:spMk id="17" creationId="{CBA1798F-B970-4277-8C87-581139E88CE2}"/>
          </ac:spMkLst>
        </pc:spChg>
        <pc:spChg chg="add mod">
          <ac:chgData name="Vu Phan (Student)" userId="73e9e9bd-e36e-465d-a473-d5808a927cc8" providerId="ADAL" clId="{EDEBCECB-8CE6-4624-9422-ACA74A676553}" dt="2021-10-11T05:24:07.958" v="2390" actId="1037"/>
          <ac:spMkLst>
            <pc:docMk/>
            <pc:sldMk cId="531752776" sldId="341"/>
            <ac:spMk id="18" creationId="{DB912690-DF07-4874-AE7A-F0745A92C9C1}"/>
          </ac:spMkLst>
        </pc:spChg>
        <pc:spChg chg="add mod">
          <ac:chgData name="Vu Phan (Student)" userId="73e9e9bd-e36e-465d-a473-d5808a927cc8" providerId="ADAL" clId="{EDEBCECB-8CE6-4624-9422-ACA74A676553}" dt="2021-10-11T05:24:07.958" v="2390" actId="1037"/>
          <ac:spMkLst>
            <pc:docMk/>
            <pc:sldMk cId="531752776" sldId="341"/>
            <ac:spMk id="19" creationId="{A9848615-A9C5-4A76-8351-F24FFBC083E3}"/>
          </ac:spMkLst>
        </pc:spChg>
        <pc:spChg chg="add mod">
          <ac:chgData name="Vu Phan (Student)" userId="73e9e9bd-e36e-465d-a473-d5808a927cc8" providerId="ADAL" clId="{EDEBCECB-8CE6-4624-9422-ACA74A676553}" dt="2021-10-11T05:24:07.958" v="2390" actId="1037"/>
          <ac:spMkLst>
            <pc:docMk/>
            <pc:sldMk cId="531752776" sldId="341"/>
            <ac:spMk id="23" creationId="{4154D182-2939-4676-A253-026D3D6FE21A}"/>
          </ac:spMkLst>
        </pc:spChg>
        <pc:spChg chg="add mod">
          <ac:chgData name="Vu Phan (Student)" userId="73e9e9bd-e36e-465d-a473-d5808a927cc8" providerId="ADAL" clId="{EDEBCECB-8CE6-4624-9422-ACA74A676553}" dt="2021-10-11T17:16:45.419" v="6483" actId="207"/>
          <ac:spMkLst>
            <pc:docMk/>
            <pc:sldMk cId="531752776" sldId="341"/>
            <ac:spMk id="24" creationId="{AB97215E-7119-4BF3-B283-0E5C0F6F64A9}"/>
          </ac:spMkLst>
        </pc:spChg>
        <pc:graphicFrameChg chg="add del mod">
          <ac:chgData name="Vu Phan (Student)" userId="73e9e9bd-e36e-465d-a473-d5808a927cc8" providerId="ADAL" clId="{EDEBCECB-8CE6-4624-9422-ACA74A676553}" dt="2021-10-10T05:27:04.793" v="1610"/>
          <ac:graphicFrameMkLst>
            <pc:docMk/>
            <pc:sldMk cId="531752776" sldId="341"/>
            <ac:graphicFrameMk id="3" creationId="{C9DD2C6D-22AF-4A0B-BEA3-955F0BF38165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28:09.098" v="1617"/>
          <ac:graphicFrameMkLst>
            <pc:docMk/>
            <pc:sldMk cId="531752776" sldId="341"/>
            <ac:graphicFrameMk id="5" creationId="{246638F4-8891-49CB-B281-6415BF8AB605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27:01.040" v="1607" actId="478"/>
          <ac:graphicFrameMkLst>
            <pc:docMk/>
            <pc:sldMk cId="531752776" sldId="341"/>
            <ac:graphicFrameMk id="10" creationId="{3B0C47AB-CA79-4646-A5AB-7AA142528B67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27:38.452" v="1614" actId="478"/>
          <ac:graphicFrameMkLst>
            <pc:docMk/>
            <pc:sldMk cId="531752776" sldId="341"/>
            <ac:graphicFrameMk id="12" creationId="{AF3A5AD9-673B-4B17-8177-5D34B51812D7}"/>
          </ac:graphicFrameMkLst>
        </pc:graphicFrameChg>
        <pc:graphicFrameChg chg="add mod">
          <ac:chgData name="Vu Phan (Student)" userId="73e9e9bd-e36e-465d-a473-d5808a927cc8" providerId="ADAL" clId="{EDEBCECB-8CE6-4624-9422-ACA74A676553}" dt="2021-10-11T05:24:07.958" v="2390" actId="1037"/>
          <ac:graphicFrameMkLst>
            <pc:docMk/>
            <pc:sldMk cId="531752776" sldId="341"/>
            <ac:graphicFrameMk id="13" creationId="{AF3A5AD9-673B-4B17-8177-5D34B51812D7}"/>
          </ac:graphicFrameMkLst>
        </pc:graphicFrameChg>
        <pc:cxnChg chg="add mod">
          <ac:chgData name="Vu Phan (Student)" userId="73e9e9bd-e36e-465d-a473-d5808a927cc8" providerId="ADAL" clId="{EDEBCECB-8CE6-4624-9422-ACA74A676553}" dt="2021-10-11T05:24:07.958" v="2390" actId="1037"/>
          <ac:cxnSpMkLst>
            <pc:docMk/>
            <pc:sldMk cId="531752776" sldId="341"/>
            <ac:cxnSpMk id="5" creationId="{2C781234-960D-4311-805C-BCB3B5C8F04F}"/>
          </ac:cxnSpMkLst>
        </pc:cxnChg>
        <pc:cxnChg chg="add mod">
          <ac:chgData name="Vu Phan (Student)" userId="73e9e9bd-e36e-465d-a473-d5808a927cc8" providerId="ADAL" clId="{EDEBCECB-8CE6-4624-9422-ACA74A676553}" dt="2021-10-11T05:24:07.958" v="2390" actId="1037"/>
          <ac:cxnSpMkLst>
            <pc:docMk/>
            <pc:sldMk cId="531752776" sldId="341"/>
            <ac:cxnSpMk id="12" creationId="{471F945B-D088-4741-9157-A7BBBC49D017}"/>
          </ac:cxnSpMkLst>
        </pc:cxnChg>
        <pc:cxnChg chg="add mod">
          <ac:chgData name="Vu Phan (Student)" userId="73e9e9bd-e36e-465d-a473-d5808a927cc8" providerId="ADAL" clId="{EDEBCECB-8CE6-4624-9422-ACA74A676553}" dt="2021-10-11T05:24:07.958" v="2390" actId="1037"/>
          <ac:cxnSpMkLst>
            <pc:docMk/>
            <pc:sldMk cId="531752776" sldId="341"/>
            <ac:cxnSpMk id="14" creationId="{E5CE2A16-8A80-4D90-950E-B277F99504F7}"/>
          </ac:cxnSpMkLst>
        </pc:cxnChg>
        <pc:cxnChg chg="add mod">
          <ac:chgData name="Vu Phan (Student)" userId="73e9e9bd-e36e-465d-a473-d5808a927cc8" providerId="ADAL" clId="{EDEBCECB-8CE6-4624-9422-ACA74A676553}" dt="2021-10-11T05:24:07.958" v="2390" actId="1037"/>
          <ac:cxnSpMkLst>
            <pc:docMk/>
            <pc:sldMk cId="531752776" sldId="341"/>
            <ac:cxnSpMk id="20" creationId="{962F4925-8F63-4CD0-93D3-B9915A385D39}"/>
          </ac:cxnSpMkLst>
        </pc:cxnChg>
      </pc:sldChg>
      <pc:sldChg chg="addSp delSp modSp add del mod">
        <pc:chgData name="Vu Phan (Student)" userId="73e9e9bd-e36e-465d-a473-d5808a927cc8" providerId="ADAL" clId="{EDEBCECB-8CE6-4624-9422-ACA74A676553}" dt="2021-10-11T05:18:05.628" v="2275" actId="47"/>
        <pc:sldMkLst>
          <pc:docMk/>
          <pc:sldMk cId="1511705018" sldId="342"/>
        </pc:sldMkLst>
        <pc:spChg chg="mod">
          <ac:chgData name="Vu Phan (Student)" userId="73e9e9bd-e36e-465d-a473-d5808a927cc8" providerId="ADAL" clId="{EDEBCECB-8CE6-4624-9422-ACA74A676553}" dt="2021-10-11T05:09:43.230" v="2262" actId="1038"/>
          <ac:spMkLst>
            <pc:docMk/>
            <pc:sldMk cId="1511705018" sldId="342"/>
            <ac:spMk id="9" creationId="{1545A3EB-3FBA-4134-BE75-E5AB79BD24AD}"/>
          </ac:spMkLst>
        </pc:spChg>
        <pc:spChg chg="add del mod">
          <ac:chgData name="Vu Phan (Student)" userId="73e9e9bd-e36e-465d-a473-d5808a927cc8" providerId="ADAL" clId="{EDEBCECB-8CE6-4624-9422-ACA74A676553}" dt="2021-10-11T05:09:32.824" v="2206" actId="478"/>
          <ac:spMkLst>
            <pc:docMk/>
            <pc:sldMk cId="1511705018" sldId="342"/>
            <ac:spMk id="20" creationId="{58CED4D5-D955-4D8C-8FC1-BA9C418BD877}"/>
          </ac:spMkLst>
        </pc:spChg>
        <pc:spChg chg="add del mod">
          <ac:chgData name="Vu Phan (Student)" userId="73e9e9bd-e36e-465d-a473-d5808a927cc8" providerId="ADAL" clId="{EDEBCECB-8CE6-4624-9422-ACA74A676553}" dt="2021-10-11T05:09:32.824" v="2206" actId="478"/>
          <ac:spMkLst>
            <pc:docMk/>
            <pc:sldMk cId="1511705018" sldId="342"/>
            <ac:spMk id="21" creationId="{707DD775-A06D-407F-8455-10654DB94ACF}"/>
          </ac:spMkLst>
        </pc:spChg>
        <pc:spChg chg="mod">
          <ac:chgData name="Vu Phan (Student)" userId="73e9e9bd-e36e-465d-a473-d5808a927cc8" providerId="ADAL" clId="{EDEBCECB-8CE6-4624-9422-ACA74A676553}" dt="2021-10-10T06:21:21.354" v="1998" actId="207"/>
          <ac:spMkLst>
            <pc:docMk/>
            <pc:sldMk cId="1511705018" sldId="342"/>
            <ac:spMk id="22" creationId="{193FAFAF-A105-4098-B8F5-A0A65C5D783C}"/>
          </ac:spMkLst>
        </pc:spChg>
        <pc:spChg chg="add del mod">
          <ac:chgData name="Vu Phan (Student)" userId="73e9e9bd-e36e-465d-a473-d5808a927cc8" providerId="ADAL" clId="{EDEBCECB-8CE6-4624-9422-ACA74A676553}" dt="2021-10-11T05:09:32.824" v="2206" actId="478"/>
          <ac:spMkLst>
            <pc:docMk/>
            <pc:sldMk cId="1511705018" sldId="342"/>
            <ac:spMk id="23" creationId="{92978AC3-13A7-4BD3-BBF0-149AD2C123AE}"/>
          </ac:spMkLst>
        </pc:spChg>
        <pc:spChg chg="add del mod">
          <ac:chgData name="Vu Phan (Student)" userId="73e9e9bd-e36e-465d-a473-d5808a927cc8" providerId="ADAL" clId="{EDEBCECB-8CE6-4624-9422-ACA74A676553}" dt="2021-10-11T05:09:32.824" v="2206" actId="478"/>
          <ac:spMkLst>
            <pc:docMk/>
            <pc:sldMk cId="1511705018" sldId="342"/>
            <ac:spMk id="24" creationId="{2A092C5A-7EFE-41C6-A53A-98A7DD506EF5}"/>
          </ac:spMkLst>
        </pc:spChg>
        <pc:spChg chg="add del mod">
          <ac:chgData name="Vu Phan (Student)" userId="73e9e9bd-e36e-465d-a473-d5808a927cc8" providerId="ADAL" clId="{EDEBCECB-8CE6-4624-9422-ACA74A676553}" dt="2021-10-11T05:09:32.824" v="2206" actId="478"/>
          <ac:spMkLst>
            <pc:docMk/>
            <pc:sldMk cId="1511705018" sldId="342"/>
            <ac:spMk id="25" creationId="{1F5FB2A3-47C3-4562-8E67-D542659CAD36}"/>
          </ac:spMkLst>
        </pc:spChg>
        <pc:picChg chg="add del mod">
          <ac:chgData name="Vu Phan (Student)" userId="73e9e9bd-e36e-465d-a473-d5808a927cc8" providerId="ADAL" clId="{EDEBCECB-8CE6-4624-9422-ACA74A676553}" dt="2021-10-10T06:14:08.034" v="1734" actId="478"/>
          <ac:picMkLst>
            <pc:docMk/>
            <pc:sldMk cId="1511705018" sldId="342"/>
            <ac:picMk id="5" creationId="{E7CAC33B-E139-435F-BF9A-4D13D7606EB5}"/>
          </ac:picMkLst>
        </pc:picChg>
        <pc:picChg chg="add mod">
          <ac:chgData name="Vu Phan (Student)" userId="73e9e9bd-e36e-465d-a473-d5808a927cc8" providerId="ADAL" clId="{EDEBCECB-8CE6-4624-9422-ACA74A676553}" dt="2021-10-11T05:09:43.230" v="2262" actId="1038"/>
          <ac:picMkLst>
            <pc:docMk/>
            <pc:sldMk cId="1511705018" sldId="342"/>
            <ac:picMk id="10" creationId="{677BA3AA-EF20-4527-9FB3-CB962DC65BD4}"/>
          </ac:picMkLst>
        </pc:picChg>
        <pc:picChg chg="add del mod">
          <ac:chgData name="Vu Phan (Student)" userId="73e9e9bd-e36e-465d-a473-d5808a927cc8" providerId="ADAL" clId="{EDEBCECB-8CE6-4624-9422-ACA74A676553}" dt="2021-10-11T05:09:32.824" v="2206" actId="478"/>
          <ac:picMkLst>
            <pc:docMk/>
            <pc:sldMk cId="1511705018" sldId="342"/>
            <ac:picMk id="12" creationId="{560B5869-707B-4263-B42E-153F6DEF5E1A}"/>
          </ac:picMkLst>
        </pc:picChg>
        <pc:picChg chg="add del mod">
          <ac:chgData name="Vu Phan (Student)" userId="73e9e9bd-e36e-465d-a473-d5808a927cc8" providerId="ADAL" clId="{EDEBCECB-8CE6-4624-9422-ACA74A676553}" dt="2021-10-11T05:09:32.824" v="2206" actId="478"/>
          <ac:picMkLst>
            <pc:docMk/>
            <pc:sldMk cId="1511705018" sldId="342"/>
            <ac:picMk id="14" creationId="{2CC496EB-EE5F-449F-A43A-7E5D0E06E5C3}"/>
          </ac:picMkLst>
        </pc:picChg>
        <pc:picChg chg="add del mod">
          <ac:chgData name="Vu Phan (Student)" userId="73e9e9bd-e36e-465d-a473-d5808a927cc8" providerId="ADAL" clId="{EDEBCECB-8CE6-4624-9422-ACA74A676553}" dt="2021-10-11T05:09:32.824" v="2206" actId="478"/>
          <ac:picMkLst>
            <pc:docMk/>
            <pc:sldMk cId="1511705018" sldId="342"/>
            <ac:picMk id="15" creationId="{08882F55-16C8-47EF-9A39-0EDB0F7D8D39}"/>
          </ac:picMkLst>
        </pc:picChg>
        <pc:picChg chg="add del mod">
          <ac:chgData name="Vu Phan (Student)" userId="73e9e9bd-e36e-465d-a473-d5808a927cc8" providerId="ADAL" clId="{EDEBCECB-8CE6-4624-9422-ACA74A676553}" dt="2021-10-11T05:09:32.824" v="2206" actId="478"/>
          <ac:picMkLst>
            <pc:docMk/>
            <pc:sldMk cId="1511705018" sldId="342"/>
            <ac:picMk id="16" creationId="{7D1382CC-38F3-45BF-9B8F-C104D58BD993}"/>
          </ac:picMkLst>
        </pc:picChg>
        <pc:picChg chg="add del mod">
          <ac:chgData name="Vu Phan (Student)" userId="73e9e9bd-e36e-465d-a473-d5808a927cc8" providerId="ADAL" clId="{EDEBCECB-8CE6-4624-9422-ACA74A676553}" dt="2021-10-11T05:09:32.824" v="2206" actId="478"/>
          <ac:picMkLst>
            <pc:docMk/>
            <pc:sldMk cId="1511705018" sldId="342"/>
            <ac:picMk id="17" creationId="{16070D31-0F57-41F0-BD7D-169A1C746FA1}"/>
          </ac:picMkLst>
        </pc:picChg>
        <pc:picChg chg="add del mod">
          <ac:chgData name="Vu Phan (Student)" userId="73e9e9bd-e36e-465d-a473-d5808a927cc8" providerId="ADAL" clId="{EDEBCECB-8CE6-4624-9422-ACA74A676553}" dt="2021-10-11T05:09:32.824" v="2206" actId="478"/>
          <ac:picMkLst>
            <pc:docMk/>
            <pc:sldMk cId="1511705018" sldId="342"/>
            <ac:picMk id="18" creationId="{2AFCA1FE-A51A-4A13-96B6-05E986AFD94F}"/>
          </ac:picMkLst>
        </pc:picChg>
        <pc:cxnChg chg="add del mod">
          <ac:chgData name="Vu Phan (Student)" userId="73e9e9bd-e36e-465d-a473-d5808a927cc8" providerId="ADAL" clId="{EDEBCECB-8CE6-4624-9422-ACA74A676553}" dt="2021-10-11T05:09:32.824" v="2206" actId="478"/>
          <ac:cxnSpMkLst>
            <pc:docMk/>
            <pc:sldMk cId="1511705018" sldId="342"/>
            <ac:cxnSpMk id="26" creationId="{DE822E07-82B0-47EF-94CD-DDFCFEA9FE94}"/>
          </ac:cxnSpMkLst>
        </pc:cxnChg>
        <pc:cxnChg chg="add del mod">
          <ac:chgData name="Vu Phan (Student)" userId="73e9e9bd-e36e-465d-a473-d5808a927cc8" providerId="ADAL" clId="{EDEBCECB-8CE6-4624-9422-ACA74A676553}" dt="2021-10-11T05:09:32.824" v="2206" actId="478"/>
          <ac:cxnSpMkLst>
            <pc:docMk/>
            <pc:sldMk cId="1511705018" sldId="342"/>
            <ac:cxnSpMk id="28" creationId="{45A5FD69-02C5-4437-970F-204D10552356}"/>
          </ac:cxnSpMkLst>
        </pc:cxnChg>
      </pc:sldChg>
      <pc:sldChg chg="addSp delSp modSp add del mod">
        <pc:chgData name="Vu Phan (Student)" userId="73e9e9bd-e36e-465d-a473-d5808a927cc8" providerId="ADAL" clId="{EDEBCECB-8CE6-4624-9422-ACA74A676553}" dt="2021-10-11T05:18:02.907" v="2274" actId="47"/>
        <pc:sldMkLst>
          <pc:docMk/>
          <pc:sldMk cId="1232804765" sldId="343"/>
        </pc:sldMkLst>
        <pc:spChg chg="mod">
          <ac:chgData name="Vu Phan (Student)" userId="73e9e9bd-e36e-465d-a473-d5808a927cc8" providerId="ADAL" clId="{EDEBCECB-8CE6-4624-9422-ACA74A676553}" dt="2021-10-11T05:16:39.235" v="2265" actId="1076"/>
          <ac:spMkLst>
            <pc:docMk/>
            <pc:sldMk cId="1232804765" sldId="343"/>
            <ac:spMk id="9" creationId="{1545A3EB-3FBA-4134-BE75-E5AB79BD24AD}"/>
          </ac:spMkLst>
        </pc:spChg>
        <pc:spChg chg="mod">
          <ac:chgData name="Vu Phan (Student)" userId="73e9e9bd-e36e-465d-a473-d5808a927cc8" providerId="ADAL" clId="{EDEBCECB-8CE6-4624-9422-ACA74A676553}" dt="2021-10-09T21:49:42.874" v="414" actId="20577"/>
          <ac:spMkLst>
            <pc:docMk/>
            <pc:sldMk cId="1232804765" sldId="343"/>
            <ac:spMk id="22" creationId="{193FAFAF-A105-4098-B8F5-A0A65C5D783C}"/>
          </ac:spMkLst>
        </pc:spChg>
        <pc:picChg chg="add del mod ord">
          <ac:chgData name="Vu Phan (Student)" userId="73e9e9bd-e36e-465d-a473-d5808a927cc8" providerId="ADAL" clId="{EDEBCECB-8CE6-4624-9422-ACA74A676553}" dt="2021-10-11T05:18:00.587" v="2273" actId="478"/>
          <ac:picMkLst>
            <pc:docMk/>
            <pc:sldMk cId="1232804765" sldId="343"/>
            <ac:picMk id="5" creationId="{2A820BAD-B53E-4769-BD90-84A3CC670A25}"/>
          </ac:picMkLst>
        </pc:picChg>
        <pc:picChg chg="add del mod">
          <ac:chgData name="Vu Phan (Student)" userId="73e9e9bd-e36e-465d-a473-d5808a927cc8" providerId="ADAL" clId="{EDEBCECB-8CE6-4624-9422-ACA74A676553}" dt="2021-10-11T05:18:00.077" v="2272" actId="478"/>
          <ac:picMkLst>
            <pc:docMk/>
            <pc:sldMk cId="1232804765" sldId="343"/>
            <ac:picMk id="10" creationId="{13738CA2-B2E8-472A-B089-FDDC6DB14B30}"/>
          </ac:picMkLst>
        </pc:picChg>
      </pc:sldChg>
      <pc:sldChg chg="addSp delSp modSp add mod">
        <pc:chgData name="Vu Phan (Student)" userId="73e9e9bd-e36e-465d-a473-d5808a927cc8" providerId="ADAL" clId="{EDEBCECB-8CE6-4624-9422-ACA74A676553}" dt="2021-10-11T17:06:49.991" v="5280" actId="20577"/>
        <pc:sldMkLst>
          <pc:docMk/>
          <pc:sldMk cId="4279044049" sldId="344"/>
        </pc:sldMkLst>
        <pc:spChg chg="mod">
          <ac:chgData name="Vu Phan (Student)" userId="73e9e9bd-e36e-465d-a473-d5808a927cc8" providerId="ADAL" clId="{EDEBCECB-8CE6-4624-9422-ACA74A676553}" dt="2021-10-11T17:06:49.991" v="5280" actId="20577"/>
          <ac:spMkLst>
            <pc:docMk/>
            <pc:sldMk cId="4279044049" sldId="344"/>
            <ac:spMk id="9" creationId="{1545A3EB-3FBA-4134-BE75-E5AB79BD24AD}"/>
          </ac:spMkLst>
        </pc:spChg>
        <pc:spChg chg="mod">
          <ac:chgData name="Vu Phan (Student)" userId="73e9e9bd-e36e-465d-a473-d5808a927cc8" providerId="ADAL" clId="{EDEBCECB-8CE6-4624-9422-ACA74A676553}" dt="2021-10-09T21:49:55.366" v="431" actId="14100"/>
          <ac:spMkLst>
            <pc:docMk/>
            <pc:sldMk cId="4279044049" sldId="344"/>
            <ac:spMk id="11" creationId="{4E5C3D38-9FD8-442C-B3D4-38397A0F5977}"/>
          </ac:spMkLst>
        </pc:spChg>
        <pc:spChg chg="add mod">
          <ac:chgData name="Vu Phan (Student)" userId="73e9e9bd-e36e-465d-a473-d5808a927cc8" providerId="ADAL" clId="{EDEBCECB-8CE6-4624-9422-ACA74A676553}" dt="2021-10-11T05:55:57.941" v="2976" actId="20577"/>
          <ac:spMkLst>
            <pc:docMk/>
            <pc:sldMk cId="4279044049" sldId="344"/>
            <ac:spMk id="12" creationId="{CEFF6659-582F-4200-80C1-E1ECA0A78DD4}"/>
          </ac:spMkLst>
        </pc:spChg>
        <pc:spChg chg="add mod">
          <ac:chgData name="Vu Phan (Student)" userId="73e9e9bd-e36e-465d-a473-d5808a927cc8" providerId="ADAL" clId="{EDEBCECB-8CE6-4624-9422-ACA74A676553}" dt="2021-10-11T05:54:37.967" v="2964" actId="1036"/>
          <ac:spMkLst>
            <pc:docMk/>
            <pc:sldMk cId="4279044049" sldId="344"/>
            <ac:spMk id="19" creationId="{48A208A4-E061-4D56-A525-93870BF1A548}"/>
          </ac:spMkLst>
        </pc:spChg>
        <pc:spChg chg="add mod">
          <ac:chgData name="Vu Phan (Student)" userId="73e9e9bd-e36e-465d-a473-d5808a927cc8" providerId="ADAL" clId="{EDEBCECB-8CE6-4624-9422-ACA74A676553}" dt="2021-10-11T05:54:37.967" v="2964" actId="1036"/>
          <ac:spMkLst>
            <pc:docMk/>
            <pc:sldMk cId="4279044049" sldId="344"/>
            <ac:spMk id="20" creationId="{AB8CFBA9-FE34-4A1C-9F64-9B2678BA4C4E}"/>
          </ac:spMkLst>
        </pc:spChg>
        <pc:spChg chg="add mod">
          <ac:chgData name="Vu Phan (Student)" userId="73e9e9bd-e36e-465d-a473-d5808a927cc8" providerId="ADAL" clId="{EDEBCECB-8CE6-4624-9422-ACA74A676553}" dt="2021-10-11T05:54:37.967" v="2964" actId="1036"/>
          <ac:spMkLst>
            <pc:docMk/>
            <pc:sldMk cId="4279044049" sldId="344"/>
            <ac:spMk id="21" creationId="{2005E996-3D22-43EB-BCA5-37CD9E145DF8}"/>
          </ac:spMkLst>
        </pc:spChg>
        <pc:spChg chg="mod">
          <ac:chgData name="Vu Phan (Student)" userId="73e9e9bd-e36e-465d-a473-d5808a927cc8" providerId="ADAL" clId="{EDEBCECB-8CE6-4624-9422-ACA74A676553}" dt="2021-10-11T05:37:26.872" v="2705" actId="20577"/>
          <ac:spMkLst>
            <pc:docMk/>
            <pc:sldMk cId="4279044049" sldId="344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05:54:37.967" v="2964" actId="1036"/>
          <ac:spMkLst>
            <pc:docMk/>
            <pc:sldMk cId="4279044049" sldId="344"/>
            <ac:spMk id="24" creationId="{7D5BDB38-7EE8-4ACC-910B-9C0F64B82CDC}"/>
          </ac:spMkLst>
        </pc:spChg>
        <pc:graphicFrameChg chg="add del mod">
          <ac:chgData name="Vu Phan (Student)" userId="73e9e9bd-e36e-465d-a473-d5808a927cc8" providerId="ADAL" clId="{EDEBCECB-8CE6-4624-9422-ACA74A676553}" dt="2021-10-09T22:05:53.425" v="637"/>
          <ac:graphicFrameMkLst>
            <pc:docMk/>
            <pc:sldMk cId="4279044049" sldId="344"/>
            <ac:graphicFrameMk id="3" creationId="{72D2572A-4121-4463-8C5E-021FD87AAD4D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6:02:42.066" v="1632"/>
          <ac:graphicFrameMkLst>
            <pc:docMk/>
            <pc:sldMk cId="4279044049" sldId="344"/>
            <ac:graphicFrameMk id="3" creationId="{FEFE1893-9F30-49B7-A774-D094B9BF33D0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6:02:50.556" v="1638"/>
          <ac:graphicFrameMkLst>
            <pc:docMk/>
            <pc:sldMk cId="4279044049" sldId="344"/>
            <ac:graphicFrameMk id="5" creationId="{DA213F47-5261-4904-AE72-813C284577B5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09T22:06:21.126" v="650"/>
          <ac:graphicFrameMkLst>
            <pc:docMk/>
            <pc:sldMk cId="4279044049" sldId="344"/>
            <ac:graphicFrameMk id="5" creationId="{F178FACF-4E9C-4AD1-960B-8C19FC159ADD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29:35.449" v="1623" actId="478"/>
          <ac:graphicFrameMkLst>
            <pc:docMk/>
            <pc:sldMk cId="4279044049" sldId="344"/>
            <ac:graphicFrameMk id="10" creationId="{384E0D6A-FE88-4318-B830-B1AA48BA65C4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29:35.449" v="1623" actId="478"/>
          <ac:graphicFrameMkLst>
            <pc:docMk/>
            <pc:sldMk cId="4279044049" sldId="344"/>
            <ac:graphicFrameMk id="12" creationId="{FAECCD01-08B6-4AB5-BE9D-3A7988E64771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29:35.449" v="1623" actId="478"/>
          <ac:graphicFrameMkLst>
            <pc:docMk/>
            <pc:sldMk cId="4279044049" sldId="344"/>
            <ac:graphicFrameMk id="13" creationId="{0022694F-3687-44BF-8ADB-F0BFF42B5360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1T05:37:08.043" v="2688" actId="478"/>
          <ac:graphicFrameMkLst>
            <pc:docMk/>
            <pc:sldMk cId="4279044049" sldId="344"/>
            <ac:graphicFrameMk id="14" creationId="{19AF2331-0999-49BD-BB64-9D21926D0EA2}"/>
          </ac:graphicFrameMkLst>
        </pc:graphicFrameChg>
        <pc:graphicFrameChg chg="add mod">
          <ac:chgData name="Vu Phan (Student)" userId="73e9e9bd-e36e-465d-a473-d5808a927cc8" providerId="ADAL" clId="{EDEBCECB-8CE6-4624-9422-ACA74A676553}" dt="2021-10-11T05:54:27.639" v="2957" actId="1038"/>
          <ac:graphicFrameMkLst>
            <pc:docMk/>
            <pc:sldMk cId="4279044049" sldId="344"/>
            <ac:graphicFrameMk id="15" creationId="{84D07861-171A-4629-B233-4803DF3FEA0E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1T05:37:08.043" v="2688" actId="478"/>
          <ac:graphicFrameMkLst>
            <pc:docMk/>
            <pc:sldMk cId="4279044049" sldId="344"/>
            <ac:graphicFrameMk id="16" creationId="{21F42513-BFB2-4E1F-A2BD-46B592A3EF9B}"/>
          </ac:graphicFrameMkLst>
        </pc:graphicFrameChg>
        <pc:cxnChg chg="add mod">
          <ac:chgData name="Vu Phan (Student)" userId="73e9e9bd-e36e-465d-a473-d5808a927cc8" providerId="ADAL" clId="{EDEBCECB-8CE6-4624-9422-ACA74A676553}" dt="2021-10-11T05:54:37.967" v="2964" actId="1036"/>
          <ac:cxnSpMkLst>
            <pc:docMk/>
            <pc:sldMk cId="4279044049" sldId="344"/>
            <ac:cxnSpMk id="13" creationId="{33698B61-31A0-48B7-95D2-FE16C3645625}"/>
          </ac:cxnSpMkLst>
        </pc:cxnChg>
        <pc:cxnChg chg="add mod">
          <ac:chgData name="Vu Phan (Student)" userId="73e9e9bd-e36e-465d-a473-d5808a927cc8" providerId="ADAL" clId="{EDEBCECB-8CE6-4624-9422-ACA74A676553}" dt="2021-10-11T05:54:37.967" v="2964" actId="1036"/>
          <ac:cxnSpMkLst>
            <pc:docMk/>
            <pc:sldMk cId="4279044049" sldId="344"/>
            <ac:cxnSpMk id="17" creationId="{100ABB25-3905-4D63-8722-21CDCB21A902}"/>
          </ac:cxnSpMkLst>
        </pc:cxnChg>
        <pc:cxnChg chg="add mod">
          <ac:chgData name="Vu Phan (Student)" userId="73e9e9bd-e36e-465d-a473-d5808a927cc8" providerId="ADAL" clId="{EDEBCECB-8CE6-4624-9422-ACA74A676553}" dt="2021-10-11T05:54:37.967" v="2964" actId="1036"/>
          <ac:cxnSpMkLst>
            <pc:docMk/>
            <pc:sldMk cId="4279044049" sldId="344"/>
            <ac:cxnSpMk id="18" creationId="{ECECCE4B-CF54-4253-8890-C0C1C60397A4}"/>
          </ac:cxnSpMkLst>
        </pc:cxnChg>
        <pc:cxnChg chg="add mod">
          <ac:chgData name="Vu Phan (Student)" userId="73e9e9bd-e36e-465d-a473-d5808a927cc8" providerId="ADAL" clId="{EDEBCECB-8CE6-4624-9422-ACA74A676553}" dt="2021-10-11T05:54:37.967" v="2964" actId="1036"/>
          <ac:cxnSpMkLst>
            <pc:docMk/>
            <pc:sldMk cId="4279044049" sldId="344"/>
            <ac:cxnSpMk id="23" creationId="{31C9D48F-E43F-4BC7-8F75-12327F502B86}"/>
          </ac:cxnSpMkLst>
        </pc:cxnChg>
      </pc:sldChg>
      <pc:sldChg chg="addSp delSp modSp add del mod">
        <pc:chgData name="Vu Phan (Student)" userId="73e9e9bd-e36e-465d-a473-d5808a927cc8" providerId="ADAL" clId="{EDEBCECB-8CE6-4624-9422-ACA74A676553}" dt="2021-10-11T05:35:56.991" v="2641" actId="47"/>
        <pc:sldMkLst>
          <pc:docMk/>
          <pc:sldMk cId="2727269118" sldId="345"/>
        </pc:sldMkLst>
        <pc:spChg chg="del">
          <ac:chgData name="Vu Phan (Student)" userId="73e9e9bd-e36e-465d-a473-d5808a927cc8" providerId="ADAL" clId="{EDEBCECB-8CE6-4624-9422-ACA74A676553}" dt="2021-10-10T06:22:25.631" v="2127" actId="478"/>
          <ac:spMkLst>
            <pc:docMk/>
            <pc:sldMk cId="2727269118" sldId="345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EDEBCECB-8CE6-4624-9422-ACA74A676553}" dt="2021-10-10T06:22:45.991" v="2133"/>
          <ac:spMkLst>
            <pc:docMk/>
            <pc:sldMk cId="2727269118" sldId="345"/>
            <ac:spMk id="10" creationId="{2296E683-C6B1-46F2-A2CF-7A641FD18AA5}"/>
          </ac:spMkLst>
        </pc:spChg>
        <pc:spChg chg="mod">
          <ac:chgData name="Vu Phan (Student)" userId="73e9e9bd-e36e-465d-a473-d5808a927cc8" providerId="ADAL" clId="{EDEBCECB-8CE6-4624-9422-ACA74A676553}" dt="2021-10-10T06:23:23.578" v="2152" actId="20577"/>
          <ac:spMkLst>
            <pc:docMk/>
            <pc:sldMk cId="2727269118" sldId="345"/>
            <ac:spMk id="22" creationId="{193FAFAF-A105-4098-B8F5-A0A65C5D783C}"/>
          </ac:spMkLst>
        </pc:spChg>
      </pc:sldChg>
      <pc:sldChg chg="modSp add del mod">
        <pc:chgData name="Vu Phan (Student)" userId="73e9e9bd-e36e-465d-a473-d5808a927cc8" providerId="ADAL" clId="{EDEBCECB-8CE6-4624-9422-ACA74A676553}" dt="2021-10-11T05:35:56.991" v="2641" actId="47"/>
        <pc:sldMkLst>
          <pc:docMk/>
          <pc:sldMk cId="739806915" sldId="346"/>
        </pc:sldMkLst>
        <pc:spChg chg="mod">
          <ac:chgData name="Vu Phan (Student)" userId="73e9e9bd-e36e-465d-a473-d5808a927cc8" providerId="ADAL" clId="{EDEBCECB-8CE6-4624-9422-ACA74A676553}" dt="2021-10-09T21:50:07.415" v="437"/>
          <ac:spMkLst>
            <pc:docMk/>
            <pc:sldMk cId="739806915" sldId="346"/>
            <ac:spMk id="22" creationId="{193FAFAF-A105-4098-B8F5-A0A65C5D783C}"/>
          </ac:spMkLst>
        </pc:spChg>
      </pc:sldChg>
      <pc:sldChg chg="addSp delSp modSp add mod">
        <pc:chgData name="Vu Phan (Student)" userId="73e9e9bd-e36e-465d-a473-d5808a927cc8" providerId="ADAL" clId="{EDEBCECB-8CE6-4624-9422-ACA74A676553}" dt="2021-10-11T17:06:33.257" v="5273" actId="20577"/>
        <pc:sldMkLst>
          <pc:docMk/>
          <pc:sldMk cId="3386576755" sldId="347"/>
        </pc:sldMkLst>
        <pc:spChg chg="del">
          <ac:chgData name="Vu Phan (Student)" userId="73e9e9bd-e36e-465d-a473-d5808a927cc8" providerId="ADAL" clId="{EDEBCECB-8CE6-4624-9422-ACA74A676553}" dt="2021-10-09T22:17:38.445" v="966" actId="478"/>
          <ac:spMkLst>
            <pc:docMk/>
            <pc:sldMk cId="3386576755" sldId="347"/>
            <ac:spMk id="9" creationId="{1545A3EB-3FBA-4134-BE75-E5AB79BD24AD}"/>
          </ac:spMkLst>
        </pc:spChg>
        <pc:spChg chg="mod">
          <ac:chgData name="Vu Phan (Student)" userId="73e9e9bd-e36e-465d-a473-d5808a927cc8" providerId="ADAL" clId="{EDEBCECB-8CE6-4624-9422-ACA74A676553}" dt="2021-10-09T21:50:54.838" v="458" actId="14100"/>
          <ac:spMkLst>
            <pc:docMk/>
            <pc:sldMk cId="3386576755" sldId="347"/>
            <ac:spMk id="11" creationId="{4E5C3D38-9FD8-442C-B3D4-38397A0F5977}"/>
          </ac:spMkLst>
        </pc:spChg>
        <pc:spChg chg="add mod">
          <ac:chgData name="Vu Phan (Student)" userId="73e9e9bd-e36e-465d-a473-d5808a927cc8" providerId="ADAL" clId="{EDEBCECB-8CE6-4624-9422-ACA74A676553}" dt="2021-10-11T06:32:09.536" v="3550" actId="14100"/>
          <ac:spMkLst>
            <pc:docMk/>
            <pc:sldMk cId="3386576755" sldId="347"/>
            <ac:spMk id="14" creationId="{2970A27C-C5D0-4832-950B-B8191A647279}"/>
          </ac:spMkLst>
        </pc:spChg>
        <pc:spChg chg="add mod">
          <ac:chgData name="Vu Phan (Student)" userId="73e9e9bd-e36e-465d-a473-d5808a927cc8" providerId="ADAL" clId="{EDEBCECB-8CE6-4624-9422-ACA74A676553}" dt="2021-10-11T17:06:33.257" v="5273" actId="20577"/>
          <ac:spMkLst>
            <pc:docMk/>
            <pc:sldMk cId="3386576755" sldId="347"/>
            <ac:spMk id="15" creationId="{AF114E35-BF42-4FB7-A193-4F61EE5D521E}"/>
          </ac:spMkLst>
        </pc:spChg>
        <pc:spChg chg="add mod">
          <ac:chgData name="Vu Phan (Student)" userId="73e9e9bd-e36e-465d-a473-d5808a927cc8" providerId="ADAL" clId="{EDEBCECB-8CE6-4624-9422-ACA74A676553}" dt="2021-10-11T06:35:33.318" v="3595"/>
          <ac:spMkLst>
            <pc:docMk/>
            <pc:sldMk cId="3386576755" sldId="347"/>
            <ac:spMk id="18" creationId="{D7FDCFAB-CA8F-40E5-89A5-9EABB0B7A5A8}"/>
          </ac:spMkLst>
        </pc:spChg>
        <pc:spChg chg="add mod">
          <ac:chgData name="Vu Phan (Student)" userId="73e9e9bd-e36e-465d-a473-d5808a927cc8" providerId="ADAL" clId="{EDEBCECB-8CE6-4624-9422-ACA74A676553}" dt="2021-10-11T06:32:23.578" v="3573" actId="1035"/>
          <ac:spMkLst>
            <pc:docMk/>
            <pc:sldMk cId="3386576755" sldId="347"/>
            <ac:spMk id="20" creationId="{2916F8D0-A103-4C26-AA04-526F557965CE}"/>
          </ac:spMkLst>
        </pc:spChg>
        <pc:spChg chg="mod">
          <ac:chgData name="Vu Phan (Student)" userId="73e9e9bd-e36e-465d-a473-d5808a927cc8" providerId="ADAL" clId="{EDEBCECB-8CE6-4624-9422-ACA74A676553}" dt="2021-10-11T06:28:32.846" v="3473" actId="1037"/>
          <ac:spMkLst>
            <pc:docMk/>
            <pc:sldMk cId="3386576755" sldId="347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06:32:30.310" v="3581" actId="1035"/>
          <ac:spMkLst>
            <pc:docMk/>
            <pc:sldMk cId="3386576755" sldId="347"/>
            <ac:spMk id="23" creationId="{6EEF437A-E91A-4CC3-A135-BF3C9EAF3272}"/>
          </ac:spMkLst>
        </pc:spChg>
        <pc:spChg chg="add mod">
          <ac:chgData name="Vu Phan (Student)" userId="73e9e9bd-e36e-465d-a473-d5808a927cc8" providerId="ADAL" clId="{EDEBCECB-8CE6-4624-9422-ACA74A676553}" dt="2021-10-11T06:35:58.119" v="3597" actId="1076"/>
          <ac:spMkLst>
            <pc:docMk/>
            <pc:sldMk cId="3386576755" sldId="347"/>
            <ac:spMk id="25" creationId="{703C0780-C124-4956-8E34-95CC4BBFF6D7}"/>
          </ac:spMkLst>
        </pc:spChg>
        <pc:spChg chg="add mod">
          <ac:chgData name="Vu Phan (Student)" userId="73e9e9bd-e36e-465d-a473-d5808a927cc8" providerId="ADAL" clId="{EDEBCECB-8CE6-4624-9422-ACA74A676553}" dt="2021-10-11T06:35:58.119" v="3597" actId="1076"/>
          <ac:spMkLst>
            <pc:docMk/>
            <pc:sldMk cId="3386576755" sldId="347"/>
            <ac:spMk id="27" creationId="{1F720FDB-8993-441E-A6CC-FDB6C71724DC}"/>
          </ac:spMkLst>
        </pc:spChg>
        <pc:graphicFrameChg chg="add del mod">
          <ac:chgData name="Vu Phan (Student)" userId="73e9e9bd-e36e-465d-a473-d5808a927cc8" providerId="ADAL" clId="{EDEBCECB-8CE6-4624-9422-ACA74A676553}" dt="2021-10-10T06:07:47.567" v="1689"/>
          <ac:graphicFrameMkLst>
            <pc:docMk/>
            <pc:sldMk cId="3386576755" sldId="347"/>
            <ac:graphicFrameMk id="3" creationId="{C0A4EDE5-6238-44B3-9B23-613493832B83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09T22:17:07.963" v="952"/>
          <ac:graphicFrameMkLst>
            <pc:docMk/>
            <pc:sldMk cId="3386576755" sldId="347"/>
            <ac:graphicFrameMk id="3" creationId="{DE394F3C-64B8-448B-823F-C0832458DEF4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09T22:17:27.791" v="961"/>
          <ac:graphicFrameMkLst>
            <pc:docMk/>
            <pc:sldMk cId="3386576755" sldId="347"/>
            <ac:graphicFrameMk id="5" creationId="{5D8F8BC5-3357-4BB0-867E-36F1BA621EA3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6:07:57.260" v="1696"/>
          <ac:graphicFrameMkLst>
            <pc:docMk/>
            <pc:sldMk cId="3386576755" sldId="347"/>
            <ac:graphicFrameMk id="8" creationId="{8903EDF5-5619-46AA-8839-B3E86FF0FA0E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09T22:17:57.676" v="978"/>
          <ac:graphicFrameMkLst>
            <pc:docMk/>
            <pc:sldMk cId="3386576755" sldId="347"/>
            <ac:graphicFrameMk id="8" creationId="{F5A493E5-3816-45FE-9ED3-452CA3DB33DF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29:54.244" v="1624" actId="478"/>
          <ac:graphicFrameMkLst>
            <pc:docMk/>
            <pc:sldMk cId="3386576755" sldId="347"/>
            <ac:graphicFrameMk id="10" creationId="{58615D20-7F36-4BD0-99E7-E2EBF3F7F277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29:54.244" v="1624" actId="478"/>
          <ac:graphicFrameMkLst>
            <pc:docMk/>
            <pc:sldMk cId="3386576755" sldId="347"/>
            <ac:graphicFrameMk id="12" creationId="{E2899747-87E7-4F0D-B096-133B5D7F2412}"/>
          </ac:graphicFrameMkLst>
        </pc:graphicFrameChg>
        <pc:graphicFrameChg chg="add mod">
          <ac:chgData name="Vu Phan (Student)" userId="73e9e9bd-e36e-465d-a473-d5808a927cc8" providerId="ADAL" clId="{EDEBCECB-8CE6-4624-9422-ACA74A676553}" dt="2021-10-11T06:28:22.755" v="3455" actId="1037"/>
          <ac:graphicFrameMkLst>
            <pc:docMk/>
            <pc:sldMk cId="3386576755" sldId="347"/>
            <ac:graphicFrameMk id="13" creationId="{03CF7F94-66E7-4DDC-BC81-7F5DF50EB62D}"/>
          </ac:graphicFrameMkLst>
        </pc:graphicFrameChg>
        <pc:graphicFrameChg chg="add del mod">
          <ac:chgData name="Vu Phan (Student)" userId="73e9e9bd-e36e-465d-a473-d5808a927cc8" providerId="ADAL" clId="{EDEBCECB-8CE6-4624-9422-ACA74A676553}" dt="2021-10-10T05:29:54.244" v="1624" actId="478"/>
          <ac:graphicFrameMkLst>
            <pc:docMk/>
            <pc:sldMk cId="3386576755" sldId="347"/>
            <ac:graphicFrameMk id="14" creationId="{0ED8C950-5A1B-4849-86F5-F3CB4803876E}"/>
          </ac:graphicFrameMkLst>
        </pc:graphicFrameChg>
        <pc:graphicFrameChg chg="add mod">
          <ac:chgData name="Vu Phan (Student)" userId="73e9e9bd-e36e-465d-a473-d5808a927cc8" providerId="ADAL" clId="{EDEBCECB-8CE6-4624-9422-ACA74A676553}" dt="2021-10-11T06:28:37.295" v="3483" actId="1037"/>
          <ac:graphicFrameMkLst>
            <pc:docMk/>
            <pc:sldMk cId="3386576755" sldId="347"/>
            <ac:graphicFrameMk id="16" creationId="{AE119EC2-367C-4A27-8F80-6B8CF1D50EE4}"/>
          </ac:graphicFrameMkLst>
        </pc:graphicFrameChg>
        <pc:graphicFrameChg chg="add mod">
          <ac:chgData name="Vu Phan (Student)" userId="73e9e9bd-e36e-465d-a473-d5808a927cc8" providerId="ADAL" clId="{EDEBCECB-8CE6-4624-9422-ACA74A676553}" dt="2021-10-11T06:28:37.295" v="3483" actId="1037"/>
          <ac:graphicFrameMkLst>
            <pc:docMk/>
            <pc:sldMk cId="3386576755" sldId="347"/>
            <ac:graphicFrameMk id="17" creationId="{65755C71-3832-44C4-9271-A9D19CDDACFC}"/>
          </ac:graphicFrameMkLst>
        </pc:graphicFrameChg>
        <pc:cxnChg chg="add mod">
          <ac:chgData name="Vu Phan (Student)" userId="73e9e9bd-e36e-465d-a473-d5808a927cc8" providerId="ADAL" clId="{EDEBCECB-8CE6-4624-9422-ACA74A676553}" dt="2021-10-11T06:28:22.755" v="3455" actId="1037"/>
          <ac:cxnSpMkLst>
            <pc:docMk/>
            <pc:sldMk cId="3386576755" sldId="347"/>
            <ac:cxnSpMk id="5" creationId="{57D24AF0-3E5A-41DC-9D8E-E614B2704953}"/>
          </ac:cxnSpMkLst>
        </pc:cxnChg>
        <pc:cxnChg chg="add mod">
          <ac:chgData name="Vu Phan (Student)" userId="73e9e9bd-e36e-465d-a473-d5808a927cc8" providerId="ADAL" clId="{EDEBCECB-8CE6-4624-9422-ACA74A676553}" dt="2021-10-11T06:32:23.578" v="3573" actId="1035"/>
          <ac:cxnSpMkLst>
            <pc:docMk/>
            <pc:sldMk cId="3386576755" sldId="347"/>
            <ac:cxnSpMk id="19" creationId="{B18362DE-D53B-4E28-95DA-D96F06C27883}"/>
          </ac:cxnSpMkLst>
        </pc:cxnChg>
        <pc:cxnChg chg="add mod">
          <ac:chgData name="Vu Phan (Student)" userId="73e9e9bd-e36e-465d-a473-d5808a927cc8" providerId="ADAL" clId="{EDEBCECB-8CE6-4624-9422-ACA74A676553}" dt="2021-10-11T06:32:30.310" v="3581" actId="1035"/>
          <ac:cxnSpMkLst>
            <pc:docMk/>
            <pc:sldMk cId="3386576755" sldId="347"/>
            <ac:cxnSpMk id="21" creationId="{143D3258-816D-4AC4-A8A8-2CC68F2A08D6}"/>
          </ac:cxnSpMkLst>
        </pc:cxnChg>
        <pc:cxnChg chg="add mod">
          <ac:chgData name="Vu Phan (Student)" userId="73e9e9bd-e36e-465d-a473-d5808a927cc8" providerId="ADAL" clId="{EDEBCECB-8CE6-4624-9422-ACA74A676553}" dt="2021-10-11T06:35:58.119" v="3597" actId="1076"/>
          <ac:cxnSpMkLst>
            <pc:docMk/>
            <pc:sldMk cId="3386576755" sldId="347"/>
            <ac:cxnSpMk id="24" creationId="{A8789BFB-A94D-4B9E-B36F-7B00B7233AAA}"/>
          </ac:cxnSpMkLst>
        </pc:cxnChg>
        <pc:cxnChg chg="add mod">
          <ac:chgData name="Vu Phan (Student)" userId="73e9e9bd-e36e-465d-a473-d5808a927cc8" providerId="ADAL" clId="{EDEBCECB-8CE6-4624-9422-ACA74A676553}" dt="2021-10-11T06:35:58.119" v="3597" actId="1076"/>
          <ac:cxnSpMkLst>
            <pc:docMk/>
            <pc:sldMk cId="3386576755" sldId="347"/>
            <ac:cxnSpMk id="26" creationId="{D9B1F971-1FB4-446B-978F-A802D144100A}"/>
          </ac:cxnSpMkLst>
        </pc:cxnChg>
      </pc:sldChg>
      <pc:sldChg chg="modSp add del mod">
        <pc:chgData name="Vu Phan (Student)" userId="73e9e9bd-e36e-465d-a473-d5808a927cc8" providerId="ADAL" clId="{EDEBCECB-8CE6-4624-9422-ACA74A676553}" dt="2021-10-11T05:35:42.951" v="2640" actId="47"/>
        <pc:sldMkLst>
          <pc:docMk/>
          <pc:sldMk cId="3189941379" sldId="348"/>
        </pc:sldMkLst>
        <pc:spChg chg="mod">
          <ac:chgData name="Vu Phan (Student)" userId="73e9e9bd-e36e-465d-a473-d5808a927cc8" providerId="ADAL" clId="{EDEBCECB-8CE6-4624-9422-ACA74A676553}" dt="2021-10-09T21:51:08.732" v="464"/>
          <ac:spMkLst>
            <pc:docMk/>
            <pc:sldMk cId="3189941379" sldId="348"/>
            <ac:spMk id="22" creationId="{193FAFAF-A105-4098-B8F5-A0A65C5D783C}"/>
          </ac:spMkLst>
        </pc:spChg>
      </pc:sldChg>
      <pc:sldChg chg="modSp add del mod">
        <pc:chgData name="Vu Phan (Student)" userId="73e9e9bd-e36e-465d-a473-d5808a927cc8" providerId="ADAL" clId="{EDEBCECB-8CE6-4624-9422-ACA74A676553}" dt="2021-10-11T05:35:42.951" v="2640" actId="47"/>
        <pc:sldMkLst>
          <pc:docMk/>
          <pc:sldMk cId="1318164333" sldId="349"/>
        </pc:sldMkLst>
        <pc:spChg chg="mod">
          <ac:chgData name="Vu Phan (Student)" userId="73e9e9bd-e36e-465d-a473-d5808a927cc8" providerId="ADAL" clId="{EDEBCECB-8CE6-4624-9422-ACA74A676553}" dt="2021-10-09T21:51:13.546" v="466"/>
          <ac:spMkLst>
            <pc:docMk/>
            <pc:sldMk cId="1318164333" sldId="349"/>
            <ac:spMk id="22" creationId="{193FAFAF-A105-4098-B8F5-A0A65C5D783C}"/>
          </ac:spMkLst>
        </pc:spChg>
      </pc:sldChg>
      <pc:sldChg chg="addSp delSp modSp add mod ord">
        <pc:chgData name="Vu Phan (Student)" userId="73e9e9bd-e36e-465d-a473-d5808a927cc8" providerId="ADAL" clId="{EDEBCECB-8CE6-4624-9422-ACA74A676553}" dt="2021-10-11T17:06:30.131" v="5272" actId="20577"/>
        <pc:sldMkLst>
          <pc:docMk/>
          <pc:sldMk cId="3516424536" sldId="350"/>
        </pc:sldMkLst>
        <pc:spChg chg="mod">
          <ac:chgData name="Vu Phan (Student)" userId="73e9e9bd-e36e-465d-a473-d5808a927cc8" providerId="ADAL" clId="{EDEBCECB-8CE6-4624-9422-ACA74A676553}" dt="2021-10-11T17:06:30.131" v="5272" actId="20577"/>
          <ac:spMkLst>
            <pc:docMk/>
            <pc:sldMk cId="3516424536" sldId="350"/>
            <ac:spMk id="9" creationId="{1545A3EB-3FBA-4134-BE75-E5AB79BD24AD}"/>
          </ac:spMkLst>
        </pc:spChg>
        <pc:spChg chg="mod">
          <ac:chgData name="Vu Phan (Student)" userId="73e9e9bd-e36e-465d-a473-d5808a927cc8" providerId="ADAL" clId="{EDEBCECB-8CE6-4624-9422-ACA74A676553}" dt="2021-10-09T21:51:42.517" v="503" actId="14100"/>
          <ac:spMkLst>
            <pc:docMk/>
            <pc:sldMk cId="3516424536" sldId="350"/>
            <ac:spMk id="11" creationId="{4E5C3D38-9FD8-442C-B3D4-38397A0F5977}"/>
          </ac:spMkLst>
        </pc:spChg>
        <pc:spChg chg="add mod">
          <ac:chgData name="Vu Phan (Student)" userId="73e9e9bd-e36e-465d-a473-d5808a927cc8" providerId="ADAL" clId="{EDEBCECB-8CE6-4624-9422-ACA74A676553}" dt="2021-10-11T17:04:08.020" v="5188" actId="1035"/>
          <ac:spMkLst>
            <pc:docMk/>
            <pc:sldMk cId="3516424536" sldId="350"/>
            <ac:spMk id="15" creationId="{315C8E50-139C-41AE-8391-6A324E3BD039}"/>
          </ac:spMkLst>
        </pc:spChg>
        <pc:spChg chg="add mod">
          <ac:chgData name="Vu Phan (Student)" userId="73e9e9bd-e36e-465d-a473-d5808a927cc8" providerId="ADAL" clId="{EDEBCECB-8CE6-4624-9422-ACA74A676553}" dt="2021-10-11T17:04:08.020" v="5188" actId="1035"/>
          <ac:spMkLst>
            <pc:docMk/>
            <pc:sldMk cId="3516424536" sldId="350"/>
            <ac:spMk id="16" creationId="{6E1EBA34-8BAB-4B39-A4E2-F3FCFD0554DC}"/>
          </ac:spMkLst>
        </pc:spChg>
        <pc:spChg chg="add mod">
          <ac:chgData name="Vu Phan (Student)" userId="73e9e9bd-e36e-465d-a473-d5808a927cc8" providerId="ADAL" clId="{EDEBCECB-8CE6-4624-9422-ACA74A676553}" dt="2021-10-11T17:04:08.020" v="5188" actId="1035"/>
          <ac:spMkLst>
            <pc:docMk/>
            <pc:sldMk cId="3516424536" sldId="350"/>
            <ac:spMk id="17" creationId="{1027B189-9AF4-4501-BD98-63DE1C069663}"/>
          </ac:spMkLst>
        </pc:spChg>
        <pc:spChg chg="add mod">
          <ac:chgData name="Vu Phan (Student)" userId="73e9e9bd-e36e-465d-a473-d5808a927cc8" providerId="ADAL" clId="{EDEBCECB-8CE6-4624-9422-ACA74A676553}" dt="2021-10-11T17:04:08.020" v="5188" actId="1035"/>
          <ac:spMkLst>
            <pc:docMk/>
            <pc:sldMk cId="3516424536" sldId="350"/>
            <ac:spMk id="18" creationId="{92851097-FB61-4C92-BBB0-3349C728910F}"/>
          </ac:spMkLst>
        </pc:spChg>
        <pc:spChg chg="add mod">
          <ac:chgData name="Vu Phan (Student)" userId="73e9e9bd-e36e-465d-a473-d5808a927cc8" providerId="ADAL" clId="{EDEBCECB-8CE6-4624-9422-ACA74A676553}" dt="2021-10-11T17:04:08.020" v="5188" actId="1035"/>
          <ac:spMkLst>
            <pc:docMk/>
            <pc:sldMk cId="3516424536" sldId="350"/>
            <ac:spMk id="19" creationId="{267608AB-3464-4BD8-A658-9D7F6FD3BAE3}"/>
          </ac:spMkLst>
        </pc:spChg>
        <pc:spChg chg="add mod">
          <ac:chgData name="Vu Phan (Student)" userId="73e9e9bd-e36e-465d-a473-d5808a927cc8" providerId="ADAL" clId="{EDEBCECB-8CE6-4624-9422-ACA74A676553}" dt="2021-10-11T17:04:08.020" v="5188" actId="1035"/>
          <ac:spMkLst>
            <pc:docMk/>
            <pc:sldMk cId="3516424536" sldId="350"/>
            <ac:spMk id="20" creationId="{C7283920-5A1D-4D0B-A62F-77EBF6328D36}"/>
          </ac:spMkLst>
        </pc:spChg>
        <pc:spChg chg="add mod">
          <ac:chgData name="Vu Phan (Student)" userId="73e9e9bd-e36e-465d-a473-d5808a927cc8" providerId="ADAL" clId="{EDEBCECB-8CE6-4624-9422-ACA74A676553}" dt="2021-10-11T17:04:08.020" v="5188" actId="1035"/>
          <ac:spMkLst>
            <pc:docMk/>
            <pc:sldMk cId="3516424536" sldId="350"/>
            <ac:spMk id="21" creationId="{181903C3-A523-4E4E-9E0C-B56C3A782677}"/>
          </ac:spMkLst>
        </pc:spChg>
        <pc:spChg chg="del mod">
          <ac:chgData name="Vu Phan (Student)" userId="73e9e9bd-e36e-465d-a473-d5808a927cc8" providerId="ADAL" clId="{EDEBCECB-8CE6-4624-9422-ACA74A676553}" dt="2021-10-11T17:04:01.353" v="5172" actId="478"/>
          <ac:spMkLst>
            <pc:docMk/>
            <pc:sldMk cId="3516424536" sldId="350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17:04:08.020" v="5188" actId="1035"/>
          <ac:spMkLst>
            <pc:docMk/>
            <pc:sldMk cId="3516424536" sldId="350"/>
            <ac:spMk id="23" creationId="{319B696B-350A-462A-9F07-E6BD71E1CF35}"/>
          </ac:spMkLst>
        </pc:spChg>
        <pc:spChg chg="add mod">
          <ac:chgData name="Vu Phan (Student)" userId="73e9e9bd-e36e-465d-a473-d5808a927cc8" providerId="ADAL" clId="{EDEBCECB-8CE6-4624-9422-ACA74A676553}" dt="2021-10-11T17:04:08.020" v="5188" actId="1035"/>
          <ac:spMkLst>
            <pc:docMk/>
            <pc:sldMk cId="3516424536" sldId="350"/>
            <ac:spMk id="24" creationId="{785178F9-D935-4BB2-8825-989156595130}"/>
          </ac:spMkLst>
        </pc:spChg>
        <pc:spChg chg="add mod">
          <ac:chgData name="Vu Phan (Student)" userId="73e9e9bd-e36e-465d-a473-d5808a927cc8" providerId="ADAL" clId="{EDEBCECB-8CE6-4624-9422-ACA74A676553}" dt="2021-10-11T17:04:08.020" v="5188" actId="1035"/>
          <ac:spMkLst>
            <pc:docMk/>
            <pc:sldMk cId="3516424536" sldId="350"/>
            <ac:spMk id="25" creationId="{2EC2DB41-A9CB-4062-AC2C-BAC1B458FF29}"/>
          </ac:spMkLst>
        </pc:spChg>
        <pc:spChg chg="add mod">
          <ac:chgData name="Vu Phan (Student)" userId="73e9e9bd-e36e-465d-a473-d5808a927cc8" providerId="ADAL" clId="{EDEBCECB-8CE6-4624-9422-ACA74A676553}" dt="2021-10-11T17:04:08.020" v="5188" actId="1035"/>
          <ac:spMkLst>
            <pc:docMk/>
            <pc:sldMk cId="3516424536" sldId="350"/>
            <ac:spMk id="26" creationId="{4F9C919E-0663-4E49-8AF1-1E1B919BC019}"/>
          </ac:spMkLst>
        </pc:spChg>
        <pc:picChg chg="add del mod">
          <ac:chgData name="Vu Phan (Student)" userId="73e9e9bd-e36e-465d-a473-d5808a927cc8" providerId="ADAL" clId="{EDEBCECB-8CE6-4624-9422-ACA74A676553}" dt="2021-10-11T16:21:06.938" v="3675" actId="478"/>
          <ac:picMkLst>
            <pc:docMk/>
            <pc:sldMk cId="3516424536" sldId="350"/>
            <ac:picMk id="5" creationId="{3C5A027B-640E-4EC7-BC19-306D23C44907}"/>
          </ac:picMkLst>
        </pc:picChg>
        <pc:picChg chg="add mod ord">
          <ac:chgData name="Vu Phan (Student)" userId="73e9e9bd-e36e-465d-a473-d5808a927cc8" providerId="ADAL" clId="{EDEBCECB-8CE6-4624-9422-ACA74A676553}" dt="2021-10-11T17:04:08.020" v="5188" actId="1035"/>
          <ac:picMkLst>
            <pc:docMk/>
            <pc:sldMk cId="3516424536" sldId="350"/>
            <ac:picMk id="8" creationId="{CF83C9B1-0DA6-483D-BD7D-EA4867E12723}"/>
          </ac:picMkLst>
        </pc:picChg>
        <pc:picChg chg="add del mod">
          <ac:chgData name="Vu Phan (Student)" userId="73e9e9bd-e36e-465d-a473-d5808a927cc8" providerId="ADAL" clId="{EDEBCECB-8CE6-4624-9422-ACA74A676553}" dt="2021-10-11T16:21:08.111" v="3676" actId="478"/>
          <ac:picMkLst>
            <pc:docMk/>
            <pc:sldMk cId="3516424536" sldId="350"/>
            <ac:picMk id="10" creationId="{A68E2AB2-BCF5-4678-89AA-175F8F2AC006}"/>
          </ac:picMkLst>
        </pc:picChg>
        <pc:picChg chg="add del mod">
          <ac:chgData name="Vu Phan (Student)" userId="73e9e9bd-e36e-465d-a473-d5808a927cc8" providerId="ADAL" clId="{EDEBCECB-8CE6-4624-9422-ACA74A676553}" dt="2021-10-11T16:21:08.746" v="3677" actId="478"/>
          <ac:picMkLst>
            <pc:docMk/>
            <pc:sldMk cId="3516424536" sldId="350"/>
            <ac:picMk id="13" creationId="{BD5C3C46-F583-455A-91FC-380F657FEDFB}"/>
          </ac:picMkLst>
        </pc:picChg>
        <pc:picChg chg="add mod ord">
          <ac:chgData name="Vu Phan (Student)" userId="73e9e9bd-e36e-465d-a473-d5808a927cc8" providerId="ADAL" clId="{EDEBCECB-8CE6-4624-9422-ACA74A676553}" dt="2021-10-11T17:04:08.020" v="5188" actId="1035"/>
          <ac:picMkLst>
            <pc:docMk/>
            <pc:sldMk cId="3516424536" sldId="350"/>
            <ac:picMk id="14" creationId="{C624EC8A-B8CD-4302-AAED-EA74283E29E8}"/>
          </ac:picMkLst>
        </pc:picChg>
        <pc:picChg chg="add mod ord">
          <ac:chgData name="Vu Phan (Student)" userId="73e9e9bd-e36e-465d-a473-d5808a927cc8" providerId="ADAL" clId="{EDEBCECB-8CE6-4624-9422-ACA74A676553}" dt="2021-10-11T17:04:08.020" v="5188" actId="1035"/>
          <ac:picMkLst>
            <pc:docMk/>
            <pc:sldMk cId="3516424536" sldId="350"/>
            <ac:picMk id="28" creationId="{9C54AFC9-0DDA-4CCA-A3D4-650C9402B366}"/>
          </ac:picMkLst>
        </pc:picChg>
      </pc:sldChg>
      <pc:sldChg chg="addSp delSp modSp add mod">
        <pc:chgData name="Vu Phan (Student)" userId="73e9e9bd-e36e-465d-a473-d5808a927cc8" providerId="ADAL" clId="{EDEBCECB-8CE6-4624-9422-ACA74A676553}" dt="2021-10-11T17:06:09.066" v="5265" actId="20577"/>
        <pc:sldMkLst>
          <pc:docMk/>
          <pc:sldMk cId="3336551622" sldId="351"/>
        </pc:sldMkLst>
        <pc:spChg chg="add mod">
          <ac:chgData name="Vu Phan (Student)" userId="73e9e9bd-e36e-465d-a473-d5808a927cc8" providerId="ADAL" clId="{EDEBCECB-8CE6-4624-9422-ACA74A676553}" dt="2021-10-11T16:44:46.501" v="4934" actId="1038"/>
          <ac:spMkLst>
            <pc:docMk/>
            <pc:sldMk cId="3336551622" sldId="351"/>
            <ac:spMk id="3" creationId="{52183CD8-2999-4B5D-8A1D-65C24B728E80}"/>
          </ac:spMkLst>
        </pc:spChg>
        <pc:spChg chg="add mod">
          <ac:chgData name="Vu Phan (Student)" userId="73e9e9bd-e36e-465d-a473-d5808a927cc8" providerId="ADAL" clId="{EDEBCECB-8CE6-4624-9422-ACA74A676553}" dt="2021-10-11T16:45:25.942" v="4973" actId="207"/>
          <ac:spMkLst>
            <pc:docMk/>
            <pc:sldMk cId="3336551622" sldId="351"/>
            <ac:spMk id="5" creationId="{317FD06C-B6E4-4DD8-8BEC-DDA25C8012BB}"/>
          </ac:spMkLst>
        </pc:spChg>
        <pc:spChg chg="mod">
          <ac:chgData name="Vu Phan (Student)" userId="73e9e9bd-e36e-465d-a473-d5808a927cc8" providerId="ADAL" clId="{EDEBCECB-8CE6-4624-9422-ACA74A676553}" dt="2021-10-10T06:13:25.181" v="1731" actId="14100"/>
          <ac:spMkLst>
            <pc:docMk/>
            <pc:sldMk cId="3336551622" sldId="351"/>
            <ac:spMk id="6" creationId="{69A4872A-AAE8-419F-92C0-3085AC8EC3A6}"/>
          </ac:spMkLst>
        </pc:spChg>
        <pc:spChg chg="mod">
          <ac:chgData name="Vu Phan (Student)" userId="73e9e9bd-e36e-465d-a473-d5808a927cc8" providerId="ADAL" clId="{EDEBCECB-8CE6-4624-9422-ACA74A676553}" dt="2021-10-11T17:06:09.066" v="5265" actId="20577"/>
          <ac:spMkLst>
            <pc:docMk/>
            <pc:sldMk cId="3336551622" sldId="351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EDEBCECB-8CE6-4624-9422-ACA74A676553}" dt="2021-10-11T16:44:46.501" v="4934" actId="1038"/>
          <ac:spMkLst>
            <pc:docMk/>
            <pc:sldMk cId="3336551622" sldId="351"/>
            <ac:spMk id="10" creationId="{CEAE1FFC-182F-4822-8C26-A9EBE7F9768A}"/>
          </ac:spMkLst>
        </pc:spChg>
        <pc:spChg chg="del">
          <ac:chgData name="Vu Phan (Student)" userId="73e9e9bd-e36e-465d-a473-d5808a927cc8" providerId="ADAL" clId="{EDEBCECB-8CE6-4624-9422-ACA74A676553}" dt="2021-10-10T06:13:07.103" v="1703" actId="478"/>
          <ac:spMkLst>
            <pc:docMk/>
            <pc:sldMk cId="3336551622" sldId="351"/>
            <ac:spMk id="11" creationId="{4E5C3D38-9FD8-442C-B3D4-38397A0F5977}"/>
          </ac:spMkLst>
        </pc:spChg>
        <pc:spChg chg="add mod">
          <ac:chgData name="Vu Phan (Student)" userId="73e9e9bd-e36e-465d-a473-d5808a927cc8" providerId="ADAL" clId="{EDEBCECB-8CE6-4624-9422-ACA74A676553}" dt="2021-10-11T16:44:46.501" v="4934" actId="1038"/>
          <ac:spMkLst>
            <pc:docMk/>
            <pc:sldMk cId="3336551622" sldId="351"/>
            <ac:spMk id="13" creationId="{021BD823-B128-4C2B-8152-765433C14ADF}"/>
          </ac:spMkLst>
        </pc:spChg>
        <pc:spChg chg="add mod">
          <ac:chgData name="Vu Phan (Student)" userId="73e9e9bd-e36e-465d-a473-d5808a927cc8" providerId="ADAL" clId="{EDEBCECB-8CE6-4624-9422-ACA74A676553}" dt="2021-10-11T16:44:46.501" v="4934" actId="1038"/>
          <ac:spMkLst>
            <pc:docMk/>
            <pc:sldMk cId="3336551622" sldId="351"/>
            <ac:spMk id="14" creationId="{689BE695-1EA6-48AE-92D9-2D7E0C5B86A6}"/>
          </ac:spMkLst>
        </pc:spChg>
        <pc:spChg chg="add del mod">
          <ac:chgData name="Vu Phan (Student)" userId="73e9e9bd-e36e-465d-a473-d5808a927cc8" providerId="ADAL" clId="{EDEBCECB-8CE6-4624-9422-ACA74A676553}" dt="2021-10-11T16:40:11.181" v="4450" actId="478"/>
          <ac:spMkLst>
            <pc:docMk/>
            <pc:sldMk cId="3336551622" sldId="351"/>
            <ac:spMk id="16" creationId="{20F0FD76-2DED-4B69-BB3F-452E61DFE8D0}"/>
          </ac:spMkLst>
        </pc:spChg>
        <pc:spChg chg="add mod">
          <ac:chgData name="Vu Phan (Student)" userId="73e9e9bd-e36e-465d-a473-d5808a927cc8" providerId="ADAL" clId="{EDEBCECB-8CE6-4624-9422-ACA74A676553}" dt="2021-10-11T16:44:46.501" v="4934" actId="1038"/>
          <ac:spMkLst>
            <pc:docMk/>
            <pc:sldMk cId="3336551622" sldId="351"/>
            <ac:spMk id="17" creationId="{2366CD63-C0EC-427E-8764-33C4BEC3705B}"/>
          </ac:spMkLst>
        </pc:spChg>
        <pc:spChg chg="add mod">
          <ac:chgData name="Vu Phan (Student)" userId="73e9e9bd-e36e-465d-a473-d5808a927cc8" providerId="ADAL" clId="{EDEBCECB-8CE6-4624-9422-ACA74A676553}" dt="2021-10-11T16:44:46.501" v="4934" actId="1038"/>
          <ac:spMkLst>
            <pc:docMk/>
            <pc:sldMk cId="3336551622" sldId="351"/>
            <ac:spMk id="19" creationId="{2A0C8A91-EAC7-407F-9338-A6193DDD3431}"/>
          </ac:spMkLst>
        </pc:spChg>
        <pc:spChg chg="add mod">
          <ac:chgData name="Vu Phan (Student)" userId="73e9e9bd-e36e-465d-a473-d5808a927cc8" providerId="ADAL" clId="{EDEBCECB-8CE6-4624-9422-ACA74A676553}" dt="2021-10-11T16:44:46.501" v="4934" actId="1038"/>
          <ac:spMkLst>
            <pc:docMk/>
            <pc:sldMk cId="3336551622" sldId="351"/>
            <ac:spMk id="20" creationId="{B9D0CAE8-0B41-4315-B849-A8D308FE0A89}"/>
          </ac:spMkLst>
        </pc:spChg>
        <pc:spChg chg="add mod">
          <ac:chgData name="Vu Phan (Student)" userId="73e9e9bd-e36e-465d-a473-d5808a927cc8" providerId="ADAL" clId="{EDEBCECB-8CE6-4624-9422-ACA74A676553}" dt="2021-10-11T16:44:46.501" v="4934" actId="1038"/>
          <ac:spMkLst>
            <pc:docMk/>
            <pc:sldMk cId="3336551622" sldId="351"/>
            <ac:spMk id="21" creationId="{02986693-F88D-4126-BAB0-D50DEF1F41C3}"/>
          </ac:spMkLst>
        </pc:spChg>
        <pc:spChg chg="del mod">
          <ac:chgData name="Vu Phan (Student)" userId="73e9e9bd-e36e-465d-a473-d5808a927cc8" providerId="ADAL" clId="{EDEBCECB-8CE6-4624-9422-ACA74A676553}" dt="2021-10-11T16:38:11.757" v="4289" actId="478"/>
          <ac:spMkLst>
            <pc:docMk/>
            <pc:sldMk cId="3336551622" sldId="351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16:44:46.501" v="4934" actId="1038"/>
          <ac:spMkLst>
            <pc:docMk/>
            <pc:sldMk cId="3336551622" sldId="351"/>
            <ac:spMk id="25" creationId="{9C74D7AC-5342-488E-935C-D680C34EB804}"/>
          </ac:spMkLst>
        </pc:spChg>
        <pc:spChg chg="add mod">
          <ac:chgData name="Vu Phan (Student)" userId="73e9e9bd-e36e-465d-a473-d5808a927cc8" providerId="ADAL" clId="{EDEBCECB-8CE6-4624-9422-ACA74A676553}" dt="2021-10-11T16:44:46.501" v="4934" actId="1038"/>
          <ac:spMkLst>
            <pc:docMk/>
            <pc:sldMk cId="3336551622" sldId="351"/>
            <ac:spMk id="26" creationId="{8AF90C99-341D-4737-A149-AA6686C896CB}"/>
          </ac:spMkLst>
        </pc:spChg>
        <pc:spChg chg="add mod">
          <ac:chgData name="Vu Phan (Student)" userId="73e9e9bd-e36e-465d-a473-d5808a927cc8" providerId="ADAL" clId="{EDEBCECB-8CE6-4624-9422-ACA74A676553}" dt="2021-10-11T16:45:25.942" v="4973" actId="207"/>
          <ac:spMkLst>
            <pc:docMk/>
            <pc:sldMk cId="3336551622" sldId="351"/>
            <ac:spMk id="27" creationId="{6EA2AA84-E8FA-4525-9032-020205C85E19}"/>
          </ac:spMkLst>
        </pc:spChg>
        <pc:spChg chg="add mod">
          <ac:chgData name="Vu Phan (Student)" userId="73e9e9bd-e36e-465d-a473-d5808a927cc8" providerId="ADAL" clId="{EDEBCECB-8CE6-4624-9422-ACA74A676553}" dt="2021-10-11T16:45:25.942" v="4973" actId="207"/>
          <ac:spMkLst>
            <pc:docMk/>
            <pc:sldMk cId="3336551622" sldId="351"/>
            <ac:spMk id="28" creationId="{A1B31128-C89F-4E6E-8B40-F81688996ADE}"/>
          </ac:spMkLst>
        </pc:spChg>
        <pc:cxnChg chg="add mod">
          <ac:chgData name="Vu Phan (Student)" userId="73e9e9bd-e36e-465d-a473-d5808a927cc8" providerId="ADAL" clId="{EDEBCECB-8CE6-4624-9422-ACA74A676553}" dt="2021-10-11T16:44:46.501" v="4934" actId="1038"/>
          <ac:cxnSpMkLst>
            <pc:docMk/>
            <pc:sldMk cId="3336551622" sldId="351"/>
            <ac:cxnSpMk id="11" creationId="{4BC2D544-5B7F-4B06-B9EF-E05257783E96}"/>
          </ac:cxnSpMkLst>
        </pc:cxnChg>
        <pc:cxnChg chg="add mod">
          <ac:chgData name="Vu Phan (Student)" userId="73e9e9bd-e36e-465d-a473-d5808a927cc8" providerId="ADAL" clId="{EDEBCECB-8CE6-4624-9422-ACA74A676553}" dt="2021-10-11T16:44:46.501" v="4934" actId="1038"/>
          <ac:cxnSpMkLst>
            <pc:docMk/>
            <pc:sldMk cId="3336551622" sldId="351"/>
            <ac:cxnSpMk id="15" creationId="{0310FE90-B5D6-4FE3-A187-9A3C1A631D55}"/>
          </ac:cxnSpMkLst>
        </pc:cxnChg>
        <pc:cxnChg chg="add mod">
          <ac:chgData name="Vu Phan (Student)" userId="73e9e9bd-e36e-465d-a473-d5808a927cc8" providerId="ADAL" clId="{EDEBCECB-8CE6-4624-9422-ACA74A676553}" dt="2021-10-11T16:44:46.501" v="4934" actId="1038"/>
          <ac:cxnSpMkLst>
            <pc:docMk/>
            <pc:sldMk cId="3336551622" sldId="351"/>
            <ac:cxnSpMk id="23" creationId="{56AED1CC-91C8-490C-9558-14B137BB03CF}"/>
          </ac:cxnSpMkLst>
        </pc:cxnChg>
        <pc:cxnChg chg="add mod">
          <ac:chgData name="Vu Phan (Student)" userId="73e9e9bd-e36e-465d-a473-d5808a927cc8" providerId="ADAL" clId="{EDEBCECB-8CE6-4624-9422-ACA74A676553}" dt="2021-10-11T16:44:46.501" v="4934" actId="1038"/>
          <ac:cxnSpMkLst>
            <pc:docMk/>
            <pc:sldMk cId="3336551622" sldId="351"/>
            <ac:cxnSpMk id="24" creationId="{E11698A1-5C32-401B-A1F8-809D99D83350}"/>
          </ac:cxnSpMkLst>
        </pc:cxnChg>
      </pc:sldChg>
      <pc:sldChg chg="modSp add del mod">
        <pc:chgData name="Vu Phan (Student)" userId="73e9e9bd-e36e-465d-a473-d5808a927cc8" providerId="ADAL" clId="{EDEBCECB-8CE6-4624-9422-ACA74A676553}" dt="2021-10-11T05:35:56.991" v="2641" actId="47"/>
        <pc:sldMkLst>
          <pc:docMk/>
          <pc:sldMk cId="3662467003" sldId="352"/>
        </pc:sldMkLst>
        <pc:spChg chg="mod">
          <ac:chgData name="Vu Phan (Student)" userId="73e9e9bd-e36e-465d-a473-d5808a927cc8" providerId="ADAL" clId="{EDEBCECB-8CE6-4624-9422-ACA74A676553}" dt="2021-10-10T06:23:31.914" v="2155" actId="20577"/>
          <ac:spMkLst>
            <pc:docMk/>
            <pc:sldMk cId="3662467003" sldId="352"/>
            <ac:spMk id="22" creationId="{193FAFAF-A105-4098-B8F5-A0A65C5D783C}"/>
          </ac:spMkLst>
        </pc:spChg>
      </pc:sldChg>
      <pc:sldChg chg="addSp delSp modSp add mod ord">
        <pc:chgData name="Vu Phan (Student)" userId="73e9e9bd-e36e-465d-a473-d5808a927cc8" providerId="ADAL" clId="{EDEBCECB-8CE6-4624-9422-ACA74A676553}" dt="2021-10-11T17:06:46.166" v="5278" actId="20577"/>
        <pc:sldMkLst>
          <pc:docMk/>
          <pc:sldMk cId="4128385599" sldId="352"/>
        </pc:sldMkLst>
        <pc:spChg chg="mod">
          <ac:chgData name="Vu Phan (Student)" userId="73e9e9bd-e36e-465d-a473-d5808a927cc8" providerId="ADAL" clId="{EDEBCECB-8CE6-4624-9422-ACA74A676553}" dt="2021-10-11T17:06:46.166" v="5278" actId="20577"/>
          <ac:spMkLst>
            <pc:docMk/>
            <pc:sldMk cId="4128385599" sldId="352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EDEBCECB-8CE6-4624-9422-ACA74A676553}" dt="2021-10-11T05:57:41.371" v="2997" actId="20577"/>
          <ac:spMkLst>
            <pc:docMk/>
            <pc:sldMk cId="4128385599" sldId="352"/>
            <ac:spMk id="12" creationId="{8163B8DE-F6A9-4E8C-92F8-1F85C5B5FA71}"/>
          </ac:spMkLst>
        </pc:spChg>
        <pc:spChg chg="add mod">
          <ac:chgData name="Vu Phan (Student)" userId="73e9e9bd-e36e-465d-a473-d5808a927cc8" providerId="ADAL" clId="{EDEBCECB-8CE6-4624-9422-ACA74A676553}" dt="2021-10-11T05:50:30.992" v="2908" actId="1038"/>
          <ac:spMkLst>
            <pc:docMk/>
            <pc:sldMk cId="4128385599" sldId="352"/>
            <ac:spMk id="19" creationId="{2EFBC1D2-DAE2-4301-8896-2B222ADFC1CF}"/>
          </ac:spMkLst>
        </pc:spChg>
        <pc:spChg chg="add mod">
          <ac:chgData name="Vu Phan (Student)" userId="73e9e9bd-e36e-465d-a473-d5808a927cc8" providerId="ADAL" clId="{EDEBCECB-8CE6-4624-9422-ACA74A676553}" dt="2021-10-11T05:50:30.992" v="2908" actId="1038"/>
          <ac:spMkLst>
            <pc:docMk/>
            <pc:sldMk cId="4128385599" sldId="352"/>
            <ac:spMk id="20" creationId="{2C38B535-0C0D-4654-B6BA-965A9B7E427F}"/>
          </ac:spMkLst>
        </pc:spChg>
        <pc:spChg chg="add mod">
          <ac:chgData name="Vu Phan (Student)" userId="73e9e9bd-e36e-465d-a473-d5808a927cc8" providerId="ADAL" clId="{EDEBCECB-8CE6-4624-9422-ACA74A676553}" dt="2021-10-11T05:50:30.992" v="2908" actId="1038"/>
          <ac:spMkLst>
            <pc:docMk/>
            <pc:sldMk cId="4128385599" sldId="352"/>
            <ac:spMk id="21" creationId="{0D56B25B-A28F-48A6-A83E-F1CE190B981E}"/>
          </ac:spMkLst>
        </pc:spChg>
        <pc:spChg chg="mod">
          <ac:chgData name="Vu Phan (Student)" userId="73e9e9bd-e36e-465d-a473-d5808a927cc8" providerId="ADAL" clId="{EDEBCECB-8CE6-4624-9422-ACA74A676553}" dt="2021-10-11T05:36:39.975" v="2661" actId="20577"/>
          <ac:spMkLst>
            <pc:docMk/>
            <pc:sldMk cId="4128385599" sldId="352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05:50:30.992" v="2908" actId="1038"/>
          <ac:spMkLst>
            <pc:docMk/>
            <pc:sldMk cId="4128385599" sldId="352"/>
            <ac:spMk id="24" creationId="{ED035EA9-BA64-4141-9B28-BA5CDD5FB0FF}"/>
          </ac:spMkLst>
        </pc:spChg>
        <pc:graphicFrameChg chg="mod">
          <ac:chgData name="Vu Phan (Student)" userId="73e9e9bd-e36e-465d-a473-d5808a927cc8" providerId="ADAL" clId="{EDEBCECB-8CE6-4624-9422-ACA74A676553}" dt="2021-10-11T05:50:30.992" v="2908" actId="1038"/>
          <ac:graphicFrameMkLst>
            <pc:docMk/>
            <pc:sldMk cId="4128385599" sldId="352"/>
            <ac:graphicFrameMk id="14" creationId="{19AF2331-0999-49BD-BB64-9D21926D0EA2}"/>
          </ac:graphicFrameMkLst>
        </pc:graphicFrameChg>
        <pc:graphicFrameChg chg="del">
          <ac:chgData name="Vu Phan (Student)" userId="73e9e9bd-e36e-465d-a473-d5808a927cc8" providerId="ADAL" clId="{EDEBCECB-8CE6-4624-9422-ACA74A676553}" dt="2021-10-11T05:36:28.233" v="2645" actId="478"/>
          <ac:graphicFrameMkLst>
            <pc:docMk/>
            <pc:sldMk cId="4128385599" sldId="352"/>
            <ac:graphicFrameMk id="15" creationId="{84D07861-171A-4629-B233-4803DF3FEA0E}"/>
          </ac:graphicFrameMkLst>
        </pc:graphicFrameChg>
        <pc:graphicFrameChg chg="del">
          <ac:chgData name="Vu Phan (Student)" userId="73e9e9bd-e36e-465d-a473-d5808a927cc8" providerId="ADAL" clId="{EDEBCECB-8CE6-4624-9422-ACA74A676553}" dt="2021-10-11T05:36:28.233" v="2645" actId="478"/>
          <ac:graphicFrameMkLst>
            <pc:docMk/>
            <pc:sldMk cId="4128385599" sldId="352"/>
            <ac:graphicFrameMk id="16" creationId="{21F42513-BFB2-4E1F-A2BD-46B592A3EF9B}"/>
          </ac:graphicFrameMkLst>
        </pc:graphicFrameChg>
        <pc:cxnChg chg="add mod">
          <ac:chgData name="Vu Phan (Student)" userId="73e9e9bd-e36e-465d-a473-d5808a927cc8" providerId="ADAL" clId="{EDEBCECB-8CE6-4624-9422-ACA74A676553}" dt="2021-10-11T05:50:30.992" v="2908" actId="1038"/>
          <ac:cxnSpMkLst>
            <pc:docMk/>
            <pc:sldMk cId="4128385599" sldId="352"/>
            <ac:cxnSpMk id="13" creationId="{FDA441D6-0490-44FA-8564-AE255F6792BD}"/>
          </ac:cxnSpMkLst>
        </pc:cxnChg>
        <pc:cxnChg chg="add mod">
          <ac:chgData name="Vu Phan (Student)" userId="73e9e9bd-e36e-465d-a473-d5808a927cc8" providerId="ADAL" clId="{EDEBCECB-8CE6-4624-9422-ACA74A676553}" dt="2021-10-11T05:50:30.992" v="2908" actId="1038"/>
          <ac:cxnSpMkLst>
            <pc:docMk/>
            <pc:sldMk cId="4128385599" sldId="352"/>
            <ac:cxnSpMk id="17" creationId="{59E7F2CA-2AC6-4568-B49D-7C967108D69C}"/>
          </ac:cxnSpMkLst>
        </pc:cxnChg>
        <pc:cxnChg chg="add mod">
          <ac:chgData name="Vu Phan (Student)" userId="73e9e9bd-e36e-465d-a473-d5808a927cc8" providerId="ADAL" clId="{EDEBCECB-8CE6-4624-9422-ACA74A676553}" dt="2021-10-11T05:50:30.992" v="2908" actId="1038"/>
          <ac:cxnSpMkLst>
            <pc:docMk/>
            <pc:sldMk cId="4128385599" sldId="352"/>
            <ac:cxnSpMk id="18" creationId="{69C6FC12-F699-4C92-A6EB-1C2EB35CA8C8}"/>
          </ac:cxnSpMkLst>
        </pc:cxnChg>
        <pc:cxnChg chg="add mod">
          <ac:chgData name="Vu Phan (Student)" userId="73e9e9bd-e36e-465d-a473-d5808a927cc8" providerId="ADAL" clId="{EDEBCECB-8CE6-4624-9422-ACA74A676553}" dt="2021-10-11T05:50:30.992" v="2908" actId="1038"/>
          <ac:cxnSpMkLst>
            <pc:docMk/>
            <pc:sldMk cId="4128385599" sldId="352"/>
            <ac:cxnSpMk id="23" creationId="{3A95786C-5BA6-4730-8589-A97291373B72}"/>
          </ac:cxnSpMkLst>
        </pc:cxnChg>
      </pc:sldChg>
      <pc:sldChg chg="addSp delSp modSp add mod">
        <pc:chgData name="Vu Phan (Student)" userId="73e9e9bd-e36e-465d-a473-d5808a927cc8" providerId="ADAL" clId="{EDEBCECB-8CE6-4624-9422-ACA74A676553}" dt="2021-10-11T17:06:52.102" v="5282" actId="20577"/>
        <pc:sldMkLst>
          <pc:docMk/>
          <pc:sldMk cId="3326957825" sldId="353"/>
        </pc:sldMkLst>
        <pc:spChg chg="mod">
          <ac:chgData name="Vu Phan (Student)" userId="73e9e9bd-e36e-465d-a473-d5808a927cc8" providerId="ADAL" clId="{EDEBCECB-8CE6-4624-9422-ACA74A676553}" dt="2021-10-11T17:06:52.102" v="5282" actId="20577"/>
          <ac:spMkLst>
            <pc:docMk/>
            <pc:sldMk cId="3326957825" sldId="353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EDEBCECB-8CE6-4624-9422-ACA74A676553}" dt="2021-10-11T05:59:16.181" v="3009" actId="20577"/>
          <ac:spMkLst>
            <pc:docMk/>
            <pc:sldMk cId="3326957825" sldId="353"/>
            <ac:spMk id="12" creationId="{6C7C90B5-2BB3-4DB3-8F14-1FF3B3B46C15}"/>
          </ac:spMkLst>
        </pc:spChg>
        <pc:spChg chg="add mod">
          <ac:chgData name="Vu Phan (Student)" userId="73e9e9bd-e36e-465d-a473-d5808a927cc8" providerId="ADAL" clId="{EDEBCECB-8CE6-4624-9422-ACA74A676553}" dt="2021-10-11T06:01:59.320" v="3029" actId="1035"/>
          <ac:spMkLst>
            <pc:docMk/>
            <pc:sldMk cId="3326957825" sldId="353"/>
            <ac:spMk id="19" creationId="{76C8583E-CBEC-4ED0-B599-64F3394D1783}"/>
          </ac:spMkLst>
        </pc:spChg>
        <pc:spChg chg="add mod">
          <ac:chgData name="Vu Phan (Student)" userId="73e9e9bd-e36e-465d-a473-d5808a927cc8" providerId="ADAL" clId="{EDEBCECB-8CE6-4624-9422-ACA74A676553}" dt="2021-10-11T06:01:59.320" v="3029" actId="1035"/>
          <ac:spMkLst>
            <pc:docMk/>
            <pc:sldMk cId="3326957825" sldId="353"/>
            <ac:spMk id="20" creationId="{63CEC7B0-FA35-434B-906A-39FF59D67CEE}"/>
          </ac:spMkLst>
        </pc:spChg>
        <pc:spChg chg="add mod">
          <ac:chgData name="Vu Phan (Student)" userId="73e9e9bd-e36e-465d-a473-d5808a927cc8" providerId="ADAL" clId="{EDEBCECB-8CE6-4624-9422-ACA74A676553}" dt="2021-10-11T06:02:12.632" v="3046" actId="1037"/>
          <ac:spMkLst>
            <pc:docMk/>
            <pc:sldMk cId="3326957825" sldId="353"/>
            <ac:spMk id="21" creationId="{2DF75CA1-4D1B-4B34-B1E1-D7BC5F6AA403}"/>
          </ac:spMkLst>
        </pc:spChg>
        <pc:spChg chg="mod">
          <ac:chgData name="Vu Phan (Student)" userId="73e9e9bd-e36e-465d-a473-d5808a927cc8" providerId="ADAL" clId="{EDEBCECB-8CE6-4624-9422-ACA74A676553}" dt="2021-10-11T05:37:40.022" v="2721" actId="20577"/>
          <ac:spMkLst>
            <pc:docMk/>
            <pc:sldMk cId="3326957825" sldId="353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06:01:59.320" v="3029" actId="1035"/>
          <ac:spMkLst>
            <pc:docMk/>
            <pc:sldMk cId="3326957825" sldId="353"/>
            <ac:spMk id="24" creationId="{E038476B-5C20-4FD7-8865-ABCA3F63BF3A}"/>
          </ac:spMkLst>
        </pc:spChg>
        <pc:graphicFrameChg chg="del">
          <ac:chgData name="Vu Phan (Student)" userId="73e9e9bd-e36e-465d-a473-d5808a927cc8" providerId="ADAL" clId="{EDEBCECB-8CE6-4624-9422-ACA74A676553}" dt="2021-10-11T05:37:30.412" v="2706" actId="478"/>
          <ac:graphicFrameMkLst>
            <pc:docMk/>
            <pc:sldMk cId="3326957825" sldId="353"/>
            <ac:graphicFrameMk id="14" creationId="{19AF2331-0999-49BD-BB64-9D21926D0EA2}"/>
          </ac:graphicFrameMkLst>
        </pc:graphicFrameChg>
        <pc:graphicFrameChg chg="del">
          <ac:chgData name="Vu Phan (Student)" userId="73e9e9bd-e36e-465d-a473-d5808a927cc8" providerId="ADAL" clId="{EDEBCECB-8CE6-4624-9422-ACA74A676553}" dt="2021-10-11T05:37:30.412" v="2706" actId="478"/>
          <ac:graphicFrameMkLst>
            <pc:docMk/>
            <pc:sldMk cId="3326957825" sldId="353"/>
            <ac:graphicFrameMk id="15" creationId="{84D07861-171A-4629-B233-4803DF3FEA0E}"/>
          </ac:graphicFrameMkLst>
        </pc:graphicFrameChg>
        <pc:graphicFrameChg chg="mod">
          <ac:chgData name="Vu Phan (Student)" userId="73e9e9bd-e36e-465d-a473-d5808a927cc8" providerId="ADAL" clId="{EDEBCECB-8CE6-4624-9422-ACA74A676553}" dt="2021-10-11T05:58:03.565" v="3001" actId="1076"/>
          <ac:graphicFrameMkLst>
            <pc:docMk/>
            <pc:sldMk cId="3326957825" sldId="353"/>
            <ac:graphicFrameMk id="16" creationId="{21F42513-BFB2-4E1F-A2BD-46B592A3EF9B}"/>
          </ac:graphicFrameMkLst>
        </pc:graphicFrameChg>
        <pc:cxnChg chg="add mod">
          <ac:chgData name="Vu Phan (Student)" userId="73e9e9bd-e36e-465d-a473-d5808a927cc8" providerId="ADAL" clId="{EDEBCECB-8CE6-4624-9422-ACA74A676553}" dt="2021-10-11T06:01:59.320" v="3029" actId="1035"/>
          <ac:cxnSpMkLst>
            <pc:docMk/>
            <pc:sldMk cId="3326957825" sldId="353"/>
            <ac:cxnSpMk id="13" creationId="{C5C3B182-A096-4199-8AA1-EFC595D8BA42}"/>
          </ac:cxnSpMkLst>
        </pc:cxnChg>
        <pc:cxnChg chg="add mod">
          <ac:chgData name="Vu Phan (Student)" userId="73e9e9bd-e36e-465d-a473-d5808a927cc8" providerId="ADAL" clId="{EDEBCECB-8CE6-4624-9422-ACA74A676553}" dt="2021-10-11T06:01:59.320" v="3029" actId="1035"/>
          <ac:cxnSpMkLst>
            <pc:docMk/>
            <pc:sldMk cId="3326957825" sldId="353"/>
            <ac:cxnSpMk id="17" creationId="{267A1731-F50C-4DC0-8E44-5229444EF30C}"/>
          </ac:cxnSpMkLst>
        </pc:cxnChg>
        <pc:cxnChg chg="add mod">
          <ac:chgData name="Vu Phan (Student)" userId="73e9e9bd-e36e-465d-a473-d5808a927cc8" providerId="ADAL" clId="{EDEBCECB-8CE6-4624-9422-ACA74A676553}" dt="2021-10-11T06:02:12.632" v="3046" actId="1037"/>
          <ac:cxnSpMkLst>
            <pc:docMk/>
            <pc:sldMk cId="3326957825" sldId="353"/>
            <ac:cxnSpMk id="18" creationId="{E02BD09E-034D-4CA0-A198-5F5624F91E35}"/>
          </ac:cxnSpMkLst>
        </pc:cxnChg>
        <pc:cxnChg chg="add mod">
          <ac:chgData name="Vu Phan (Student)" userId="73e9e9bd-e36e-465d-a473-d5808a927cc8" providerId="ADAL" clId="{EDEBCECB-8CE6-4624-9422-ACA74A676553}" dt="2021-10-11T06:01:59.320" v="3029" actId="1035"/>
          <ac:cxnSpMkLst>
            <pc:docMk/>
            <pc:sldMk cId="3326957825" sldId="353"/>
            <ac:cxnSpMk id="23" creationId="{E69FCA54-DD9F-487B-8C7B-29B099C4CA1D}"/>
          </ac:cxnSpMkLst>
        </pc:cxnChg>
      </pc:sldChg>
      <pc:sldChg chg="modSp add del mod">
        <pc:chgData name="Vu Phan (Student)" userId="73e9e9bd-e36e-465d-a473-d5808a927cc8" providerId="ADAL" clId="{EDEBCECB-8CE6-4624-9422-ACA74A676553}" dt="2021-10-11T05:35:56.991" v="2641" actId="47"/>
        <pc:sldMkLst>
          <pc:docMk/>
          <pc:sldMk cId="3694506365" sldId="353"/>
        </pc:sldMkLst>
        <pc:spChg chg="mod">
          <ac:chgData name="Vu Phan (Student)" userId="73e9e9bd-e36e-465d-a473-d5808a927cc8" providerId="ADAL" clId="{EDEBCECB-8CE6-4624-9422-ACA74A676553}" dt="2021-10-10T06:23:37.198" v="2158" actId="20577"/>
          <ac:spMkLst>
            <pc:docMk/>
            <pc:sldMk cId="3694506365" sldId="353"/>
            <ac:spMk id="22" creationId="{193FAFAF-A105-4098-B8F5-A0A65C5D783C}"/>
          </ac:spMkLst>
        </pc:spChg>
      </pc:sldChg>
      <pc:sldChg chg="addSp delSp modSp add mod">
        <pc:chgData name="Vu Phan (Student)" userId="73e9e9bd-e36e-465d-a473-d5808a927cc8" providerId="ADAL" clId="{EDEBCECB-8CE6-4624-9422-ACA74A676553}" dt="2021-10-11T17:06:14.913" v="5267" actId="20577"/>
        <pc:sldMkLst>
          <pc:docMk/>
          <pc:sldMk cId="3791378663" sldId="354"/>
        </pc:sldMkLst>
        <pc:spChg chg="add mod">
          <ac:chgData name="Vu Phan (Student)" userId="73e9e9bd-e36e-465d-a473-d5808a927cc8" providerId="ADAL" clId="{EDEBCECB-8CE6-4624-9422-ACA74A676553}" dt="2021-10-11T06:10:29.511" v="3178" actId="20577"/>
          <ac:spMkLst>
            <pc:docMk/>
            <pc:sldMk cId="3791378663" sldId="354"/>
            <ac:spMk id="12" creationId="{3C706FAF-687C-4F17-84C7-55150EF788EE}"/>
          </ac:spMkLst>
        </pc:spChg>
        <pc:spChg chg="mod">
          <ac:chgData name="Vu Phan (Student)" userId="73e9e9bd-e36e-465d-a473-d5808a927cc8" providerId="ADAL" clId="{EDEBCECB-8CE6-4624-9422-ACA74A676553}" dt="2021-10-11T17:06:14.913" v="5267" actId="20577"/>
          <ac:spMkLst>
            <pc:docMk/>
            <pc:sldMk cId="3791378663" sldId="354"/>
            <ac:spMk id="17" creationId="{A318CB95-62E0-46D7-AD45-1F9F767AC36F}"/>
          </ac:spMkLst>
        </pc:spChg>
        <pc:spChg chg="add mod">
          <ac:chgData name="Vu Phan (Student)" userId="73e9e9bd-e36e-465d-a473-d5808a927cc8" providerId="ADAL" clId="{EDEBCECB-8CE6-4624-9422-ACA74A676553}" dt="2021-10-11T06:11:28.761" v="3183" actId="1076"/>
          <ac:spMkLst>
            <pc:docMk/>
            <pc:sldMk cId="3791378663" sldId="354"/>
            <ac:spMk id="20" creationId="{A328D508-DABF-4F52-96B9-E8BBC484E690}"/>
          </ac:spMkLst>
        </pc:spChg>
        <pc:spChg chg="add mod">
          <ac:chgData name="Vu Phan (Student)" userId="73e9e9bd-e36e-465d-a473-d5808a927cc8" providerId="ADAL" clId="{EDEBCECB-8CE6-4624-9422-ACA74A676553}" dt="2021-10-11T06:11:28.761" v="3183" actId="1076"/>
          <ac:spMkLst>
            <pc:docMk/>
            <pc:sldMk cId="3791378663" sldId="354"/>
            <ac:spMk id="21" creationId="{D4A49710-5340-468E-B885-3C7EF948C0F9}"/>
          </ac:spMkLst>
        </pc:spChg>
        <pc:spChg chg="mod">
          <ac:chgData name="Vu Phan (Student)" userId="73e9e9bd-e36e-465d-a473-d5808a927cc8" providerId="ADAL" clId="{EDEBCECB-8CE6-4624-9422-ACA74A676553}" dt="2021-10-11T05:38:20.248" v="2740" actId="20577"/>
          <ac:spMkLst>
            <pc:docMk/>
            <pc:sldMk cId="3791378663" sldId="354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06:11:28.761" v="3183" actId="1076"/>
          <ac:spMkLst>
            <pc:docMk/>
            <pc:sldMk cId="3791378663" sldId="354"/>
            <ac:spMk id="23" creationId="{DA528230-472F-4B36-8B69-2B711DB61A3D}"/>
          </ac:spMkLst>
        </pc:spChg>
        <pc:spChg chg="add mod">
          <ac:chgData name="Vu Phan (Student)" userId="73e9e9bd-e36e-465d-a473-d5808a927cc8" providerId="ADAL" clId="{EDEBCECB-8CE6-4624-9422-ACA74A676553}" dt="2021-10-11T06:11:28.761" v="3183" actId="1076"/>
          <ac:spMkLst>
            <pc:docMk/>
            <pc:sldMk cId="3791378663" sldId="354"/>
            <ac:spMk id="25" creationId="{49CA8B11-3F77-4C30-A971-9DC7D8A82B0E}"/>
          </ac:spMkLst>
        </pc:spChg>
        <pc:graphicFrameChg chg="del">
          <ac:chgData name="Vu Phan (Student)" userId="73e9e9bd-e36e-465d-a473-d5808a927cc8" providerId="ADAL" clId="{EDEBCECB-8CE6-4624-9422-ACA74A676553}" dt="2021-10-11T05:38:12.526" v="2737" actId="478"/>
          <ac:graphicFrameMkLst>
            <pc:docMk/>
            <pc:sldMk cId="3791378663" sldId="354"/>
            <ac:graphicFrameMk id="15" creationId="{FC3E1901-0035-47E2-9EAD-CD6D237B1958}"/>
          </ac:graphicFrameMkLst>
        </pc:graphicFrameChg>
        <pc:graphicFrameChg chg="mod">
          <ac:chgData name="Vu Phan (Student)" userId="73e9e9bd-e36e-465d-a473-d5808a927cc8" providerId="ADAL" clId="{EDEBCECB-8CE6-4624-9422-ACA74A676553}" dt="2021-10-11T06:11:12.025" v="3179" actId="1076"/>
          <ac:graphicFrameMkLst>
            <pc:docMk/>
            <pc:sldMk cId="3791378663" sldId="354"/>
            <ac:graphicFrameMk id="18" creationId="{9CB26A6D-1CC2-4A7C-B4A5-7D204BFA47A8}"/>
          </ac:graphicFrameMkLst>
        </pc:graphicFrameChg>
        <pc:graphicFrameChg chg="del">
          <ac:chgData name="Vu Phan (Student)" userId="73e9e9bd-e36e-465d-a473-d5808a927cc8" providerId="ADAL" clId="{EDEBCECB-8CE6-4624-9422-ACA74A676553}" dt="2021-10-11T05:38:12.526" v="2737" actId="478"/>
          <ac:graphicFrameMkLst>
            <pc:docMk/>
            <pc:sldMk cId="3791378663" sldId="354"/>
            <ac:graphicFrameMk id="19" creationId="{A3C998BE-6C4D-41B3-93F4-B84394235A12}"/>
          </ac:graphicFrameMkLst>
        </pc:graphicFrameChg>
        <pc:cxnChg chg="add mod">
          <ac:chgData name="Vu Phan (Student)" userId="73e9e9bd-e36e-465d-a473-d5808a927cc8" providerId="ADAL" clId="{EDEBCECB-8CE6-4624-9422-ACA74A676553}" dt="2021-10-11T06:11:28.761" v="3183" actId="1076"/>
          <ac:cxnSpMkLst>
            <pc:docMk/>
            <pc:sldMk cId="3791378663" sldId="354"/>
            <ac:cxnSpMk id="13" creationId="{3E1B20B9-F48E-4757-BC83-411D077E9187}"/>
          </ac:cxnSpMkLst>
        </pc:cxnChg>
        <pc:cxnChg chg="add mod">
          <ac:chgData name="Vu Phan (Student)" userId="73e9e9bd-e36e-465d-a473-d5808a927cc8" providerId="ADAL" clId="{EDEBCECB-8CE6-4624-9422-ACA74A676553}" dt="2021-10-11T06:11:28.761" v="3183" actId="1076"/>
          <ac:cxnSpMkLst>
            <pc:docMk/>
            <pc:sldMk cId="3791378663" sldId="354"/>
            <ac:cxnSpMk id="14" creationId="{97F89E9D-1F76-400F-A9B0-C852E761623A}"/>
          </ac:cxnSpMkLst>
        </pc:cxnChg>
        <pc:cxnChg chg="add mod">
          <ac:chgData name="Vu Phan (Student)" userId="73e9e9bd-e36e-465d-a473-d5808a927cc8" providerId="ADAL" clId="{EDEBCECB-8CE6-4624-9422-ACA74A676553}" dt="2021-10-11T06:11:28.761" v="3183" actId="1076"/>
          <ac:cxnSpMkLst>
            <pc:docMk/>
            <pc:sldMk cId="3791378663" sldId="354"/>
            <ac:cxnSpMk id="16" creationId="{44EBE95F-114D-4424-BBF7-F918FF5D9A79}"/>
          </ac:cxnSpMkLst>
        </pc:cxnChg>
        <pc:cxnChg chg="add mod">
          <ac:chgData name="Vu Phan (Student)" userId="73e9e9bd-e36e-465d-a473-d5808a927cc8" providerId="ADAL" clId="{EDEBCECB-8CE6-4624-9422-ACA74A676553}" dt="2021-10-11T06:11:28.761" v="3183" actId="1076"/>
          <ac:cxnSpMkLst>
            <pc:docMk/>
            <pc:sldMk cId="3791378663" sldId="354"/>
            <ac:cxnSpMk id="24" creationId="{519B12C8-651A-4E7A-95EE-06E7B899F94C}"/>
          </ac:cxnSpMkLst>
        </pc:cxnChg>
      </pc:sldChg>
      <pc:sldChg chg="modSp add del mod">
        <pc:chgData name="Vu Phan (Student)" userId="73e9e9bd-e36e-465d-a473-d5808a927cc8" providerId="ADAL" clId="{EDEBCECB-8CE6-4624-9422-ACA74A676553}" dt="2021-10-11T05:36:09.613" v="2642" actId="47"/>
        <pc:sldMkLst>
          <pc:docMk/>
          <pc:sldMk cId="3958598351" sldId="354"/>
        </pc:sldMkLst>
        <pc:spChg chg="mod">
          <ac:chgData name="Vu Phan (Student)" userId="73e9e9bd-e36e-465d-a473-d5808a927cc8" providerId="ADAL" clId="{EDEBCECB-8CE6-4624-9422-ACA74A676553}" dt="2021-10-10T06:24:12.905" v="2179" actId="20577"/>
          <ac:spMkLst>
            <pc:docMk/>
            <pc:sldMk cId="3958598351" sldId="354"/>
            <ac:spMk id="22" creationId="{193FAFAF-A105-4098-B8F5-A0A65C5D783C}"/>
          </ac:spMkLst>
        </pc:spChg>
      </pc:sldChg>
      <pc:sldChg chg="addSp delSp modSp add mod">
        <pc:chgData name="Vu Phan (Student)" userId="73e9e9bd-e36e-465d-a473-d5808a927cc8" providerId="ADAL" clId="{EDEBCECB-8CE6-4624-9422-ACA74A676553}" dt="2021-10-11T17:06:17.220" v="5268" actId="20577"/>
        <pc:sldMkLst>
          <pc:docMk/>
          <pc:sldMk cId="959834149" sldId="355"/>
        </pc:sldMkLst>
        <pc:spChg chg="add mod">
          <ac:chgData name="Vu Phan (Student)" userId="73e9e9bd-e36e-465d-a473-d5808a927cc8" providerId="ADAL" clId="{EDEBCECB-8CE6-4624-9422-ACA74A676553}" dt="2021-10-11T06:13:33.094" v="3198" actId="20577"/>
          <ac:spMkLst>
            <pc:docMk/>
            <pc:sldMk cId="959834149" sldId="355"/>
            <ac:spMk id="12" creationId="{56778F37-37A0-4F6F-9F2D-766984AEA66A}"/>
          </ac:spMkLst>
        </pc:spChg>
        <pc:spChg chg="mod">
          <ac:chgData name="Vu Phan (Student)" userId="73e9e9bd-e36e-465d-a473-d5808a927cc8" providerId="ADAL" clId="{EDEBCECB-8CE6-4624-9422-ACA74A676553}" dt="2021-10-11T17:06:17.220" v="5268" actId="20577"/>
          <ac:spMkLst>
            <pc:docMk/>
            <pc:sldMk cId="959834149" sldId="355"/>
            <ac:spMk id="17" creationId="{A318CB95-62E0-46D7-AD45-1F9F767AC36F}"/>
          </ac:spMkLst>
        </pc:spChg>
        <pc:spChg chg="add mod">
          <ac:chgData name="Vu Phan (Student)" userId="73e9e9bd-e36e-465d-a473-d5808a927cc8" providerId="ADAL" clId="{EDEBCECB-8CE6-4624-9422-ACA74A676553}" dt="2021-10-11T06:13:59.434" v="3207" actId="1036"/>
          <ac:spMkLst>
            <pc:docMk/>
            <pc:sldMk cId="959834149" sldId="355"/>
            <ac:spMk id="20" creationId="{07603E5E-1B93-4C5E-AECF-B6ACC096B11E}"/>
          </ac:spMkLst>
        </pc:spChg>
        <pc:spChg chg="add mod">
          <ac:chgData name="Vu Phan (Student)" userId="73e9e9bd-e36e-465d-a473-d5808a927cc8" providerId="ADAL" clId="{EDEBCECB-8CE6-4624-9422-ACA74A676553}" dt="2021-10-11T06:13:59.434" v="3207" actId="1036"/>
          <ac:spMkLst>
            <pc:docMk/>
            <pc:sldMk cId="959834149" sldId="355"/>
            <ac:spMk id="21" creationId="{D9F0D287-CDB4-4913-B353-5D14AF95C971}"/>
          </ac:spMkLst>
        </pc:spChg>
        <pc:spChg chg="mod">
          <ac:chgData name="Vu Phan (Student)" userId="73e9e9bd-e36e-465d-a473-d5808a927cc8" providerId="ADAL" clId="{EDEBCECB-8CE6-4624-9422-ACA74A676553}" dt="2021-10-11T05:38:48.149" v="2752" actId="20577"/>
          <ac:spMkLst>
            <pc:docMk/>
            <pc:sldMk cId="959834149" sldId="355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06:13:59.434" v="3207" actId="1036"/>
          <ac:spMkLst>
            <pc:docMk/>
            <pc:sldMk cId="959834149" sldId="355"/>
            <ac:spMk id="23" creationId="{E9A40B52-54EC-499E-B381-63D5E5B68163}"/>
          </ac:spMkLst>
        </pc:spChg>
        <pc:spChg chg="add mod">
          <ac:chgData name="Vu Phan (Student)" userId="73e9e9bd-e36e-465d-a473-d5808a927cc8" providerId="ADAL" clId="{EDEBCECB-8CE6-4624-9422-ACA74A676553}" dt="2021-10-11T06:13:59.434" v="3207" actId="1036"/>
          <ac:spMkLst>
            <pc:docMk/>
            <pc:sldMk cId="959834149" sldId="355"/>
            <ac:spMk id="25" creationId="{4D034C9C-9EEF-4B1F-BC15-96EEC181DC50}"/>
          </ac:spMkLst>
        </pc:spChg>
        <pc:graphicFrameChg chg="del">
          <ac:chgData name="Vu Phan (Student)" userId="73e9e9bd-e36e-465d-a473-d5808a927cc8" providerId="ADAL" clId="{EDEBCECB-8CE6-4624-9422-ACA74A676553}" dt="2021-10-11T05:38:27.864" v="2741" actId="478"/>
          <ac:graphicFrameMkLst>
            <pc:docMk/>
            <pc:sldMk cId="959834149" sldId="355"/>
            <ac:graphicFrameMk id="15" creationId="{FC3E1901-0035-47E2-9EAD-CD6D237B1958}"/>
          </ac:graphicFrameMkLst>
        </pc:graphicFrameChg>
        <pc:graphicFrameChg chg="del">
          <ac:chgData name="Vu Phan (Student)" userId="73e9e9bd-e36e-465d-a473-d5808a927cc8" providerId="ADAL" clId="{EDEBCECB-8CE6-4624-9422-ACA74A676553}" dt="2021-10-11T05:38:27.864" v="2741" actId="478"/>
          <ac:graphicFrameMkLst>
            <pc:docMk/>
            <pc:sldMk cId="959834149" sldId="355"/>
            <ac:graphicFrameMk id="18" creationId="{9CB26A6D-1CC2-4A7C-B4A5-7D204BFA47A8}"/>
          </ac:graphicFrameMkLst>
        </pc:graphicFrameChg>
        <pc:graphicFrameChg chg="mod">
          <ac:chgData name="Vu Phan (Student)" userId="73e9e9bd-e36e-465d-a473-d5808a927cc8" providerId="ADAL" clId="{EDEBCECB-8CE6-4624-9422-ACA74A676553}" dt="2021-10-11T06:14:09.973" v="3233" actId="1035"/>
          <ac:graphicFrameMkLst>
            <pc:docMk/>
            <pc:sldMk cId="959834149" sldId="355"/>
            <ac:graphicFrameMk id="19" creationId="{A3C998BE-6C4D-41B3-93F4-B84394235A12}"/>
          </ac:graphicFrameMkLst>
        </pc:graphicFrameChg>
        <pc:cxnChg chg="add mod">
          <ac:chgData name="Vu Phan (Student)" userId="73e9e9bd-e36e-465d-a473-d5808a927cc8" providerId="ADAL" clId="{EDEBCECB-8CE6-4624-9422-ACA74A676553}" dt="2021-10-11T06:13:59.434" v="3207" actId="1036"/>
          <ac:cxnSpMkLst>
            <pc:docMk/>
            <pc:sldMk cId="959834149" sldId="355"/>
            <ac:cxnSpMk id="13" creationId="{55FEC4E3-03BC-4C3A-94D5-BE9BBA19557E}"/>
          </ac:cxnSpMkLst>
        </pc:cxnChg>
        <pc:cxnChg chg="add mod">
          <ac:chgData name="Vu Phan (Student)" userId="73e9e9bd-e36e-465d-a473-d5808a927cc8" providerId="ADAL" clId="{EDEBCECB-8CE6-4624-9422-ACA74A676553}" dt="2021-10-11T06:13:59.434" v="3207" actId="1036"/>
          <ac:cxnSpMkLst>
            <pc:docMk/>
            <pc:sldMk cId="959834149" sldId="355"/>
            <ac:cxnSpMk id="14" creationId="{5A5E6B40-F2E2-41A3-8764-3FAC94CD961B}"/>
          </ac:cxnSpMkLst>
        </pc:cxnChg>
        <pc:cxnChg chg="add mod">
          <ac:chgData name="Vu Phan (Student)" userId="73e9e9bd-e36e-465d-a473-d5808a927cc8" providerId="ADAL" clId="{EDEBCECB-8CE6-4624-9422-ACA74A676553}" dt="2021-10-11T06:13:59.434" v="3207" actId="1036"/>
          <ac:cxnSpMkLst>
            <pc:docMk/>
            <pc:sldMk cId="959834149" sldId="355"/>
            <ac:cxnSpMk id="16" creationId="{9A8C21F6-3D2B-4C97-9462-2B85743C5751}"/>
          </ac:cxnSpMkLst>
        </pc:cxnChg>
        <pc:cxnChg chg="add mod">
          <ac:chgData name="Vu Phan (Student)" userId="73e9e9bd-e36e-465d-a473-d5808a927cc8" providerId="ADAL" clId="{EDEBCECB-8CE6-4624-9422-ACA74A676553}" dt="2021-10-11T06:13:59.434" v="3207" actId="1036"/>
          <ac:cxnSpMkLst>
            <pc:docMk/>
            <pc:sldMk cId="959834149" sldId="355"/>
            <ac:cxnSpMk id="24" creationId="{56B954B8-B38F-4412-AE68-B3E72D4BBD42}"/>
          </ac:cxnSpMkLst>
        </pc:cxnChg>
      </pc:sldChg>
      <pc:sldChg chg="modSp add del mod">
        <pc:chgData name="Vu Phan (Student)" userId="73e9e9bd-e36e-465d-a473-d5808a927cc8" providerId="ADAL" clId="{EDEBCECB-8CE6-4624-9422-ACA74A676553}" dt="2021-10-11T05:36:09.613" v="2642" actId="47"/>
        <pc:sldMkLst>
          <pc:docMk/>
          <pc:sldMk cId="2989680248" sldId="355"/>
        </pc:sldMkLst>
        <pc:spChg chg="mod">
          <ac:chgData name="Vu Phan (Student)" userId="73e9e9bd-e36e-465d-a473-d5808a927cc8" providerId="ADAL" clId="{EDEBCECB-8CE6-4624-9422-ACA74A676553}" dt="2021-10-10T06:24:18.965" v="2182" actId="20577"/>
          <ac:spMkLst>
            <pc:docMk/>
            <pc:sldMk cId="2989680248" sldId="355"/>
            <ac:spMk id="22" creationId="{193FAFAF-A105-4098-B8F5-A0A65C5D783C}"/>
          </ac:spMkLst>
        </pc:spChg>
      </pc:sldChg>
      <pc:sldChg chg="modSp add del mod">
        <pc:chgData name="Vu Phan (Student)" userId="73e9e9bd-e36e-465d-a473-d5808a927cc8" providerId="ADAL" clId="{EDEBCECB-8CE6-4624-9422-ACA74A676553}" dt="2021-10-11T05:36:16.092" v="2643" actId="47"/>
        <pc:sldMkLst>
          <pc:docMk/>
          <pc:sldMk cId="1922664595" sldId="356"/>
        </pc:sldMkLst>
        <pc:spChg chg="mod">
          <ac:chgData name="Vu Phan (Student)" userId="73e9e9bd-e36e-465d-a473-d5808a927cc8" providerId="ADAL" clId="{EDEBCECB-8CE6-4624-9422-ACA74A676553}" dt="2021-10-10T06:24:36.475" v="2202" actId="20577"/>
          <ac:spMkLst>
            <pc:docMk/>
            <pc:sldMk cId="1922664595" sldId="356"/>
            <ac:spMk id="22" creationId="{193FAFAF-A105-4098-B8F5-A0A65C5D783C}"/>
          </ac:spMkLst>
        </pc:spChg>
      </pc:sldChg>
      <pc:sldChg chg="addSp delSp modSp add mod">
        <pc:chgData name="Vu Phan (Student)" userId="73e9e9bd-e36e-465d-a473-d5808a927cc8" providerId="ADAL" clId="{EDEBCECB-8CE6-4624-9422-ACA74A676553}" dt="2021-10-11T17:06:23.973" v="5270" actId="20577"/>
        <pc:sldMkLst>
          <pc:docMk/>
          <pc:sldMk cId="3801527956" sldId="356"/>
        </pc:sldMkLst>
        <pc:spChg chg="add mod">
          <ac:chgData name="Vu Phan (Student)" userId="73e9e9bd-e36e-465d-a473-d5808a927cc8" providerId="ADAL" clId="{EDEBCECB-8CE6-4624-9422-ACA74A676553}" dt="2021-10-11T06:22:27.727" v="3308" actId="20577"/>
          <ac:spMkLst>
            <pc:docMk/>
            <pc:sldMk cId="3801527956" sldId="356"/>
            <ac:spMk id="12" creationId="{AC5326A1-451D-4793-94D4-756DDC9E2DC3}"/>
          </ac:spMkLst>
        </pc:spChg>
        <pc:spChg chg="mod">
          <ac:chgData name="Vu Phan (Student)" userId="73e9e9bd-e36e-465d-a473-d5808a927cc8" providerId="ADAL" clId="{EDEBCECB-8CE6-4624-9422-ACA74A676553}" dt="2021-10-11T17:06:23.973" v="5270" actId="20577"/>
          <ac:spMkLst>
            <pc:docMk/>
            <pc:sldMk cId="3801527956" sldId="356"/>
            <ac:spMk id="14" creationId="{7EE1413E-3F6A-4FA6-BD26-3426711B5303}"/>
          </ac:spMkLst>
        </pc:spChg>
        <pc:spChg chg="add mod">
          <ac:chgData name="Vu Phan (Student)" userId="73e9e9bd-e36e-465d-a473-d5808a927cc8" providerId="ADAL" clId="{EDEBCECB-8CE6-4624-9422-ACA74A676553}" dt="2021-10-11T06:22:58.449" v="3313" actId="1076"/>
          <ac:spMkLst>
            <pc:docMk/>
            <pc:sldMk cId="3801527956" sldId="356"/>
            <ac:spMk id="20" creationId="{38CDBC5C-188C-453D-A054-635683CB940C}"/>
          </ac:spMkLst>
        </pc:spChg>
        <pc:spChg chg="add mod">
          <ac:chgData name="Vu Phan (Student)" userId="73e9e9bd-e36e-465d-a473-d5808a927cc8" providerId="ADAL" clId="{EDEBCECB-8CE6-4624-9422-ACA74A676553}" dt="2021-10-11T06:22:58.449" v="3313" actId="1076"/>
          <ac:spMkLst>
            <pc:docMk/>
            <pc:sldMk cId="3801527956" sldId="356"/>
            <ac:spMk id="21" creationId="{DF430DEA-E77B-43BC-883C-A207260CAE47}"/>
          </ac:spMkLst>
        </pc:spChg>
        <pc:spChg chg="mod">
          <ac:chgData name="Vu Phan (Student)" userId="73e9e9bd-e36e-465d-a473-d5808a927cc8" providerId="ADAL" clId="{EDEBCECB-8CE6-4624-9422-ACA74A676553}" dt="2021-10-11T05:39:39.451" v="2779" actId="20577"/>
          <ac:spMkLst>
            <pc:docMk/>
            <pc:sldMk cId="3801527956" sldId="356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06:23:01.296" v="3320" actId="1036"/>
          <ac:spMkLst>
            <pc:docMk/>
            <pc:sldMk cId="3801527956" sldId="356"/>
            <ac:spMk id="23" creationId="{18217B38-F27F-4A76-AD71-1934483CBA5B}"/>
          </ac:spMkLst>
        </pc:spChg>
        <pc:spChg chg="add mod">
          <ac:chgData name="Vu Phan (Student)" userId="73e9e9bd-e36e-465d-a473-d5808a927cc8" providerId="ADAL" clId="{EDEBCECB-8CE6-4624-9422-ACA74A676553}" dt="2021-10-11T06:22:58.449" v="3313" actId="1076"/>
          <ac:spMkLst>
            <pc:docMk/>
            <pc:sldMk cId="3801527956" sldId="356"/>
            <ac:spMk id="25" creationId="{A15A3253-F9DC-4D71-B6BD-AD196DE61EAC}"/>
          </ac:spMkLst>
        </pc:spChg>
        <pc:graphicFrameChg chg="del">
          <ac:chgData name="Vu Phan (Student)" userId="73e9e9bd-e36e-465d-a473-d5808a927cc8" providerId="ADAL" clId="{EDEBCECB-8CE6-4624-9422-ACA74A676553}" dt="2021-10-11T05:39:24.108" v="2772" actId="478"/>
          <ac:graphicFrameMkLst>
            <pc:docMk/>
            <pc:sldMk cId="3801527956" sldId="356"/>
            <ac:graphicFrameMk id="15" creationId="{8C4C348C-045C-4556-A2CB-7D13C852DFB3}"/>
          </ac:graphicFrameMkLst>
        </pc:graphicFrameChg>
        <pc:graphicFrameChg chg="mod">
          <ac:chgData name="Vu Phan (Student)" userId="73e9e9bd-e36e-465d-a473-d5808a927cc8" providerId="ADAL" clId="{EDEBCECB-8CE6-4624-9422-ACA74A676553}" dt="2021-10-11T06:22:45.545" v="3309" actId="1076"/>
          <ac:graphicFrameMkLst>
            <pc:docMk/>
            <pc:sldMk cId="3801527956" sldId="356"/>
            <ac:graphicFrameMk id="16" creationId="{23DD1B21-1EB3-43D1-AAA1-4C453D8B5ECF}"/>
          </ac:graphicFrameMkLst>
        </pc:graphicFrameChg>
        <pc:graphicFrameChg chg="del">
          <ac:chgData name="Vu Phan (Student)" userId="73e9e9bd-e36e-465d-a473-d5808a927cc8" providerId="ADAL" clId="{EDEBCECB-8CE6-4624-9422-ACA74A676553}" dt="2021-10-11T05:39:24.108" v="2772" actId="478"/>
          <ac:graphicFrameMkLst>
            <pc:docMk/>
            <pc:sldMk cId="3801527956" sldId="356"/>
            <ac:graphicFrameMk id="17" creationId="{16E26346-F70E-4D0D-826E-CAF4F640F27E}"/>
          </ac:graphicFrameMkLst>
        </pc:graphicFrameChg>
        <pc:cxnChg chg="add mod">
          <ac:chgData name="Vu Phan (Student)" userId="73e9e9bd-e36e-465d-a473-d5808a927cc8" providerId="ADAL" clId="{EDEBCECB-8CE6-4624-9422-ACA74A676553}" dt="2021-10-11T06:22:58.449" v="3313" actId="1076"/>
          <ac:cxnSpMkLst>
            <pc:docMk/>
            <pc:sldMk cId="3801527956" sldId="356"/>
            <ac:cxnSpMk id="13" creationId="{6236EB97-4809-4D00-A423-495B24B8D113}"/>
          </ac:cxnSpMkLst>
        </pc:cxnChg>
        <pc:cxnChg chg="add mod">
          <ac:chgData name="Vu Phan (Student)" userId="73e9e9bd-e36e-465d-a473-d5808a927cc8" providerId="ADAL" clId="{EDEBCECB-8CE6-4624-9422-ACA74A676553}" dt="2021-10-11T06:22:58.449" v="3313" actId="1076"/>
          <ac:cxnSpMkLst>
            <pc:docMk/>
            <pc:sldMk cId="3801527956" sldId="356"/>
            <ac:cxnSpMk id="18" creationId="{E5A558B8-13E1-4D4D-9CBF-46E63155473F}"/>
          </ac:cxnSpMkLst>
        </pc:cxnChg>
        <pc:cxnChg chg="add mod">
          <ac:chgData name="Vu Phan (Student)" userId="73e9e9bd-e36e-465d-a473-d5808a927cc8" providerId="ADAL" clId="{EDEBCECB-8CE6-4624-9422-ACA74A676553}" dt="2021-10-11T06:23:01.296" v="3320" actId="1036"/>
          <ac:cxnSpMkLst>
            <pc:docMk/>
            <pc:sldMk cId="3801527956" sldId="356"/>
            <ac:cxnSpMk id="19" creationId="{B1B8C77B-E3F8-47AA-AC8F-87C192E0AE41}"/>
          </ac:cxnSpMkLst>
        </pc:cxnChg>
        <pc:cxnChg chg="add mod">
          <ac:chgData name="Vu Phan (Student)" userId="73e9e9bd-e36e-465d-a473-d5808a927cc8" providerId="ADAL" clId="{EDEBCECB-8CE6-4624-9422-ACA74A676553}" dt="2021-10-11T06:22:58.449" v="3313" actId="1076"/>
          <ac:cxnSpMkLst>
            <pc:docMk/>
            <pc:sldMk cId="3801527956" sldId="356"/>
            <ac:cxnSpMk id="24" creationId="{7632CE58-68CA-4043-9680-CBBA6D57EF1F}"/>
          </ac:cxnSpMkLst>
        </pc:cxnChg>
      </pc:sldChg>
      <pc:sldChg chg="modSp add del mod">
        <pc:chgData name="Vu Phan (Student)" userId="73e9e9bd-e36e-465d-a473-d5808a927cc8" providerId="ADAL" clId="{EDEBCECB-8CE6-4624-9422-ACA74A676553}" dt="2021-10-11T05:36:16.092" v="2643" actId="47"/>
        <pc:sldMkLst>
          <pc:docMk/>
          <pc:sldMk cId="1958940686" sldId="357"/>
        </pc:sldMkLst>
        <pc:spChg chg="mod">
          <ac:chgData name="Vu Phan (Student)" userId="73e9e9bd-e36e-465d-a473-d5808a927cc8" providerId="ADAL" clId="{EDEBCECB-8CE6-4624-9422-ACA74A676553}" dt="2021-10-10T06:24:40.799" v="2205" actId="20577"/>
          <ac:spMkLst>
            <pc:docMk/>
            <pc:sldMk cId="1958940686" sldId="357"/>
            <ac:spMk id="22" creationId="{193FAFAF-A105-4098-B8F5-A0A65C5D783C}"/>
          </ac:spMkLst>
        </pc:spChg>
      </pc:sldChg>
      <pc:sldChg chg="addSp delSp modSp add mod">
        <pc:chgData name="Vu Phan (Student)" userId="73e9e9bd-e36e-465d-a473-d5808a927cc8" providerId="ADAL" clId="{EDEBCECB-8CE6-4624-9422-ACA74A676553}" dt="2021-10-11T17:06:26.622" v="5271" actId="20577"/>
        <pc:sldMkLst>
          <pc:docMk/>
          <pc:sldMk cId="3065214643" sldId="357"/>
        </pc:sldMkLst>
        <pc:spChg chg="add mod">
          <ac:chgData name="Vu Phan (Student)" userId="73e9e9bd-e36e-465d-a473-d5808a927cc8" providerId="ADAL" clId="{EDEBCECB-8CE6-4624-9422-ACA74A676553}" dt="2021-10-11T06:25:08.733" v="3337" actId="20577"/>
          <ac:spMkLst>
            <pc:docMk/>
            <pc:sldMk cId="3065214643" sldId="357"/>
            <ac:spMk id="12" creationId="{7B0F5A40-2BCA-487C-BBD3-589E5D71E4C9}"/>
          </ac:spMkLst>
        </pc:spChg>
        <pc:spChg chg="mod">
          <ac:chgData name="Vu Phan (Student)" userId="73e9e9bd-e36e-465d-a473-d5808a927cc8" providerId="ADAL" clId="{EDEBCECB-8CE6-4624-9422-ACA74A676553}" dt="2021-10-11T17:06:26.622" v="5271" actId="20577"/>
          <ac:spMkLst>
            <pc:docMk/>
            <pc:sldMk cId="3065214643" sldId="357"/>
            <ac:spMk id="14" creationId="{7EE1413E-3F6A-4FA6-BD26-3426711B5303}"/>
          </ac:spMkLst>
        </pc:spChg>
        <pc:spChg chg="add mod">
          <ac:chgData name="Vu Phan (Student)" userId="73e9e9bd-e36e-465d-a473-d5808a927cc8" providerId="ADAL" clId="{EDEBCECB-8CE6-4624-9422-ACA74A676553}" dt="2021-10-11T06:25:31.728" v="3342" actId="1076"/>
          <ac:spMkLst>
            <pc:docMk/>
            <pc:sldMk cId="3065214643" sldId="357"/>
            <ac:spMk id="20" creationId="{8C50A710-927C-456F-953B-192286AC3BC5}"/>
          </ac:spMkLst>
        </pc:spChg>
        <pc:spChg chg="add mod">
          <ac:chgData name="Vu Phan (Student)" userId="73e9e9bd-e36e-465d-a473-d5808a927cc8" providerId="ADAL" clId="{EDEBCECB-8CE6-4624-9422-ACA74A676553}" dt="2021-10-11T06:25:31.728" v="3342" actId="1076"/>
          <ac:spMkLst>
            <pc:docMk/>
            <pc:sldMk cId="3065214643" sldId="357"/>
            <ac:spMk id="21" creationId="{BCBD478E-D7E8-4C8A-AA49-4D42FF70B0C3}"/>
          </ac:spMkLst>
        </pc:spChg>
        <pc:spChg chg="mod">
          <ac:chgData name="Vu Phan (Student)" userId="73e9e9bd-e36e-465d-a473-d5808a927cc8" providerId="ADAL" clId="{EDEBCECB-8CE6-4624-9422-ACA74A676553}" dt="2021-10-11T05:39:36.084" v="2777" actId="20577"/>
          <ac:spMkLst>
            <pc:docMk/>
            <pc:sldMk cId="3065214643" sldId="357"/>
            <ac:spMk id="22" creationId="{193FAFAF-A105-4098-B8F5-A0A65C5D783C}"/>
          </ac:spMkLst>
        </pc:spChg>
        <pc:spChg chg="add mod">
          <ac:chgData name="Vu Phan (Student)" userId="73e9e9bd-e36e-465d-a473-d5808a927cc8" providerId="ADAL" clId="{EDEBCECB-8CE6-4624-9422-ACA74A676553}" dt="2021-10-11T06:25:37.530" v="3350" actId="1036"/>
          <ac:spMkLst>
            <pc:docMk/>
            <pc:sldMk cId="3065214643" sldId="357"/>
            <ac:spMk id="23" creationId="{DD8E3444-2B9D-4156-AE22-96F08054C601}"/>
          </ac:spMkLst>
        </pc:spChg>
        <pc:spChg chg="add mod">
          <ac:chgData name="Vu Phan (Student)" userId="73e9e9bd-e36e-465d-a473-d5808a927cc8" providerId="ADAL" clId="{EDEBCECB-8CE6-4624-9422-ACA74A676553}" dt="2021-10-11T06:25:31.728" v="3342" actId="1076"/>
          <ac:spMkLst>
            <pc:docMk/>
            <pc:sldMk cId="3065214643" sldId="357"/>
            <ac:spMk id="25" creationId="{B9688679-2ACA-4CB6-99DC-EE37D2263DF4}"/>
          </ac:spMkLst>
        </pc:spChg>
        <pc:graphicFrameChg chg="del">
          <ac:chgData name="Vu Phan (Student)" userId="73e9e9bd-e36e-465d-a473-d5808a927cc8" providerId="ADAL" clId="{EDEBCECB-8CE6-4624-9422-ACA74A676553}" dt="2021-10-11T05:39:30.017" v="2774" actId="478"/>
          <ac:graphicFrameMkLst>
            <pc:docMk/>
            <pc:sldMk cId="3065214643" sldId="357"/>
            <ac:graphicFrameMk id="15" creationId="{8C4C348C-045C-4556-A2CB-7D13C852DFB3}"/>
          </ac:graphicFrameMkLst>
        </pc:graphicFrameChg>
        <pc:graphicFrameChg chg="del">
          <ac:chgData name="Vu Phan (Student)" userId="73e9e9bd-e36e-465d-a473-d5808a927cc8" providerId="ADAL" clId="{EDEBCECB-8CE6-4624-9422-ACA74A676553}" dt="2021-10-11T05:39:30.017" v="2774" actId="478"/>
          <ac:graphicFrameMkLst>
            <pc:docMk/>
            <pc:sldMk cId="3065214643" sldId="357"/>
            <ac:graphicFrameMk id="16" creationId="{23DD1B21-1EB3-43D1-AAA1-4C453D8B5ECF}"/>
          </ac:graphicFrameMkLst>
        </pc:graphicFrameChg>
        <pc:graphicFrameChg chg="mod">
          <ac:chgData name="Vu Phan (Student)" userId="73e9e9bd-e36e-465d-a473-d5808a927cc8" providerId="ADAL" clId="{EDEBCECB-8CE6-4624-9422-ACA74A676553}" dt="2021-10-11T06:25:17.312" v="3338" actId="1076"/>
          <ac:graphicFrameMkLst>
            <pc:docMk/>
            <pc:sldMk cId="3065214643" sldId="357"/>
            <ac:graphicFrameMk id="17" creationId="{16E26346-F70E-4D0D-826E-CAF4F640F27E}"/>
          </ac:graphicFrameMkLst>
        </pc:graphicFrameChg>
        <pc:cxnChg chg="add mod">
          <ac:chgData name="Vu Phan (Student)" userId="73e9e9bd-e36e-465d-a473-d5808a927cc8" providerId="ADAL" clId="{EDEBCECB-8CE6-4624-9422-ACA74A676553}" dt="2021-10-11T06:25:31.728" v="3342" actId="1076"/>
          <ac:cxnSpMkLst>
            <pc:docMk/>
            <pc:sldMk cId="3065214643" sldId="357"/>
            <ac:cxnSpMk id="13" creationId="{2D71C28D-566C-4E38-806C-2F680B331168}"/>
          </ac:cxnSpMkLst>
        </pc:cxnChg>
        <pc:cxnChg chg="add mod">
          <ac:chgData name="Vu Phan (Student)" userId="73e9e9bd-e36e-465d-a473-d5808a927cc8" providerId="ADAL" clId="{EDEBCECB-8CE6-4624-9422-ACA74A676553}" dt="2021-10-11T06:25:31.728" v="3342" actId="1076"/>
          <ac:cxnSpMkLst>
            <pc:docMk/>
            <pc:sldMk cId="3065214643" sldId="357"/>
            <ac:cxnSpMk id="18" creationId="{3FA2127E-CF0D-436B-8419-9BBC72862B77}"/>
          </ac:cxnSpMkLst>
        </pc:cxnChg>
        <pc:cxnChg chg="add mod">
          <ac:chgData name="Vu Phan (Student)" userId="73e9e9bd-e36e-465d-a473-d5808a927cc8" providerId="ADAL" clId="{EDEBCECB-8CE6-4624-9422-ACA74A676553}" dt="2021-10-11T06:25:37.530" v="3350" actId="1036"/>
          <ac:cxnSpMkLst>
            <pc:docMk/>
            <pc:sldMk cId="3065214643" sldId="357"/>
            <ac:cxnSpMk id="19" creationId="{768D4314-3FFF-431F-89E7-5406BAD578CF}"/>
          </ac:cxnSpMkLst>
        </pc:cxnChg>
        <pc:cxnChg chg="add mod">
          <ac:chgData name="Vu Phan (Student)" userId="73e9e9bd-e36e-465d-a473-d5808a927cc8" providerId="ADAL" clId="{EDEBCECB-8CE6-4624-9422-ACA74A676553}" dt="2021-10-11T06:25:31.728" v="3342" actId="1076"/>
          <ac:cxnSpMkLst>
            <pc:docMk/>
            <pc:sldMk cId="3065214643" sldId="357"/>
            <ac:cxnSpMk id="24" creationId="{FA31C954-A410-4C8A-831E-526C2D5F153B}"/>
          </ac:cxnSpMkLst>
        </pc:cxnChg>
      </pc:sldChg>
    </pc:docChg>
  </pc:docChgLst>
  <pc:docChgLst>
    <pc:chgData name="Vu Phan (Student)" userId="73e9e9bd-e36e-465d-a473-d5808a927cc8" providerId="ADAL" clId="{72807048-CE1B-4924-BA0D-66F4F930844D}"/>
    <pc:docChg chg="undo redo custSel addSld delSld modSld modMainMaster">
      <pc:chgData name="Vu Phan (Student)" userId="73e9e9bd-e36e-465d-a473-d5808a927cc8" providerId="ADAL" clId="{72807048-CE1B-4924-BA0D-66F4F930844D}" dt="2021-10-18T21:29:20.181" v="3139" actId="478"/>
      <pc:docMkLst>
        <pc:docMk/>
      </pc:docMkLst>
      <pc:sldChg chg="modSp mod">
        <pc:chgData name="Vu Phan (Student)" userId="73e9e9bd-e36e-465d-a473-d5808a927cc8" providerId="ADAL" clId="{72807048-CE1B-4924-BA0D-66F4F930844D}" dt="2021-10-18T16:19:03.613" v="65" actId="20577"/>
        <pc:sldMkLst>
          <pc:docMk/>
          <pc:sldMk cId="3291030164" sldId="256"/>
        </pc:sldMkLst>
        <pc:spChg chg="mod">
          <ac:chgData name="Vu Phan (Student)" userId="73e9e9bd-e36e-465d-a473-d5808a927cc8" providerId="ADAL" clId="{72807048-CE1B-4924-BA0D-66F4F930844D}" dt="2021-10-18T16:19:03.613" v="65" actId="20577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72807048-CE1B-4924-BA0D-66F4F930844D}" dt="2021-10-18T16:18:46.848" v="43" actId="14100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72807048-CE1B-4924-BA0D-66F4F930844D}" dt="2021-10-18T16:19:34.227" v="130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72807048-CE1B-4924-BA0D-66F4F930844D}" dt="2021-10-18T16:19:34.227" v="130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72807048-CE1B-4924-BA0D-66F4F930844D}" dt="2021-10-18T16:21:31.201" v="269" actId="20577"/>
        <pc:sldMkLst>
          <pc:docMk/>
          <pc:sldMk cId="369560521" sldId="280"/>
        </pc:sldMkLst>
        <pc:spChg chg="mod">
          <ac:chgData name="Vu Phan (Student)" userId="73e9e9bd-e36e-465d-a473-d5808a927cc8" providerId="ADAL" clId="{72807048-CE1B-4924-BA0D-66F4F930844D}" dt="2021-10-18T16:21:31.201" v="269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72807048-CE1B-4924-BA0D-66F4F930844D}" dt="2021-10-18T17:57:47.590" v="3132" actId="114"/>
        <pc:sldMkLst>
          <pc:docMk/>
          <pc:sldMk cId="1436093343" sldId="287"/>
        </pc:sldMkLst>
        <pc:spChg chg="mod">
          <ac:chgData name="Vu Phan (Student)" userId="73e9e9bd-e36e-465d-a473-d5808a927cc8" providerId="ADAL" clId="{72807048-CE1B-4924-BA0D-66F4F930844D}" dt="2021-10-18T17:57:47.590" v="3132" actId="114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2950237747" sldId="333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2516193057" sldId="335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2935475384" sldId="338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531752776" sldId="341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4279044049" sldId="344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3386576755" sldId="347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3516424536" sldId="350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3336551622" sldId="351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4128385599" sldId="352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3326957825" sldId="353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3791378663" sldId="354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959834149" sldId="355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3801527956" sldId="356"/>
        </pc:sldMkLst>
      </pc:sldChg>
      <pc:sldChg chg="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3065214643" sldId="357"/>
        </pc:sldMkLst>
      </pc:sldChg>
      <pc:sldChg chg="new del">
        <pc:chgData name="Vu Phan (Student)" userId="73e9e9bd-e36e-465d-a473-d5808a927cc8" providerId="ADAL" clId="{72807048-CE1B-4924-BA0D-66F4F930844D}" dt="2021-10-18T17:01:35.332" v="1004" actId="47"/>
        <pc:sldMkLst>
          <pc:docMk/>
          <pc:sldMk cId="1270387847" sldId="358"/>
        </pc:sldMkLst>
      </pc:sldChg>
      <pc:sldChg chg="add del">
        <pc:chgData name="Vu Phan (Student)" userId="73e9e9bd-e36e-465d-a473-d5808a927cc8" providerId="ADAL" clId="{72807048-CE1B-4924-BA0D-66F4F930844D}" dt="2021-10-18T16:21:57.090" v="272" actId="47"/>
        <pc:sldMkLst>
          <pc:docMk/>
          <pc:sldMk cId="1471467097" sldId="359"/>
        </pc:sldMkLst>
      </pc:sldChg>
      <pc:sldChg chg="addSp delSp modSp add mod">
        <pc:chgData name="Vu Phan (Student)" userId="73e9e9bd-e36e-465d-a473-d5808a927cc8" providerId="ADAL" clId="{72807048-CE1B-4924-BA0D-66F4F930844D}" dt="2021-10-18T21:29:20.181" v="3139" actId="478"/>
        <pc:sldMkLst>
          <pc:docMk/>
          <pc:sldMk cId="1423808475" sldId="360"/>
        </pc:sldMkLst>
        <pc:spChg chg="mod">
          <ac:chgData name="Vu Phan (Student)" userId="73e9e9bd-e36e-465d-a473-d5808a927cc8" providerId="ADAL" clId="{72807048-CE1B-4924-BA0D-66F4F930844D}" dt="2021-10-18T16:25:03.392" v="370" actId="20577"/>
          <ac:spMkLst>
            <pc:docMk/>
            <pc:sldMk cId="1423808475" sldId="360"/>
            <ac:spMk id="4" creationId="{E45FE0BF-0EB7-4287-ADE1-AF19EF72C3DD}"/>
          </ac:spMkLst>
        </pc:spChg>
        <pc:spChg chg="mod">
          <ac:chgData name="Vu Phan (Student)" userId="73e9e9bd-e36e-465d-a473-d5808a927cc8" providerId="ADAL" clId="{72807048-CE1B-4924-BA0D-66F4F930844D}" dt="2021-10-18T16:23:58.322" v="331" actId="14100"/>
          <ac:spMkLst>
            <pc:docMk/>
            <pc:sldMk cId="1423808475" sldId="360"/>
            <ac:spMk id="6" creationId="{69A4872A-AAE8-419F-92C0-3085AC8EC3A6}"/>
          </ac:spMkLst>
        </pc:spChg>
        <pc:spChg chg="mod">
          <ac:chgData name="Vu Phan (Student)" userId="73e9e9bd-e36e-465d-a473-d5808a927cc8" providerId="ADAL" clId="{72807048-CE1B-4924-BA0D-66F4F930844D}" dt="2021-10-18T17:54:18.364" v="2715" actId="20577"/>
          <ac:spMkLst>
            <pc:docMk/>
            <pc:sldMk cId="1423808475" sldId="360"/>
            <ac:spMk id="9" creationId="{1545A3EB-3FBA-4134-BE75-E5AB79BD24AD}"/>
          </ac:spMkLst>
        </pc:spChg>
        <pc:spChg chg="del">
          <ac:chgData name="Vu Phan (Student)" userId="73e9e9bd-e36e-465d-a473-d5808a927cc8" providerId="ADAL" clId="{72807048-CE1B-4924-BA0D-66F4F930844D}" dt="2021-10-18T16:22:00.383" v="273" actId="478"/>
          <ac:spMkLst>
            <pc:docMk/>
            <pc:sldMk cId="1423808475" sldId="360"/>
            <ac:spMk id="11" creationId="{4E5C3D38-9FD8-442C-B3D4-38397A0F5977}"/>
          </ac:spMkLst>
        </pc:spChg>
        <pc:inkChg chg="add del">
          <ac:chgData name="Vu Phan (Student)" userId="73e9e9bd-e36e-465d-a473-d5808a927cc8" providerId="ADAL" clId="{72807048-CE1B-4924-BA0D-66F4F930844D}" dt="2021-10-18T21:29:20.181" v="3139" actId="478"/>
          <ac:inkMkLst>
            <pc:docMk/>
            <pc:sldMk cId="1423808475" sldId="360"/>
            <ac:inkMk id="2" creationId="{10D4BA04-BB8A-4A66-BD17-8E398726489A}"/>
          </ac:inkMkLst>
        </pc:inkChg>
      </pc:sldChg>
      <pc:sldChg chg="addSp delSp modSp add mod delAnim">
        <pc:chgData name="Vu Phan (Student)" userId="73e9e9bd-e36e-465d-a473-d5808a927cc8" providerId="ADAL" clId="{72807048-CE1B-4924-BA0D-66F4F930844D}" dt="2021-10-18T17:54:57.128" v="2803" actId="1076"/>
        <pc:sldMkLst>
          <pc:docMk/>
          <pc:sldMk cId="1117537287" sldId="361"/>
        </pc:sldMkLst>
        <pc:spChg chg="add mod">
          <ac:chgData name="Vu Phan (Student)" userId="73e9e9bd-e36e-465d-a473-d5808a927cc8" providerId="ADAL" clId="{72807048-CE1B-4924-BA0D-66F4F930844D}" dt="2021-10-18T16:57:32.101" v="824" actId="1036"/>
          <ac:spMkLst>
            <pc:docMk/>
            <pc:sldMk cId="1117537287" sldId="361"/>
            <ac:spMk id="5" creationId="{7AF74D20-B5EA-40E6-B956-1198138248D2}"/>
          </ac:spMkLst>
        </pc:spChg>
        <pc:spChg chg="mod">
          <ac:chgData name="Vu Phan (Student)" userId="73e9e9bd-e36e-465d-a473-d5808a927cc8" providerId="ADAL" clId="{72807048-CE1B-4924-BA0D-66F4F930844D}" dt="2021-10-18T16:53:44.398" v="599" actId="14100"/>
          <ac:spMkLst>
            <pc:docMk/>
            <pc:sldMk cId="1117537287" sldId="361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72807048-CE1B-4924-BA0D-66F4F930844D}" dt="2021-10-18T16:57:32.101" v="824" actId="1036"/>
          <ac:spMkLst>
            <pc:docMk/>
            <pc:sldMk cId="1117537287" sldId="361"/>
            <ac:spMk id="8" creationId="{D2AFF418-3DFA-485F-A716-B27CADF3842E}"/>
          </ac:spMkLst>
        </pc:spChg>
        <pc:spChg chg="mod">
          <ac:chgData name="Vu Phan (Student)" userId="73e9e9bd-e36e-465d-a473-d5808a927cc8" providerId="ADAL" clId="{72807048-CE1B-4924-BA0D-66F4F930844D}" dt="2021-10-18T17:54:57.128" v="2803" actId="1076"/>
          <ac:spMkLst>
            <pc:docMk/>
            <pc:sldMk cId="1117537287" sldId="361"/>
            <ac:spMk id="9" creationId="{1545A3EB-3FBA-4134-BE75-E5AB79BD24AD}"/>
          </ac:spMkLst>
        </pc:spChg>
        <pc:spChg chg="del">
          <ac:chgData name="Vu Phan (Student)" userId="73e9e9bd-e36e-465d-a473-d5808a927cc8" providerId="ADAL" clId="{72807048-CE1B-4924-BA0D-66F4F930844D}" dt="2021-10-18T16:25:20.295" v="378" actId="478"/>
          <ac:spMkLst>
            <pc:docMk/>
            <pc:sldMk cId="1117537287" sldId="361"/>
            <ac:spMk id="10" creationId="{DD4BD950-FBD4-4B3A-9F3F-4A6B6C66EE4D}"/>
          </ac:spMkLst>
        </pc:spChg>
        <pc:spChg chg="add mod">
          <ac:chgData name="Vu Phan (Student)" userId="73e9e9bd-e36e-465d-a473-d5808a927cc8" providerId="ADAL" clId="{72807048-CE1B-4924-BA0D-66F4F930844D}" dt="2021-10-18T16:57:32.101" v="824" actId="1036"/>
          <ac:spMkLst>
            <pc:docMk/>
            <pc:sldMk cId="1117537287" sldId="361"/>
            <ac:spMk id="11" creationId="{D08EABC5-827C-4C08-B0E1-2AB3BB91527A}"/>
          </ac:spMkLst>
        </pc:spChg>
        <pc:spChg chg="add mod">
          <ac:chgData name="Vu Phan (Student)" userId="73e9e9bd-e36e-465d-a473-d5808a927cc8" providerId="ADAL" clId="{72807048-CE1B-4924-BA0D-66F4F930844D}" dt="2021-10-18T16:57:32.101" v="824" actId="1036"/>
          <ac:spMkLst>
            <pc:docMk/>
            <pc:sldMk cId="1117537287" sldId="361"/>
            <ac:spMk id="12" creationId="{682058EE-67CD-4986-ADBE-8A74313E876A}"/>
          </ac:spMkLst>
        </pc:spChg>
        <pc:spChg chg="add mod">
          <ac:chgData name="Vu Phan (Student)" userId="73e9e9bd-e36e-465d-a473-d5808a927cc8" providerId="ADAL" clId="{72807048-CE1B-4924-BA0D-66F4F930844D}" dt="2021-10-18T16:57:32.101" v="824" actId="1036"/>
          <ac:spMkLst>
            <pc:docMk/>
            <pc:sldMk cId="1117537287" sldId="361"/>
            <ac:spMk id="13" creationId="{B8B2B865-7D44-4B13-9E09-77677D1A9929}"/>
          </ac:spMkLst>
        </pc:spChg>
        <pc:spChg chg="add mod">
          <ac:chgData name="Vu Phan (Student)" userId="73e9e9bd-e36e-465d-a473-d5808a927cc8" providerId="ADAL" clId="{72807048-CE1B-4924-BA0D-66F4F930844D}" dt="2021-10-18T16:57:32.101" v="824" actId="1036"/>
          <ac:spMkLst>
            <pc:docMk/>
            <pc:sldMk cId="1117537287" sldId="361"/>
            <ac:spMk id="14" creationId="{6DA16107-0D7A-4E0E-A6ED-061AC3D4332E}"/>
          </ac:spMkLst>
        </pc:spChg>
        <pc:spChg chg="add mod">
          <ac:chgData name="Vu Phan (Student)" userId="73e9e9bd-e36e-465d-a473-d5808a927cc8" providerId="ADAL" clId="{72807048-CE1B-4924-BA0D-66F4F930844D}" dt="2021-10-18T16:57:32.101" v="824" actId="1036"/>
          <ac:spMkLst>
            <pc:docMk/>
            <pc:sldMk cId="1117537287" sldId="361"/>
            <ac:spMk id="16" creationId="{47B9ED0F-0E81-47DD-870A-E02FD51E5A45}"/>
          </ac:spMkLst>
        </pc:spChg>
        <pc:spChg chg="add mod">
          <ac:chgData name="Vu Phan (Student)" userId="73e9e9bd-e36e-465d-a473-d5808a927cc8" providerId="ADAL" clId="{72807048-CE1B-4924-BA0D-66F4F930844D}" dt="2021-10-18T16:57:32.101" v="824" actId="1036"/>
          <ac:spMkLst>
            <pc:docMk/>
            <pc:sldMk cId="1117537287" sldId="361"/>
            <ac:spMk id="23" creationId="{F38274CD-754F-4624-9E8E-2A8C7E2EC0F2}"/>
          </ac:spMkLst>
        </pc:spChg>
        <pc:spChg chg="add del mod">
          <ac:chgData name="Vu Phan (Student)" userId="73e9e9bd-e36e-465d-a473-d5808a927cc8" providerId="ADAL" clId="{72807048-CE1B-4924-BA0D-66F4F930844D}" dt="2021-10-18T16:57:32.101" v="824" actId="1036"/>
          <ac:spMkLst>
            <pc:docMk/>
            <pc:sldMk cId="1117537287" sldId="361"/>
            <ac:spMk id="24" creationId="{1B675751-7D80-4BE1-8871-2E6C4A006762}"/>
          </ac:spMkLst>
        </pc:spChg>
        <pc:spChg chg="add mod">
          <ac:chgData name="Vu Phan (Student)" userId="73e9e9bd-e36e-465d-a473-d5808a927cc8" providerId="ADAL" clId="{72807048-CE1B-4924-BA0D-66F4F930844D}" dt="2021-10-18T16:54:23.886" v="639" actId="115"/>
          <ac:spMkLst>
            <pc:docMk/>
            <pc:sldMk cId="1117537287" sldId="361"/>
            <ac:spMk id="26" creationId="{9CF8D64F-6A17-4861-8829-A15335614AC5}"/>
          </ac:spMkLst>
        </pc:spChg>
        <pc:spChg chg="add mod">
          <ac:chgData name="Vu Phan (Student)" userId="73e9e9bd-e36e-465d-a473-d5808a927cc8" providerId="ADAL" clId="{72807048-CE1B-4924-BA0D-66F4F930844D}" dt="2021-10-18T16:57:32.101" v="824" actId="1036"/>
          <ac:spMkLst>
            <pc:docMk/>
            <pc:sldMk cId="1117537287" sldId="361"/>
            <ac:spMk id="27" creationId="{8F8B7242-FDBA-4089-91F3-3BDF37A5F8FF}"/>
          </ac:spMkLst>
        </pc:spChg>
        <pc:spChg chg="add mod">
          <ac:chgData name="Vu Phan (Student)" userId="73e9e9bd-e36e-465d-a473-d5808a927cc8" providerId="ADAL" clId="{72807048-CE1B-4924-BA0D-66F4F930844D}" dt="2021-10-18T16:58:27.450" v="858" actId="1076"/>
          <ac:spMkLst>
            <pc:docMk/>
            <pc:sldMk cId="1117537287" sldId="361"/>
            <ac:spMk id="36" creationId="{8964FBA2-C1AE-4A0D-9526-8765D8093DFA}"/>
          </ac:spMkLst>
        </pc:spChg>
        <pc:spChg chg="add mod">
          <ac:chgData name="Vu Phan (Student)" userId="73e9e9bd-e36e-465d-a473-d5808a927cc8" providerId="ADAL" clId="{72807048-CE1B-4924-BA0D-66F4F930844D}" dt="2021-10-18T16:57:52.087" v="838" actId="6549"/>
          <ac:spMkLst>
            <pc:docMk/>
            <pc:sldMk cId="1117537287" sldId="361"/>
            <ac:spMk id="37" creationId="{59295544-F6E1-40DE-BFD9-232295A54D72}"/>
          </ac:spMkLst>
        </pc:spChg>
        <pc:picChg chg="del">
          <ac:chgData name="Vu Phan (Student)" userId="73e9e9bd-e36e-465d-a473-d5808a927cc8" providerId="ADAL" clId="{72807048-CE1B-4924-BA0D-66F4F930844D}" dt="2021-10-18T16:25:12.385" v="372" actId="478"/>
          <ac:picMkLst>
            <pc:docMk/>
            <pc:sldMk cId="1117537287" sldId="361"/>
            <ac:picMk id="3" creationId="{0D862EF2-3B51-4B63-9062-C445058D5479}"/>
          </ac:picMkLst>
        </pc:picChg>
        <pc:picChg chg="add mod">
          <ac:chgData name="Vu Phan (Student)" userId="73e9e9bd-e36e-465d-a473-d5808a927cc8" providerId="ADAL" clId="{72807048-CE1B-4924-BA0D-66F4F930844D}" dt="2021-10-18T16:57:32.101" v="824" actId="1036"/>
          <ac:picMkLst>
            <pc:docMk/>
            <pc:sldMk cId="1117537287" sldId="361"/>
            <ac:picMk id="25" creationId="{FDE4A920-3C20-43E3-BA4B-C65E34908262}"/>
          </ac:picMkLst>
        </pc:picChg>
        <pc:cxnChg chg="add mod">
          <ac:chgData name="Vu Phan (Student)" userId="73e9e9bd-e36e-465d-a473-d5808a927cc8" providerId="ADAL" clId="{72807048-CE1B-4924-BA0D-66F4F930844D}" dt="2021-10-18T16:57:32.101" v="824" actId="1036"/>
          <ac:cxnSpMkLst>
            <pc:docMk/>
            <pc:sldMk cId="1117537287" sldId="361"/>
            <ac:cxnSpMk id="17" creationId="{60E49426-2FC4-473E-9E62-F79E777ADFB0}"/>
          </ac:cxnSpMkLst>
        </pc:cxnChg>
        <pc:cxnChg chg="add del mod">
          <ac:chgData name="Vu Phan (Student)" userId="73e9e9bd-e36e-465d-a473-d5808a927cc8" providerId="ADAL" clId="{72807048-CE1B-4924-BA0D-66F4F930844D}" dt="2021-10-18T16:34:07.224" v="465" actId="478"/>
          <ac:cxnSpMkLst>
            <pc:docMk/>
            <pc:sldMk cId="1117537287" sldId="361"/>
            <ac:cxnSpMk id="19" creationId="{36814F5C-11F6-4B9A-BFDA-3B0A0C214D10}"/>
          </ac:cxnSpMkLst>
        </pc:cxnChg>
        <pc:cxnChg chg="add mod">
          <ac:chgData name="Vu Phan (Student)" userId="73e9e9bd-e36e-465d-a473-d5808a927cc8" providerId="ADAL" clId="{72807048-CE1B-4924-BA0D-66F4F930844D}" dt="2021-10-18T16:57:32.101" v="824" actId="1036"/>
          <ac:cxnSpMkLst>
            <pc:docMk/>
            <pc:sldMk cId="1117537287" sldId="361"/>
            <ac:cxnSpMk id="21" creationId="{927C6BA0-B17B-479A-8E85-E2B4D1EE4383}"/>
          </ac:cxnSpMkLst>
        </pc:cxnChg>
        <pc:cxnChg chg="add mod">
          <ac:chgData name="Vu Phan (Student)" userId="73e9e9bd-e36e-465d-a473-d5808a927cc8" providerId="ADAL" clId="{72807048-CE1B-4924-BA0D-66F4F930844D}" dt="2021-10-18T16:57:32.101" v="824" actId="1036"/>
          <ac:cxnSpMkLst>
            <pc:docMk/>
            <pc:sldMk cId="1117537287" sldId="361"/>
            <ac:cxnSpMk id="28" creationId="{9905D23B-0981-46C5-9F30-27BDC172A139}"/>
          </ac:cxnSpMkLst>
        </pc:cxnChg>
        <pc:cxnChg chg="add mod">
          <ac:chgData name="Vu Phan (Student)" userId="73e9e9bd-e36e-465d-a473-d5808a927cc8" providerId="ADAL" clId="{72807048-CE1B-4924-BA0D-66F4F930844D}" dt="2021-10-18T16:57:32.101" v="824" actId="1036"/>
          <ac:cxnSpMkLst>
            <pc:docMk/>
            <pc:sldMk cId="1117537287" sldId="361"/>
            <ac:cxnSpMk id="30" creationId="{C17FFFCE-74A5-45B4-9AAE-566C2687A706}"/>
          </ac:cxnSpMkLst>
        </pc:cxnChg>
        <pc:cxnChg chg="add mod">
          <ac:chgData name="Vu Phan (Student)" userId="73e9e9bd-e36e-465d-a473-d5808a927cc8" providerId="ADAL" clId="{72807048-CE1B-4924-BA0D-66F4F930844D}" dt="2021-10-18T16:57:32.101" v="824" actId="1036"/>
          <ac:cxnSpMkLst>
            <pc:docMk/>
            <pc:sldMk cId="1117537287" sldId="361"/>
            <ac:cxnSpMk id="32" creationId="{5F9D686A-2458-4708-AFCD-3967596AEF53}"/>
          </ac:cxnSpMkLst>
        </pc:cxnChg>
      </pc:sldChg>
      <pc:sldChg chg="addSp delSp modSp add mod">
        <pc:chgData name="Vu Phan (Student)" userId="73e9e9bd-e36e-465d-a473-d5808a927cc8" providerId="ADAL" clId="{72807048-CE1B-4924-BA0D-66F4F930844D}" dt="2021-10-18T17:55:13.439" v="2838" actId="20577"/>
        <pc:sldMkLst>
          <pc:docMk/>
          <pc:sldMk cId="2352082958" sldId="362"/>
        </pc:sldMkLst>
        <pc:spChg chg="del">
          <ac:chgData name="Vu Phan (Student)" userId="73e9e9bd-e36e-465d-a473-d5808a927cc8" providerId="ADAL" clId="{72807048-CE1B-4924-BA0D-66F4F930844D}" dt="2021-10-18T16:58:33.195" v="860" actId="478"/>
          <ac:spMkLst>
            <pc:docMk/>
            <pc:sldMk cId="2352082958" sldId="362"/>
            <ac:spMk id="5" creationId="{7AF74D20-B5EA-40E6-B956-1198138248D2}"/>
          </ac:spMkLst>
        </pc:spChg>
        <pc:spChg chg="del">
          <ac:chgData name="Vu Phan (Student)" userId="73e9e9bd-e36e-465d-a473-d5808a927cc8" providerId="ADAL" clId="{72807048-CE1B-4924-BA0D-66F4F930844D}" dt="2021-10-18T16:58:33.195" v="860" actId="478"/>
          <ac:spMkLst>
            <pc:docMk/>
            <pc:sldMk cId="2352082958" sldId="362"/>
            <ac:spMk id="8" creationId="{D2AFF418-3DFA-485F-A716-B27CADF3842E}"/>
          </ac:spMkLst>
        </pc:spChg>
        <pc:spChg chg="mod">
          <ac:chgData name="Vu Phan (Student)" userId="73e9e9bd-e36e-465d-a473-d5808a927cc8" providerId="ADAL" clId="{72807048-CE1B-4924-BA0D-66F4F930844D}" dt="2021-10-18T17:55:13.439" v="2838" actId="20577"/>
          <ac:spMkLst>
            <pc:docMk/>
            <pc:sldMk cId="2352082958" sldId="362"/>
            <ac:spMk id="9" creationId="{1545A3EB-3FBA-4134-BE75-E5AB79BD24AD}"/>
          </ac:spMkLst>
        </pc:spChg>
        <pc:spChg chg="del">
          <ac:chgData name="Vu Phan (Student)" userId="73e9e9bd-e36e-465d-a473-d5808a927cc8" providerId="ADAL" clId="{72807048-CE1B-4924-BA0D-66F4F930844D}" dt="2021-10-18T16:58:33.195" v="860" actId="478"/>
          <ac:spMkLst>
            <pc:docMk/>
            <pc:sldMk cId="2352082958" sldId="362"/>
            <ac:spMk id="11" creationId="{D08EABC5-827C-4C08-B0E1-2AB3BB91527A}"/>
          </ac:spMkLst>
        </pc:spChg>
        <pc:spChg chg="del">
          <ac:chgData name="Vu Phan (Student)" userId="73e9e9bd-e36e-465d-a473-d5808a927cc8" providerId="ADAL" clId="{72807048-CE1B-4924-BA0D-66F4F930844D}" dt="2021-10-18T16:58:33.195" v="860" actId="478"/>
          <ac:spMkLst>
            <pc:docMk/>
            <pc:sldMk cId="2352082958" sldId="362"/>
            <ac:spMk id="12" creationId="{682058EE-67CD-4986-ADBE-8A74313E876A}"/>
          </ac:spMkLst>
        </pc:spChg>
        <pc:spChg chg="del">
          <ac:chgData name="Vu Phan (Student)" userId="73e9e9bd-e36e-465d-a473-d5808a927cc8" providerId="ADAL" clId="{72807048-CE1B-4924-BA0D-66F4F930844D}" dt="2021-10-18T16:58:33.195" v="860" actId="478"/>
          <ac:spMkLst>
            <pc:docMk/>
            <pc:sldMk cId="2352082958" sldId="362"/>
            <ac:spMk id="13" creationId="{B8B2B865-7D44-4B13-9E09-77677D1A9929}"/>
          </ac:spMkLst>
        </pc:spChg>
        <pc:spChg chg="del">
          <ac:chgData name="Vu Phan (Student)" userId="73e9e9bd-e36e-465d-a473-d5808a927cc8" providerId="ADAL" clId="{72807048-CE1B-4924-BA0D-66F4F930844D}" dt="2021-10-18T16:58:33.195" v="860" actId="478"/>
          <ac:spMkLst>
            <pc:docMk/>
            <pc:sldMk cId="2352082958" sldId="362"/>
            <ac:spMk id="14" creationId="{6DA16107-0D7A-4E0E-A6ED-061AC3D4332E}"/>
          </ac:spMkLst>
        </pc:spChg>
        <pc:spChg chg="del">
          <ac:chgData name="Vu Phan (Student)" userId="73e9e9bd-e36e-465d-a473-d5808a927cc8" providerId="ADAL" clId="{72807048-CE1B-4924-BA0D-66F4F930844D}" dt="2021-10-18T16:58:33.195" v="860" actId="478"/>
          <ac:spMkLst>
            <pc:docMk/>
            <pc:sldMk cId="2352082958" sldId="362"/>
            <ac:spMk id="16" creationId="{47B9ED0F-0E81-47DD-870A-E02FD51E5A45}"/>
          </ac:spMkLst>
        </pc:spChg>
        <pc:spChg chg="del">
          <ac:chgData name="Vu Phan (Student)" userId="73e9e9bd-e36e-465d-a473-d5808a927cc8" providerId="ADAL" clId="{72807048-CE1B-4924-BA0D-66F4F930844D}" dt="2021-10-18T16:58:33.195" v="860" actId="478"/>
          <ac:spMkLst>
            <pc:docMk/>
            <pc:sldMk cId="2352082958" sldId="362"/>
            <ac:spMk id="23" creationId="{F38274CD-754F-4624-9E8E-2A8C7E2EC0F2}"/>
          </ac:spMkLst>
        </pc:spChg>
        <pc:spChg chg="del">
          <ac:chgData name="Vu Phan (Student)" userId="73e9e9bd-e36e-465d-a473-d5808a927cc8" providerId="ADAL" clId="{72807048-CE1B-4924-BA0D-66F4F930844D}" dt="2021-10-18T16:58:33.195" v="860" actId="478"/>
          <ac:spMkLst>
            <pc:docMk/>
            <pc:sldMk cId="2352082958" sldId="362"/>
            <ac:spMk id="24" creationId="{1B675751-7D80-4BE1-8871-2E6C4A006762}"/>
          </ac:spMkLst>
        </pc:spChg>
        <pc:spChg chg="del">
          <ac:chgData name="Vu Phan (Student)" userId="73e9e9bd-e36e-465d-a473-d5808a927cc8" providerId="ADAL" clId="{72807048-CE1B-4924-BA0D-66F4F930844D}" dt="2021-10-18T16:58:33.195" v="860" actId="478"/>
          <ac:spMkLst>
            <pc:docMk/>
            <pc:sldMk cId="2352082958" sldId="362"/>
            <ac:spMk id="27" creationId="{8F8B7242-FDBA-4089-91F3-3BDF37A5F8FF}"/>
          </ac:spMkLst>
        </pc:spChg>
        <pc:spChg chg="add del mod">
          <ac:chgData name="Vu Phan (Student)" userId="73e9e9bd-e36e-465d-a473-d5808a927cc8" providerId="ADAL" clId="{72807048-CE1B-4924-BA0D-66F4F930844D}" dt="2021-10-18T17:24:35.720" v="1458" actId="478"/>
          <ac:spMkLst>
            <pc:docMk/>
            <pc:sldMk cId="2352082958" sldId="362"/>
            <ac:spMk id="31" creationId="{B2AEAE71-9275-45F5-8A46-E4B8A8E4D319}"/>
          </ac:spMkLst>
        </pc:spChg>
        <pc:spChg chg="add del mod">
          <ac:chgData name="Vu Phan (Student)" userId="73e9e9bd-e36e-465d-a473-d5808a927cc8" providerId="ADAL" clId="{72807048-CE1B-4924-BA0D-66F4F930844D}" dt="2021-10-18T17:39:20.034" v="1995" actId="12"/>
          <ac:spMkLst>
            <pc:docMk/>
            <pc:sldMk cId="2352082958" sldId="362"/>
            <ac:spMk id="33" creationId="{15152424-A9D6-4D8A-BE09-C60A67D23760}"/>
          </ac:spMkLst>
        </pc:spChg>
        <pc:spChg chg="add mod">
          <ac:chgData name="Vu Phan (Student)" userId="73e9e9bd-e36e-465d-a473-d5808a927cc8" providerId="ADAL" clId="{72807048-CE1B-4924-BA0D-66F4F930844D}" dt="2021-10-18T17:39:23.234" v="1996" actId="12"/>
          <ac:spMkLst>
            <pc:docMk/>
            <pc:sldMk cId="2352082958" sldId="362"/>
            <ac:spMk id="34" creationId="{8B4BE97A-F9A9-4683-8D6D-9EF9A6F5F99D}"/>
          </ac:spMkLst>
        </pc:spChg>
        <pc:spChg chg="add mod">
          <ac:chgData name="Vu Phan (Student)" userId="73e9e9bd-e36e-465d-a473-d5808a927cc8" providerId="ADAL" clId="{72807048-CE1B-4924-BA0D-66F4F930844D}" dt="2021-10-18T17:39:15.634" v="1994" actId="1076"/>
          <ac:spMkLst>
            <pc:docMk/>
            <pc:sldMk cId="2352082958" sldId="362"/>
            <ac:spMk id="35" creationId="{6106B5CC-32AF-4E0D-92F6-4F97E9441499}"/>
          </ac:spMkLst>
        </pc:spChg>
        <pc:spChg chg="del">
          <ac:chgData name="Vu Phan (Student)" userId="73e9e9bd-e36e-465d-a473-d5808a927cc8" providerId="ADAL" clId="{72807048-CE1B-4924-BA0D-66F4F930844D}" dt="2021-10-18T16:58:33.195" v="860" actId="478"/>
          <ac:spMkLst>
            <pc:docMk/>
            <pc:sldMk cId="2352082958" sldId="362"/>
            <ac:spMk id="36" creationId="{8964FBA2-C1AE-4A0D-9526-8765D8093DFA}"/>
          </ac:spMkLst>
        </pc:spChg>
        <pc:spChg chg="mod">
          <ac:chgData name="Vu Phan (Student)" userId="73e9e9bd-e36e-465d-a473-d5808a927cc8" providerId="ADAL" clId="{72807048-CE1B-4924-BA0D-66F4F930844D}" dt="2021-10-18T17:25:52.631" v="1655"/>
          <ac:spMkLst>
            <pc:docMk/>
            <pc:sldMk cId="2352082958" sldId="362"/>
            <ac:spMk id="37" creationId="{59295544-F6E1-40DE-BFD9-232295A54D72}"/>
          </ac:spMkLst>
        </pc:spChg>
        <pc:spChg chg="add mod">
          <ac:chgData name="Vu Phan (Student)" userId="73e9e9bd-e36e-465d-a473-d5808a927cc8" providerId="ADAL" clId="{72807048-CE1B-4924-BA0D-66F4F930844D}" dt="2021-10-18T17:47:33.886" v="2233" actId="1035"/>
          <ac:spMkLst>
            <pc:docMk/>
            <pc:sldMk cId="2352082958" sldId="362"/>
            <ac:spMk id="47" creationId="{35711F19-12E2-4A02-B349-EB3C3BC0E064}"/>
          </ac:spMkLst>
        </pc:spChg>
        <pc:spChg chg="add mod">
          <ac:chgData name="Vu Phan (Student)" userId="73e9e9bd-e36e-465d-a473-d5808a927cc8" providerId="ADAL" clId="{72807048-CE1B-4924-BA0D-66F4F930844D}" dt="2021-10-18T17:47:33.886" v="2233" actId="1035"/>
          <ac:spMkLst>
            <pc:docMk/>
            <pc:sldMk cId="2352082958" sldId="362"/>
            <ac:spMk id="48" creationId="{5DE048F6-87D5-479C-870E-A6208873496C}"/>
          </ac:spMkLst>
        </pc:spChg>
        <pc:spChg chg="add mod">
          <ac:chgData name="Vu Phan (Student)" userId="73e9e9bd-e36e-465d-a473-d5808a927cc8" providerId="ADAL" clId="{72807048-CE1B-4924-BA0D-66F4F930844D}" dt="2021-10-18T17:47:33.886" v="2233" actId="1035"/>
          <ac:spMkLst>
            <pc:docMk/>
            <pc:sldMk cId="2352082958" sldId="362"/>
            <ac:spMk id="49" creationId="{ADC3520F-159B-4F50-ADF4-1522A2B73731}"/>
          </ac:spMkLst>
        </pc:spChg>
        <pc:spChg chg="add mod">
          <ac:chgData name="Vu Phan (Student)" userId="73e9e9bd-e36e-465d-a473-d5808a927cc8" providerId="ADAL" clId="{72807048-CE1B-4924-BA0D-66F4F930844D}" dt="2021-10-18T17:47:33.886" v="2233" actId="1035"/>
          <ac:spMkLst>
            <pc:docMk/>
            <pc:sldMk cId="2352082958" sldId="362"/>
            <ac:spMk id="50" creationId="{86A45D5C-7C30-40F1-8FBA-DB36B3A99AE3}"/>
          </ac:spMkLst>
        </pc:spChg>
        <pc:spChg chg="add mod">
          <ac:chgData name="Vu Phan (Student)" userId="73e9e9bd-e36e-465d-a473-d5808a927cc8" providerId="ADAL" clId="{72807048-CE1B-4924-BA0D-66F4F930844D}" dt="2021-10-18T17:47:33.886" v="2233" actId="1035"/>
          <ac:spMkLst>
            <pc:docMk/>
            <pc:sldMk cId="2352082958" sldId="362"/>
            <ac:spMk id="51" creationId="{D197D3DD-C678-4333-A1FD-C1119FA35992}"/>
          </ac:spMkLst>
        </pc:spChg>
        <pc:spChg chg="add mod">
          <ac:chgData name="Vu Phan (Student)" userId="73e9e9bd-e36e-465d-a473-d5808a927cc8" providerId="ADAL" clId="{72807048-CE1B-4924-BA0D-66F4F930844D}" dt="2021-10-18T17:47:43.032" v="2237"/>
          <ac:spMkLst>
            <pc:docMk/>
            <pc:sldMk cId="2352082958" sldId="362"/>
            <ac:spMk id="52" creationId="{F17D7C87-01A4-42E7-A884-D78022A6114B}"/>
          </ac:spMkLst>
        </pc:spChg>
        <pc:spChg chg="add mod">
          <ac:chgData name="Vu Phan (Student)" userId="73e9e9bd-e36e-465d-a473-d5808a927cc8" providerId="ADAL" clId="{72807048-CE1B-4924-BA0D-66F4F930844D}" dt="2021-10-18T17:47:33.886" v="2233" actId="1035"/>
          <ac:spMkLst>
            <pc:docMk/>
            <pc:sldMk cId="2352082958" sldId="362"/>
            <ac:spMk id="53" creationId="{B9E4D1FC-FEA6-472C-AA7C-A7A14A31F9D4}"/>
          </ac:spMkLst>
        </pc:spChg>
        <pc:spChg chg="add mod">
          <ac:chgData name="Vu Phan (Student)" userId="73e9e9bd-e36e-465d-a473-d5808a927cc8" providerId="ADAL" clId="{72807048-CE1B-4924-BA0D-66F4F930844D}" dt="2021-10-18T17:47:33.886" v="2233" actId="1035"/>
          <ac:spMkLst>
            <pc:docMk/>
            <pc:sldMk cId="2352082958" sldId="362"/>
            <ac:spMk id="54" creationId="{1ED1001E-2AB8-4953-9919-2798A51C7E89}"/>
          </ac:spMkLst>
        </pc:spChg>
        <pc:spChg chg="add mod">
          <ac:chgData name="Vu Phan (Student)" userId="73e9e9bd-e36e-465d-a473-d5808a927cc8" providerId="ADAL" clId="{72807048-CE1B-4924-BA0D-66F4F930844D}" dt="2021-10-18T17:47:42.050" v="2235"/>
          <ac:spMkLst>
            <pc:docMk/>
            <pc:sldMk cId="2352082958" sldId="362"/>
            <ac:spMk id="55" creationId="{633D45BA-51F9-46CD-B4F3-93B7DE89C0BF}"/>
          </ac:spMkLst>
        </pc:spChg>
        <pc:graphicFrameChg chg="add del mod">
          <ac:chgData name="Vu Phan (Student)" userId="73e9e9bd-e36e-465d-a473-d5808a927cc8" providerId="ADAL" clId="{72807048-CE1B-4924-BA0D-66F4F930844D}" dt="2021-10-18T17:04:56.928" v="1122"/>
          <ac:graphicFrameMkLst>
            <pc:docMk/>
            <pc:sldMk cId="2352082958" sldId="362"/>
            <ac:graphicFrameMk id="3" creationId="{A35C565F-7BB9-41AF-9A2D-A369E95B0F58}"/>
          </ac:graphicFrameMkLst>
        </pc:graphicFrameChg>
        <pc:graphicFrameChg chg="add mod">
          <ac:chgData name="Vu Phan (Student)" userId="73e9e9bd-e36e-465d-a473-d5808a927cc8" providerId="ADAL" clId="{72807048-CE1B-4924-BA0D-66F4F930844D}" dt="2021-10-18T17:47:33.886" v="2233" actId="1035"/>
          <ac:graphicFrameMkLst>
            <pc:docMk/>
            <pc:sldMk cId="2352082958" sldId="362"/>
            <ac:graphicFrameMk id="29" creationId="{FC3E1901-0035-47E2-9EAD-CD6D237B1958}"/>
          </ac:graphicFrameMkLst>
        </pc:graphicFrameChg>
        <pc:picChg chg="del">
          <ac:chgData name="Vu Phan (Student)" userId="73e9e9bd-e36e-465d-a473-d5808a927cc8" providerId="ADAL" clId="{72807048-CE1B-4924-BA0D-66F4F930844D}" dt="2021-10-18T16:58:33.195" v="860" actId="478"/>
          <ac:picMkLst>
            <pc:docMk/>
            <pc:sldMk cId="2352082958" sldId="362"/>
            <ac:picMk id="25" creationId="{FDE4A920-3C20-43E3-BA4B-C65E34908262}"/>
          </ac:picMkLst>
        </pc:picChg>
        <pc:cxnChg chg="add del mod">
          <ac:chgData name="Vu Phan (Student)" userId="73e9e9bd-e36e-465d-a473-d5808a927cc8" providerId="ADAL" clId="{72807048-CE1B-4924-BA0D-66F4F930844D}" dt="2021-10-18T17:24:37.780" v="1459" actId="478"/>
          <ac:cxnSpMkLst>
            <pc:docMk/>
            <pc:sldMk cId="2352082958" sldId="362"/>
            <ac:cxnSpMk id="15" creationId="{0C98758E-8E9A-4D24-9A9C-ABDDD20999F7}"/>
          </ac:cxnSpMkLst>
        </pc:cxnChg>
        <pc:cxnChg chg="del">
          <ac:chgData name="Vu Phan (Student)" userId="73e9e9bd-e36e-465d-a473-d5808a927cc8" providerId="ADAL" clId="{72807048-CE1B-4924-BA0D-66F4F930844D}" dt="2021-10-18T16:58:33.195" v="860" actId="478"/>
          <ac:cxnSpMkLst>
            <pc:docMk/>
            <pc:sldMk cId="2352082958" sldId="362"/>
            <ac:cxnSpMk id="17" creationId="{60E49426-2FC4-473E-9E62-F79E777ADFB0}"/>
          </ac:cxnSpMkLst>
        </pc:cxnChg>
        <pc:cxnChg chg="del">
          <ac:chgData name="Vu Phan (Student)" userId="73e9e9bd-e36e-465d-a473-d5808a927cc8" providerId="ADAL" clId="{72807048-CE1B-4924-BA0D-66F4F930844D}" dt="2021-10-18T16:58:33.195" v="860" actId="478"/>
          <ac:cxnSpMkLst>
            <pc:docMk/>
            <pc:sldMk cId="2352082958" sldId="362"/>
            <ac:cxnSpMk id="21" creationId="{927C6BA0-B17B-479A-8E85-E2B4D1EE4383}"/>
          </ac:cxnSpMkLst>
        </pc:cxnChg>
        <pc:cxnChg chg="del mod">
          <ac:chgData name="Vu Phan (Student)" userId="73e9e9bd-e36e-465d-a473-d5808a927cc8" providerId="ADAL" clId="{72807048-CE1B-4924-BA0D-66F4F930844D}" dt="2021-10-18T16:58:33.195" v="860" actId="478"/>
          <ac:cxnSpMkLst>
            <pc:docMk/>
            <pc:sldMk cId="2352082958" sldId="362"/>
            <ac:cxnSpMk id="28" creationId="{9905D23B-0981-46C5-9F30-27BDC172A139}"/>
          </ac:cxnSpMkLst>
        </pc:cxnChg>
        <pc:cxnChg chg="del mod">
          <ac:chgData name="Vu Phan (Student)" userId="73e9e9bd-e36e-465d-a473-d5808a927cc8" providerId="ADAL" clId="{72807048-CE1B-4924-BA0D-66F4F930844D}" dt="2021-10-18T16:58:33.195" v="860" actId="478"/>
          <ac:cxnSpMkLst>
            <pc:docMk/>
            <pc:sldMk cId="2352082958" sldId="362"/>
            <ac:cxnSpMk id="30" creationId="{C17FFFCE-74A5-45B4-9AAE-566C2687A706}"/>
          </ac:cxnSpMkLst>
        </pc:cxnChg>
        <pc:cxnChg chg="del mod">
          <ac:chgData name="Vu Phan (Student)" userId="73e9e9bd-e36e-465d-a473-d5808a927cc8" providerId="ADAL" clId="{72807048-CE1B-4924-BA0D-66F4F930844D}" dt="2021-10-18T16:58:33.195" v="860" actId="478"/>
          <ac:cxnSpMkLst>
            <pc:docMk/>
            <pc:sldMk cId="2352082958" sldId="362"/>
            <ac:cxnSpMk id="32" creationId="{5F9D686A-2458-4708-AFCD-3967596AEF53}"/>
          </ac:cxnSpMkLst>
        </pc:cxnChg>
        <pc:cxnChg chg="add mod">
          <ac:chgData name="Vu Phan (Student)" userId="73e9e9bd-e36e-465d-a473-d5808a927cc8" providerId="ADAL" clId="{72807048-CE1B-4924-BA0D-66F4F930844D}" dt="2021-10-18T17:47:33.886" v="2233" actId="1035"/>
          <ac:cxnSpMkLst>
            <pc:docMk/>
            <pc:sldMk cId="2352082958" sldId="362"/>
            <ac:cxnSpMk id="38" creationId="{5B6AB258-0C01-4158-B9FB-C3EBE8B5E333}"/>
          </ac:cxnSpMkLst>
        </pc:cxnChg>
        <pc:cxnChg chg="add mod">
          <ac:chgData name="Vu Phan (Student)" userId="73e9e9bd-e36e-465d-a473-d5808a927cc8" providerId="ADAL" clId="{72807048-CE1B-4924-BA0D-66F4F930844D}" dt="2021-10-18T17:47:33.886" v="2233" actId="1035"/>
          <ac:cxnSpMkLst>
            <pc:docMk/>
            <pc:sldMk cId="2352082958" sldId="362"/>
            <ac:cxnSpMk id="39" creationId="{16E11E45-B4D4-430C-88F9-A1B0A14AFE43}"/>
          </ac:cxnSpMkLst>
        </pc:cxnChg>
        <pc:cxnChg chg="add mod">
          <ac:chgData name="Vu Phan (Student)" userId="73e9e9bd-e36e-465d-a473-d5808a927cc8" providerId="ADAL" clId="{72807048-CE1B-4924-BA0D-66F4F930844D}" dt="2021-10-18T17:47:33.886" v="2233" actId="1035"/>
          <ac:cxnSpMkLst>
            <pc:docMk/>
            <pc:sldMk cId="2352082958" sldId="362"/>
            <ac:cxnSpMk id="40" creationId="{FC5C2C8B-7A56-473F-9851-F8E2079C04AB}"/>
          </ac:cxnSpMkLst>
        </pc:cxnChg>
        <pc:cxnChg chg="add mod">
          <ac:chgData name="Vu Phan (Student)" userId="73e9e9bd-e36e-465d-a473-d5808a927cc8" providerId="ADAL" clId="{72807048-CE1B-4924-BA0D-66F4F930844D}" dt="2021-10-18T17:47:33.886" v="2233" actId="1035"/>
          <ac:cxnSpMkLst>
            <pc:docMk/>
            <pc:sldMk cId="2352082958" sldId="362"/>
            <ac:cxnSpMk id="41" creationId="{DE0C5DD5-D086-4292-B224-5FF635811281}"/>
          </ac:cxnSpMkLst>
        </pc:cxnChg>
        <pc:cxnChg chg="add mod">
          <ac:chgData name="Vu Phan (Student)" userId="73e9e9bd-e36e-465d-a473-d5808a927cc8" providerId="ADAL" clId="{72807048-CE1B-4924-BA0D-66F4F930844D}" dt="2021-10-18T17:47:33.886" v="2233" actId="1035"/>
          <ac:cxnSpMkLst>
            <pc:docMk/>
            <pc:sldMk cId="2352082958" sldId="362"/>
            <ac:cxnSpMk id="42" creationId="{0C9107DE-04F1-4DF4-BE95-C0B3A65FC0B2}"/>
          </ac:cxnSpMkLst>
        </pc:cxnChg>
        <pc:cxnChg chg="add mod">
          <ac:chgData name="Vu Phan (Student)" userId="73e9e9bd-e36e-465d-a473-d5808a927cc8" providerId="ADAL" clId="{72807048-CE1B-4924-BA0D-66F4F930844D}" dt="2021-10-18T17:47:33.886" v="2233" actId="1035"/>
          <ac:cxnSpMkLst>
            <pc:docMk/>
            <pc:sldMk cId="2352082958" sldId="362"/>
            <ac:cxnSpMk id="43" creationId="{E9B89330-A6FE-4921-ACE7-0E7EDC444B8D}"/>
          </ac:cxnSpMkLst>
        </pc:cxnChg>
        <pc:cxnChg chg="add mod">
          <ac:chgData name="Vu Phan (Student)" userId="73e9e9bd-e36e-465d-a473-d5808a927cc8" providerId="ADAL" clId="{72807048-CE1B-4924-BA0D-66F4F930844D}" dt="2021-10-18T17:47:33.886" v="2233" actId="1035"/>
          <ac:cxnSpMkLst>
            <pc:docMk/>
            <pc:sldMk cId="2352082958" sldId="362"/>
            <ac:cxnSpMk id="44" creationId="{82F6B705-0BA5-47E6-8074-C5D369880FBD}"/>
          </ac:cxnSpMkLst>
        </pc:cxnChg>
        <pc:cxnChg chg="add mod">
          <ac:chgData name="Vu Phan (Student)" userId="73e9e9bd-e36e-465d-a473-d5808a927cc8" providerId="ADAL" clId="{72807048-CE1B-4924-BA0D-66F4F930844D}" dt="2021-10-18T17:47:33.886" v="2233" actId="1035"/>
          <ac:cxnSpMkLst>
            <pc:docMk/>
            <pc:sldMk cId="2352082958" sldId="362"/>
            <ac:cxnSpMk id="45" creationId="{2FB8FEEF-38E4-4382-8567-91379C57F8EE}"/>
          </ac:cxnSpMkLst>
        </pc:cxnChg>
        <pc:cxnChg chg="add mod">
          <ac:chgData name="Vu Phan (Student)" userId="73e9e9bd-e36e-465d-a473-d5808a927cc8" providerId="ADAL" clId="{72807048-CE1B-4924-BA0D-66F4F930844D}" dt="2021-10-18T17:47:33.886" v="2233" actId="1035"/>
          <ac:cxnSpMkLst>
            <pc:docMk/>
            <pc:sldMk cId="2352082958" sldId="362"/>
            <ac:cxnSpMk id="46" creationId="{686A6312-B8E6-4DEF-8E43-61219759999B}"/>
          </ac:cxnSpMkLst>
        </pc:cxnChg>
      </pc:sldChg>
      <pc:sldChg chg="addSp modSp add mod">
        <pc:chgData name="Vu Phan (Student)" userId="73e9e9bd-e36e-465d-a473-d5808a927cc8" providerId="ADAL" clId="{72807048-CE1B-4924-BA0D-66F4F930844D}" dt="2021-10-18T17:55:40.985" v="2936" actId="20577"/>
        <pc:sldMkLst>
          <pc:docMk/>
          <pc:sldMk cId="3426300645" sldId="363"/>
        </pc:sldMkLst>
        <pc:spChg chg="add mod">
          <ac:chgData name="Vu Phan (Student)" userId="73e9e9bd-e36e-465d-a473-d5808a927cc8" providerId="ADAL" clId="{72807048-CE1B-4924-BA0D-66F4F930844D}" dt="2021-10-18T17:08:53.343" v="1367" actId="1037"/>
          <ac:spMkLst>
            <pc:docMk/>
            <pc:sldMk cId="3426300645" sldId="363"/>
            <ac:spMk id="3" creationId="{9CFC1668-619A-4395-B6E6-4CCA3C531D80}"/>
          </ac:spMkLst>
        </pc:spChg>
        <pc:spChg chg="add mod">
          <ac:chgData name="Vu Phan (Student)" userId="73e9e9bd-e36e-465d-a473-d5808a927cc8" providerId="ADAL" clId="{72807048-CE1B-4924-BA0D-66F4F930844D}" dt="2021-10-18T17:06:29.613" v="1154" actId="1036"/>
          <ac:spMkLst>
            <pc:docMk/>
            <pc:sldMk cId="3426300645" sldId="363"/>
            <ac:spMk id="5" creationId="{800E2A01-E737-4504-94E5-1BCAE2B6012E}"/>
          </ac:spMkLst>
        </pc:spChg>
        <pc:spChg chg="mod">
          <ac:chgData name="Vu Phan (Student)" userId="73e9e9bd-e36e-465d-a473-d5808a927cc8" providerId="ADAL" clId="{72807048-CE1B-4924-BA0D-66F4F930844D}" dt="2021-10-18T17:55:40.985" v="2936" actId="20577"/>
          <ac:spMkLst>
            <pc:docMk/>
            <pc:sldMk cId="3426300645" sldId="363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72807048-CE1B-4924-BA0D-66F4F930844D}" dt="2021-10-18T17:08:53.343" v="1367" actId="1037"/>
          <ac:spMkLst>
            <pc:docMk/>
            <pc:sldMk cId="3426300645" sldId="363"/>
            <ac:spMk id="12" creationId="{854BCF67-C595-4D46-A549-0BEAF6CAD03C}"/>
          </ac:spMkLst>
        </pc:spChg>
        <pc:spChg chg="add mod">
          <ac:chgData name="Vu Phan (Student)" userId="73e9e9bd-e36e-465d-a473-d5808a927cc8" providerId="ADAL" clId="{72807048-CE1B-4924-BA0D-66F4F930844D}" dt="2021-10-18T17:08:53.343" v="1367" actId="1037"/>
          <ac:spMkLst>
            <pc:docMk/>
            <pc:sldMk cId="3426300645" sldId="363"/>
            <ac:spMk id="13" creationId="{65FB8B75-93CA-43D7-A1A7-D069458EC66F}"/>
          </ac:spMkLst>
        </pc:spChg>
        <pc:spChg chg="add mod">
          <ac:chgData name="Vu Phan (Student)" userId="73e9e9bd-e36e-465d-a473-d5808a927cc8" providerId="ADAL" clId="{72807048-CE1B-4924-BA0D-66F4F930844D}" dt="2021-10-18T17:08:53.343" v="1367" actId="1037"/>
          <ac:spMkLst>
            <pc:docMk/>
            <pc:sldMk cId="3426300645" sldId="363"/>
            <ac:spMk id="15" creationId="{69EB17BA-556C-49B0-97EA-CD8866576807}"/>
          </ac:spMkLst>
        </pc:spChg>
        <pc:spChg chg="add mod">
          <ac:chgData name="Vu Phan (Student)" userId="73e9e9bd-e36e-465d-a473-d5808a927cc8" providerId="ADAL" clId="{72807048-CE1B-4924-BA0D-66F4F930844D}" dt="2021-10-18T17:08:55.421" v="1380" actId="1037"/>
          <ac:spMkLst>
            <pc:docMk/>
            <pc:sldMk cId="3426300645" sldId="363"/>
            <ac:spMk id="16" creationId="{0778E342-5A88-4F4A-AD06-8AD40C752BEB}"/>
          </ac:spMkLst>
        </pc:spChg>
        <pc:spChg chg="mod">
          <ac:chgData name="Vu Phan (Student)" userId="73e9e9bd-e36e-465d-a473-d5808a927cc8" providerId="ADAL" clId="{72807048-CE1B-4924-BA0D-66F4F930844D}" dt="2021-10-18T16:59:02.017" v="915" actId="14100"/>
          <ac:spMkLst>
            <pc:docMk/>
            <pc:sldMk cId="3426300645" sldId="363"/>
            <ac:spMk id="26" creationId="{9CF8D64F-6A17-4861-8829-A15335614AC5}"/>
          </ac:spMkLst>
        </pc:spChg>
        <pc:spChg chg="mod">
          <ac:chgData name="Vu Phan (Student)" userId="73e9e9bd-e36e-465d-a473-d5808a927cc8" providerId="ADAL" clId="{72807048-CE1B-4924-BA0D-66F4F930844D}" dt="2021-10-18T16:59:08.658" v="951" actId="20577"/>
          <ac:spMkLst>
            <pc:docMk/>
            <pc:sldMk cId="3426300645" sldId="363"/>
            <ac:spMk id="37" creationId="{59295544-F6E1-40DE-BFD9-232295A54D72}"/>
          </ac:spMkLst>
        </pc:spChg>
        <pc:picChg chg="add mod">
          <ac:chgData name="Vu Phan (Student)" userId="73e9e9bd-e36e-465d-a473-d5808a927cc8" providerId="ADAL" clId="{72807048-CE1B-4924-BA0D-66F4F930844D}" dt="2021-10-18T17:08:53.343" v="1367" actId="1037"/>
          <ac:picMkLst>
            <pc:docMk/>
            <pc:sldMk cId="3426300645" sldId="363"/>
            <ac:picMk id="10" creationId="{0E5B03FF-7E48-444C-8C11-0C33274946FF}"/>
          </ac:picMkLst>
        </pc:picChg>
        <pc:picChg chg="add mod">
          <ac:chgData name="Vu Phan (Student)" userId="73e9e9bd-e36e-465d-a473-d5808a927cc8" providerId="ADAL" clId="{72807048-CE1B-4924-BA0D-66F4F930844D}" dt="2021-10-18T17:17:43.347" v="1392" actId="1037"/>
          <ac:picMkLst>
            <pc:docMk/>
            <pc:sldMk cId="3426300645" sldId="363"/>
            <ac:picMk id="11" creationId="{3525C6A1-616D-41CA-B172-8092EA0A19AF}"/>
          </ac:picMkLst>
        </pc:picChg>
      </pc:sldChg>
      <pc:sldChg chg="addSp delSp modSp add mod">
        <pc:chgData name="Vu Phan (Student)" userId="73e9e9bd-e36e-465d-a473-d5808a927cc8" providerId="ADAL" clId="{72807048-CE1B-4924-BA0D-66F4F930844D}" dt="2021-10-18T17:55:50.758" v="2964" actId="20577"/>
        <pc:sldMkLst>
          <pc:docMk/>
          <pc:sldMk cId="1561212113" sldId="364"/>
        </pc:sldMkLst>
        <pc:spChg chg="del">
          <ac:chgData name="Vu Phan (Student)" userId="73e9e9bd-e36e-465d-a473-d5808a927cc8" providerId="ADAL" clId="{72807048-CE1B-4924-BA0D-66F4F930844D}" dt="2021-10-18T17:00:53.288" v="996" actId="478"/>
          <ac:spMkLst>
            <pc:docMk/>
            <pc:sldMk cId="1561212113" sldId="364"/>
            <ac:spMk id="3" creationId="{9CFC1668-619A-4395-B6E6-4CCA3C531D80}"/>
          </ac:spMkLst>
        </pc:spChg>
        <pc:spChg chg="del">
          <ac:chgData name="Vu Phan (Student)" userId="73e9e9bd-e36e-465d-a473-d5808a927cc8" providerId="ADAL" clId="{72807048-CE1B-4924-BA0D-66F4F930844D}" dt="2021-10-18T17:00:53.288" v="996" actId="478"/>
          <ac:spMkLst>
            <pc:docMk/>
            <pc:sldMk cId="1561212113" sldId="364"/>
            <ac:spMk id="5" creationId="{800E2A01-E737-4504-94E5-1BCAE2B6012E}"/>
          </ac:spMkLst>
        </pc:spChg>
        <pc:spChg chg="mod">
          <ac:chgData name="Vu Phan (Student)" userId="73e9e9bd-e36e-465d-a473-d5808a927cc8" providerId="ADAL" clId="{72807048-CE1B-4924-BA0D-66F4F930844D}" dt="2021-10-18T17:55:50.758" v="2964" actId="20577"/>
          <ac:spMkLst>
            <pc:docMk/>
            <pc:sldMk cId="1561212113" sldId="364"/>
            <ac:spMk id="9" creationId="{1545A3EB-3FBA-4134-BE75-E5AB79BD24AD}"/>
          </ac:spMkLst>
        </pc:spChg>
        <pc:spChg chg="del">
          <ac:chgData name="Vu Phan (Student)" userId="73e9e9bd-e36e-465d-a473-d5808a927cc8" providerId="ADAL" clId="{72807048-CE1B-4924-BA0D-66F4F930844D}" dt="2021-10-18T17:00:53.288" v="996" actId="478"/>
          <ac:spMkLst>
            <pc:docMk/>
            <pc:sldMk cId="1561212113" sldId="364"/>
            <ac:spMk id="12" creationId="{854BCF67-C595-4D46-A549-0BEAF6CAD03C}"/>
          </ac:spMkLst>
        </pc:spChg>
        <pc:spChg chg="del">
          <ac:chgData name="Vu Phan (Student)" userId="73e9e9bd-e36e-465d-a473-d5808a927cc8" providerId="ADAL" clId="{72807048-CE1B-4924-BA0D-66F4F930844D}" dt="2021-10-18T17:00:53.288" v="996" actId="478"/>
          <ac:spMkLst>
            <pc:docMk/>
            <pc:sldMk cId="1561212113" sldId="364"/>
            <ac:spMk id="13" creationId="{65FB8B75-93CA-43D7-A1A7-D069458EC66F}"/>
          </ac:spMkLst>
        </pc:spChg>
        <pc:spChg chg="add mod">
          <ac:chgData name="Vu Phan (Student)" userId="73e9e9bd-e36e-465d-a473-d5808a927cc8" providerId="ADAL" clId="{72807048-CE1B-4924-BA0D-66F4F930844D}" dt="2021-10-18T17:37:05.749" v="1933" actId="1035"/>
          <ac:spMkLst>
            <pc:docMk/>
            <pc:sldMk cId="1561212113" sldId="364"/>
            <ac:spMk id="30" creationId="{C256560D-2F3C-4FDA-9498-B0BB28D34D43}"/>
          </ac:spMkLst>
        </pc:spChg>
        <pc:spChg chg="add mod">
          <ac:chgData name="Vu Phan (Student)" userId="73e9e9bd-e36e-465d-a473-d5808a927cc8" providerId="ADAL" clId="{72807048-CE1B-4924-BA0D-66F4F930844D}" dt="2021-10-18T17:37:05.749" v="1933" actId="1035"/>
          <ac:spMkLst>
            <pc:docMk/>
            <pc:sldMk cId="1561212113" sldId="364"/>
            <ac:spMk id="31" creationId="{B0F08E7E-AD97-4F6E-BA6B-3AEDEAEDE1C0}"/>
          </ac:spMkLst>
        </pc:spChg>
        <pc:spChg chg="add mod">
          <ac:chgData name="Vu Phan (Student)" userId="73e9e9bd-e36e-465d-a473-d5808a927cc8" providerId="ADAL" clId="{72807048-CE1B-4924-BA0D-66F4F930844D}" dt="2021-10-18T17:37:05.749" v="1933" actId="1035"/>
          <ac:spMkLst>
            <pc:docMk/>
            <pc:sldMk cId="1561212113" sldId="364"/>
            <ac:spMk id="32" creationId="{BD22BB4E-80CA-48BB-B058-D6B0B671AACF}"/>
          </ac:spMkLst>
        </pc:spChg>
        <pc:spChg chg="add mod">
          <ac:chgData name="Vu Phan (Student)" userId="73e9e9bd-e36e-465d-a473-d5808a927cc8" providerId="ADAL" clId="{72807048-CE1B-4924-BA0D-66F4F930844D}" dt="2021-10-18T17:37:05.749" v="1933" actId="1035"/>
          <ac:spMkLst>
            <pc:docMk/>
            <pc:sldMk cId="1561212113" sldId="364"/>
            <ac:spMk id="33" creationId="{732D21F2-F082-4BA7-9E9B-FF0B5C647D81}"/>
          </ac:spMkLst>
        </pc:spChg>
        <pc:spChg chg="add mod">
          <ac:chgData name="Vu Phan (Student)" userId="73e9e9bd-e36e-465d-a473-d5808a927cc8" providerId="ADAL" clId="{72807048-CE1B-4924-BA0D-66F4F930844D}" dt="2021-10-18T17:37:05.749" v="1933" actId="1035"/>
          <ac:spMkLst>
            <pc:docMk/>
            <pc:sldMk cId="1561212113" sldId="364"/>
            <ac:spMk id="34" creationId="{E037BBE8-710A-4881-B339-BC4B0B863FBC}"/>
          </ac:spMkLst>
        </pc:spChg>
        <pc:spChg chg="add mod">
          <ac:chgData name="Vu Phan (Student)" userId="73e9e9bd-e36e-465d-a473-d5808a927cc8" providerId="ADAL" clId="{72807048-CE1B-4924-BA0D-66F4F930844D}" dt="2021-10-18T17:37:05.749" v="1933" actId="1035"/>
          <ac:spMkLst>
            <pc:docMk/>
            <pc:sldMk cId="1561212113" sldId="364"/>
            <ac:spMk id="35" creationId="{3AFB3A72-FE40-4AA0-B041-2EEE4823DF1A}"/>
          </ac:spMkLst>
        </pc:spChg>
        <pc:spChg chg="add mod">
          <ac:chgData name="Vu Phan (Student)" userId="73e9e9bd-e36e-465d-a473-d5808a927cc8" providerId="ADAL" clId="{72807048-CE1B-4924-BA0D-66F4F930844D}" dt="2021-10-18T17:37:05.749" v="1933" actId="1035"/>
          <ac:spMkLst>
            <pc:docMk/>
            <pc:sldMk cId="1561212113" sldId="364"/>
            <ac:spMk id="36" creationId="{6ABEE56A-2736-4466-85A7-35541D32254C}"/>
          </ac:spMkLst>
        </pc:spChg>
        <pc:spChg chg="mod">
          <ac:chgData name="Vu Phan (Student)" userId="73e9e9bd-e36e-465d-a473-d5808a927cc8" providerId="ADAL" clId="{72807048-CE1B-4924-BA0D-66F4F930844D}" dt="2021-10-18T17:18:57.395" v="1423" actId="20577"/>
          <ac:spMkLst>
            <pc:docMk/>
            <pc:sldMk cId="1561212113" sldId="364"/>
            <ac:spMk id="37" creationId="{59295544-F6E1-40DE-BFD9-232295A54D72}"/>
          </ac:spMkLst>
        </pc:spChg>
        <pc:spChg chg="add mod">
          <ac:chgData name="Vu Phan (Student)" userId="73e9e9bd-e36e-465d-a473-d5808a927cc8" providerId="ADAL" clId="{72807048-CE1B-4924-BA0D-66F4F930844D}" dt="2021-10-18T17:37:05.749" v="1933" actId="1035"/>
          <ac:spMkLst>
            <pc:docMk/>
            <pc:sldMk cId="1561212113" sldId="364"/>
            <ac:spMk id="38" creationId="{9B3482A4-9B9C-46D7-9E50-4F8ED737A400}"/>
          </ac:spMkLst>
        </pc:spChg>
        <pc:spChg chg="add mod">
          <ac:chgData name="Vu Phan (Student)" userId="73e9e9bd-e36e-465d-a473-d5808a927cc8" providerId="ADAL" clId="{72807048-CE1B-4924-BA0D-66F4F930844D}" dt="2021-10-18T17:37:05.749" v="1933" actId="1035"/>
          <ac:spMkLst>
            <pc:docMk/>
            <pc:sldMk cId="1561212113" sldId="364"/>
            <ac:spMk id="39" creationId="{956DDE02-4256-4468-9E94-1ECB23F41CC3}"/>
          </ac:spMkLst>
        </pc:spChg>
        <pc:spChg chg="add mod">
          <ac:chgData name="Vu Phan (Student)" userId="73e9e9bd-e36e-465d-a473-d5808a927cc8" providerId="ADAL" clId="{72807048-CE1B-4924-BA0D-66F4F930844D}" dt="2021-10-18T17:39:42.209" v="2002" actId="12"/>
          <ac:spMkLst>
            <pc:docMk/>
            <pc:sldMk cId="1561212113" sldId="364"/>
            <ac:spMk id="40" creationId="{18D1DB04-012C-476B-B255-341176313335}"/>
          </ac:spMkLst>
        </pc:spChg>
        <pc:spChg chg="add mod">
          <ac:chgData name="Vu Phan (Student)" userId="73e9e9bd-e36e-465d-a473-d5808a927cc8" providerId="ADAL" clId="{72807048-CE1B-4924-BA0D-66F4F930844D}" dt="2021-10-18T17:39:42.209" v="2002" actId="12"/>
          <ac:spMkLst>
            <pc:docMk/>
            <pc:sldMk cId="1561212113" sldId="364"/>
            <ac:spMk id="41" creationId="{56A90F31-B02E-4601-AE4E-794571AA2D60}"/>
          </ac:spMkLst>
        </pc:spChg>
        <pc:spChg chg="add mod">
          <ac:chgData name="Vu Phan (Student)" userId="73e9e9bd-e36e-465d-a473-d5808a927cc8" providerId="ADAL" clId="{72807048-CE1B-4924-BA0D-66F4F930844D}" dt="2021-10-18T17:39:26.693" v="1997"/>
          <ac:spMkLst>
            <pc:docMk/>
            <pc:sldMk cId="1561212113" sldId="364"/>
            <ac:spMk id="42" creationId="{BEF5AD5B-2F4E-43B8-B025-12A8503D1779}"/>
          </ac:spMkLst>
        </pc:spChg>
        <pc:graphicFrameChg chg="add mod">
          <ac:chgData name="Vu Phan (Student)" userId="73e9e9bd-e36e-465d-a473-d5808a927cc8" providerId="ADAL" clId="{72807048-CE1B-4924-BA0D-66F4F930844D}" dt="2021-10-18T17:37:05.749" v="1933" actId="1035"/>
          <ac:graphicFrameMkLst>
            <pc:docMk/>
            <pc:sldMk cId="1561212113" sldId="364"/>
            <ac:graphicFrameMk id="15" creationId="{2F08EF9B-3A57-437A-B47D-5982CBA2A6DF}"/>
          </ac:graphicFrameMkLst>
        </pc:graphicFrameChg>
        <pc:picChg chg="del">
          <ac:chgData name="Vu Phan (Student)" userId="73e9e9bd-e36e-465d-a473-d5808a927cc8" providerId="ADAL" clId="{72807048-CE1B-4924-BA0D-66F4F930844D}" dt="2021-10-18T17:00:53.288" v="996" actId="478"/>
          <ac:picMkLst>
            <pc:docMk/>
            <pc:sldMk cId="1561212113" sldId="364"/>
            <ac:picMk id="10" creationId="{0E5B03FF-7E48-444C-8C11-0C33274946FF}"/>
          </ac:picMkLst>
        </pc:picChg>
        <pc:cxnChg chg="add mod">
          <ac:chgData name="Vu Phan (Student)" userId="73e9e9bd-e36e-465d-a473-d5808a927cc8" providerId="ADAL" clId="{72807048-CE1B-4924-BA0D-66F4F930844D}" dt="2021-10-18T17:37:05.749" v="1933" actId="1035"/>
          <ac:cxnSpMkLst>
            <pc:docMk/>
            <pc:sldMk cId="1561212113" sldId="364"/>
            <ac:cxnSpMk id="11" creationId="{53C664B8-3F68-4066-8BC1-1474A5DDA0E0}"/>
          </ac:cxnSpMkLst>
        </pc:cxnChg>
        <pc:cxnChg chg="add mod">
          <ac:chgData name="Vu Phan (Student)" userId="73e9e9bd-e36e-465d-a473-d5808a927cc8" providerId="ADAL" clId="{72807048-CE1B-4924-BA0D-66F4F930844D}" dt="2021-10-18T17:37:05.749" v="1933" actId="1035"/>
          <ac:cxnSpMkLst>
            <pc:docMk/>
            <pc:sldMk cId="1561212113" sldId="364"/>
            <ac:cxnSpMk id="18" creationId="{825E1950-7FE3-4D63-BD1E-3FE78A04D6C9}"/>
          </ac:cxnSpMkLst>
        </pc:cxnChg>
        <pc:cxnChg chg="add mod">
          <ac:chgData name="Vu Phan (Student)" userId="73e9e9bd-e36e-465d-a473-d5808a927cc8" providerId="ADAL" clId="{72807048-CE1B-4924-BA0D-66F4F930844D}" dt="2021-10-18T17:37:05.749" v="1933" actId="1035"/>
          <ac:cxnSpMkLst>
            <pc:docMk/>
            <pc:sldMk cId="1561212113" sldId="364"/>
            <ac:cxnSpMk id="21" creationId="{ED7C884C-0524-4A8C-A1F5-CEE00368726A}"/>
          </ac:cxnSpMkLst>
        </pc:cxnChg>
        <pc:cxnChg chg="add mod">
          <ac:chgData name="Vu Phan (Student)" userId="73e9e9bd-e36e-465d-a473-d5808a927cc8" providerId="ADAL" clId="{72807048-CE1B-4924-BA0D-66F4F930844D}" dt="2021-10-18T17:37:05.749" v="1933" actId="1035"/>
          <ac:cxnSpMkLst>
            <pc:docMk/>
            <pc:sldMk cId="1561212113" sldId="364"/>
            <ac:cxnSpMk id="23" creationId="{6639903C-E3BF-4D86-9CA6-07BFD0398606}"/>
          </ac:cxnSpMkLst>
        </pc:cxnChg>
        <pc:cxnChg chg="add mod">
          <ac:chgData name="Vu Phan (Student)" userId="73e9e9bd-e36e-465d-a473-d5808a927cc8" providerId="ADAL" clId="{72807048-CE1B-4924-BA0D-66F4F930844D}" dt="2021-10-18T17:37:05.749" v="1933" actId="1035"/>
          <ac:cxnSpMkLst>
            <pc:docMk/>
            <pc:sldMk cId="1561212113" sldId="364"/>
            <ac:cxnSpMk id="24" creationId="{49788296-28D7-44B5-8F7C-B29FE2627BF0}"/>
          </ac:cxnSpMkLst>
        </pc:cxnChg>
        <pc:cxnChg chg="add mod">
          <ac:chgData name="Vu Phan (Student)" userId="73e9e9bd-e36e-465d-a473-d5808a927cc8" providerId="ADAL" clId="{72807048-CE1B-4924-BA0D-66F4F930844D}" dt="2021-10-18T17:37:05.749" v="1933" actId="1035"/>
          <ac:cxnSpMkLst>
            <pc:docMk/>
            <pc:sldMk cId="1561212113" sldId="364"/>
            <ac:cxnSpMk id="25" creationId="{92D5071A-A9C3-4223-9B8A-4E95BB6865F9}"/>
          </ac:cxnSpMkLst>
        </pc:cxnChg>
        <pc:cxnChg chg="add mod">
          <ac:chgData name="Vu Phan (Student)" userId="73e9e9bd-e36e-465d-a473-d5808a927cc8" providerId="ADAL" clId="{72807048-CE1B-4924-BA0D-66F4F930844D}" dt="2021-10-18T17:37:05.749" v="1933" actId="1035"/>
          <ac:cxnSpMkLst>
            <pc:docMk/>
            <pc:sldMk cId="1561212113" sldId="364"/>
            <ac:cxnSpMk id="27" creationId="{5A968F8D-1DE5-4461-AE20-30748624BA45}"/>
          </ac:cxnSpMkLst>
        </pc:cxnChg>
        <pc:cxnChg chg="add mod">
          <ac:chgData name="Vu Phan (Student)" userId="73e9e9bd-e36e-465d-a473-d5808a927cc8" providerId="ADAL" clId="{72807048-CE1B-4924-BA0D-66F4F930844D}" dt="2021-10-18T17:37:05.749" v="1933" actId="1035"/>
          <ac:cxnSpMkLst>
            <pc:docMk/>
            <pc:sldMk cId="1561212113" sldId="364"/>
            <ac:cxnSpMk id="28" creationId="{38D431B3-5947-4ADC-8811-E4C03528393A}"/>
          </ac:cxnSpMkLst>
        </pc:cxnChg>
        <pc:cxnChg chg="add mod">
          <ac:chgData name="Vu Phan (Student)" userId="73e9e9bd-e36e-465d-a473-d5808a927cc8" providerId="ADAL" clId="{72807048-CE1B-4924-BA0D-66F4F930844D}" dt="2021-10-18T17:37:05.749" v="1933" actId="1035"/>
          <ac:cxnSpMkLst>
            <pc:docMk/>
            <pc:sldMk cId="1561212113" sldId="364"/>
            <ac:cxnSpMk id="29" creationId="{C28FBB44-EE48-43F3-B85A-4A9A48AD49BC}"/>
          </ac:cxnSpMkLst>
        </pc:cxnChg>
      </pc:sldChg>
      <pc:sldChg chg="addSp delSp modSp add mod">
        <pc:chgData name="Vu Phan (Student)" userId="73e9e9bd-e36e-465d-a473-d5808a927cc8" providerId="ADAL" clId="{72807048-CE1B-4924-BA0D-66F4F930844D}" dt="2021-10-18T17:55:58.784" v="2967"/>
        <pc:sldMkLst>
          <pc:docMk/>
          <pc:sldMk cId="2304138497" sldId="365"/>
        </pc:sldMkLst>
        <pc:spChg chg="mod">
          <ac:chgData name="Vu Phan (Student)" userId="73e9e9bd-e36e-465d-a473-d5808a927cc8" providerId="ADAL" clId="{72807048-CE1B-4924-BA0D-66F4F930844D}" dt="2021-10-18T17:55:58.784" v="2967"/>
          <ac:spMkLst>
            <pc:docMk/>
            <pc:sldMk cId="2304138497" sldId="365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72807048-CE1B-4924-BA0D-66F4F930844D}" dt="2021-10-18T17:43:17.396" v="2037" actId="1035"/>
          <ac:spMkLst>
            <pc:docMk/>
            <pc:sldMk cId="2304138497" sldId="365"/>
            <ac:spMk id="23" creationId="{3A6FE6DE-EB12-41C4-9447-9D0E857C70A7}"/>
          </ac:spMkLst>
        </pc:spChg>
        <pc:spChg chg="add mod">
          <ac:chgData name="Vu Phan (Student)" userId="73e9e9bd-e36e-465d-a473-d5808a927cc8" providerId="ADAL" clId="{72807048-CE1B-4924-BA0D-66F4F930844D}" dt="2021-10-18T17:43:24.837" v="2045" actId="1035"/>
          <ac:spMkLst>
            <pc:docMk/>
            <pc:sldMk cId="2304138497" sldId="365"/>
            <ac:spMk id="24" creationId="{9910E0D9-A629-4FB3-BE45-9AB6E7C493CA}"/>
          </ac:spMkLst>
        </pc:spChg>
        <pc:spChg chg="add mod">
          <ac:chgData name="Vu Phan (Student)" userId="73e9e9bd-e36e-465d-a473-d5808a927cc8" providerId="ADAL" clId="{72807048-CE1B-4924-BA0D-66F4F930844D}" dt="2021-10-18T17:43:17.396" v="2037" actId="1035"/>
          <ac:spMkLst>
            <pc:docMk/>
            <pc:sldMk cId="2304138497" sldId="365"/>
            <ac:spMk id="25" creationId="{083987A0-FBF6-4411-B502-3E2D1B7D18BE}"/>
          </ac:spMkLst>
        </pc:spChg>
        <pc:spChg chg="add mod">
          <ac:chgData name="Vu Phan (Student)" userId="73e9e9bd-e36e-465d-a473-d5808a927cc8" providerId="ADAL" clId="{72807048-CE1B-4924-BA0D-66F4F930844D}" dt="2021-10-18T17:43:17.396" v="2037" actId="1035"/>
          <ac:spMkLst>
            <pc:docMk/>
            <pc:sldMk cId="2304138497" sldId="365"/>
            <ac:spMk id="27" creationId="{5C30DE0E-64AA-4C48-974F-7D52806BD324}"/>
          </ac:spMkLst>
        </pc:spChg>
        <pc:spChg chg="add mod">
          <ac:chgData name="Vu Phan (Student)" userId="73e9e9bd-e36e-465d-a473-d5808a927cc8" providerId="ADAL" clId="{72807048-CE1B-4924-BA0D-66F4F930844D}" dt="2021-10-18T17:43:17.396" v="2037" actId="1035"/>
          <ac:spMkLst>
            <pc:docMk/>
            <pc:sldMk cId="2304138497" sldId="365"/>
            <ac:spMk id="28" creationId="{314E6E6B-ADF1-40BB-A618-D1EA36B685D8}"/>
          </ac:spMkLst>
        </pc:spChg>
        <pc:spChg chg="add mod">
          <ac:chgData name="Vu Phan (Student)" userId="73e9e9bd-e36e-465d-a473-d5808a927cc8" providerId="ADAL" clId="{72807048-CE1B-4924-BA0D-66F4F930844D}" dt="2021-10-18T17:43:17.396" v="2037" actId="1035"/>
          <ac:spMkLst>
            <pc:docMk/>
            <pc:sldMk cId="2304138497" sldId="365"/>
            <ac:spMk id="29" creationId="{F7922D90-593F-497E-AE02-2248D0923895}"/>
          </ac:spMkLst>
        </pc:spChg>
        <pc:spChg chg="add mod">
          <ac:chgData name="Vu Phan (Student)" userId="73e9e9bd-e36e-465d-a473-d5808a927cc8" providerId="ADAL" clId="{72807048-CE1B-4924-BA0D-66F4F930844D}" dt="2021-10-18T17:43:17.396" v="2037" actId="1035"/>
          <ac:spMkLst>
            <pc:docMk/>
            <pc:sldMk cId="2304138497" sldId="365"/>
            <ac:spMk id="30" creationId="{AA469152-4FD8-427C-81C6-2150496128DD}"/>
          </ac:spMkLst>
        </pc:spChg>
        <pc:spChg chg="add mod">
          <ac:chgData name="Vu Phan (Student)" userId="73e9e9bd-e36e-465d-a473-d5808a927cc8" providerId="ADAL" clId="{72807048-CE1B-4924-BA0D-66F4F930844D}" dt="2021-10-18T17:43:17.396" v="2037" actId="1035"/>
          <ac:spMkLst>
            <pc:docMk/>
            <pc:sldMk cId="2304138497" sldId="365"/>
            <ac:spMk id="31" creationId="{6359847E-D5E2-4FB8-840F-1B807B9F728A}"/>
          </ac:spMkLst>
        </pc:spChg>
        <pc:spChg chg="add mod">
          <ac:chgData name="Vu Phan (Student)" userId="73e9e9bd-e36e-465d-a473-d5808a927cc8" providerId="ADAL" clId="{72807048-CE1B-4924-BA0D-66F4F930844D}" dt="2021-10-18T17:43:17.396" v="2037" actId="1035"/>
          <ac:spMkLst>
            <pc:docMk/>
            <pc:sldMk cId="2304138497" sldId="365"/>
            <ac:spMk id="32" creationId="{59F45729-3388-4212-B567-22E17B62F51D}"/>
          </ac:spMkLst>
        </pc:spChg>
        <pc:spChg chg="add mod">
          <ac:chgData name="Vu Phan (Student)" userId="73e9e9bd-e36e-465d-a473-d5808a927cc8" providerId="ADAL" clId="{72807048-CE1B-4924-BA0D-66F4F930844D}" dt="2021-10-18T17:43:30.927" v="2046"/>
          <ac:spMkLst>
            <pc:docMk/>
            <pc:sldMk cId="2304138497" sldId="365"/>
            <ac:spMk id="33" creationId="{76F0A8CF-6B0F-4971-B700-3D42D065A014}"/>
          </ac:spMkLst>
        </pc:spChg>
        <pc:spChg chg="add mod">
          <ac:chgData name="Vu Phan (Student)" userId="73e9e9bd-e36e-465d-a473-d5808a927cc8" providerId="ADAL" clId="{72807048-CE1B-4924-BA0D-66F4F930844D}" dt="2021-10-18T17:43:30.927" v="2046"/>
          <ac:spMkLst>
            <pc:docMk/>
            <pc:sldMk cId="2304138497" sldId="365"/>
            <ac:spMk id="34" creationId="{27671F5A-8FB7-481E-B8D9-F1F54D84DE5A}"/>
          </ac:spMkLst>
        </pc:spChg>
        <pc:spChg chg="add mod">
          <ac:chgData name="Vu Phan (Student)" userId="73e9e9bd-e36e-465d-a473-d5808a927cc8" providerId="ADAL" clId="{72807048-CE1B-4924-BA0D-66F4F930844D}" dt="2021-10-18T17:43:30.927" v="2046"/>
          <ac:spMkLst>
            <pc:docMk/>
            <pc:sldMk cId="2304138497" sldId="365"/>
            <ac:spMk id="35" creationId="{399B833D-42CA-40BA-A9D0-460802E7E44A}"/>
          </ac:spMkLst>
        </pc:spChg>
        <pc:spChg chg="mod">
          <ac:chgData name="Vu Phan (Student)" userId="73e9e9bd-e36e-465d-a473-d5808a927cc8" providerId="ADAL" clId="{72807048-CE1B-4924-BA0D-66F4F930844D}" dt="2021-10-18T17:19:10.023" v="1427" actId="20577"/>
          <ac:spMkLst>
            <pc:docMk/>
            <pc:sldMk cId="2304138497" sldId="365"/>
            <ac:spMk id="37" creationId="{59295544-F6E1-40DE-BFD9-232295A54D72}"/>
          </ac:spMkLst>
        </pc:spChg>
        <pc:graphicFrameChg chg="add mod">
          <ac:chgData name="Vu Phan (Student)" userId="73e9e9bd-e36e-465d-a473-d5808a927cc8" providerId="ADAL" clId="{72807048-CE1B-4924-BA0D-66F4F930844D}" dt="2021-10-18T17:43:14.864" v="2030" actId="1035"/>
          <ac:graphicFrameMkLst>
            <pc:docMk/>
            <pc:sldMk cId="2304138497" sldId="365"/>
            <ac:graphicFrameMk id="11" creationId="{F97F69B2-8B9C-4B7B-B40D-308EDFC36757}"/>
          </ac:graphicFrameMkLst>
        </pc:graphicFrameChg>
        <pc:graphicFrameChg chg="del">
          <ac:chgData name="Vu Phan (Student)" userId="73e9e9bd-e36e-465d-a473-d5808a927cc8" providerId="ADAL" clId="{72807048-CE1B-4924-BA0D-66F4F930844D}" dt="2021-10-18T17:19:07.143" v="1425" actId="478"/>
          <ac:graphicFrameMkLst>
            <pc:docMk/>
            <pc:sldMk cId="2304138497" sldId="365"/>
            <ac:graphicFrameMk id="15" creationId="{2F08EF9B-3A57-437A-B47D-5982CBA2A6DF}"/>
          </ac:graphicFrameMkLst>
        </pc:graphicFrameChg>
        <pc:cxnChg chg="add mod">
          <ac:chgData name="Vu Phan (Student)" userId="73e9e9bd-e36e-465d-a473-d5808a927cc8" providerId="ADAL" clId="{72807048-CE1B-4924-BA0D-66F4F930844D}" dt="2021-10-18T17:43:17.396" v="2037" actId="1035"/>
          <ac:cxnSpMkLst>
            <pc:docMk/>
            <pc:sldMk cId="2304138497" sldId="365"/>
            <ac:cxnSpMk id="12" creationId="{CACD2727-0AFF-4C5A-A6FE-F42CEE3B3FE3}"/>
          </ac:cxnSpMkLst>
        </pc:cxnChg>
        <pc:cxnChg chg="add mod">
          <ac:chgData name="Vu Phan (Student)" userId="73e9e9bd-e36e-465d-a473-d5808a927cc8" providerId="ADAL" clId="{72807048-CE1B-4924-BA0D-66F4F930844D}" dt="2021-10-18T17:43:17.396" v="2037" actId="1035"/>
          <ac:cxnSpMkLst>
            <pc:docMk/>
            <pc:sldMk cId="2304138497" sldId="365"/>
            <ac:cxnSpMk id="13" creationId="{D9274327-B2AC-41A4-8038-8A42DE562BCA}"/>
          </ac:cxnSpMkLst>
        </pc:cxnChg>
        <pc:cxnChg chg="add mod">
          <ac:chgData name="Vu Phan (Student)" userId="73e9e9bd-e36e-465d-a473-d5808a927cc8" providerId="ADAL" clId="{72807048-CE1B-4924-BA0D-66F4F930844D}" dt="2021-10-18T17:43:17.396" v="2037" actId="1035"/>
          <ac:cxnSpMkLst>
            <pc:docMk/>
            <pc:sldMk cId="2304138497" sldId="365"/>
            <ac:cxnSpMk id="14" creationId="{9258DE75-690D-4BBE-B6DD-9DE48DBD7AE5}"/>
          </ac:cxnSpMkLst>
        </pc:cxnChg>
        <pc:cxnChg chg="add mod">
          <ac:chgData name="Vu Phan (Student)" userId="73e9e9bd-e36e-465d-a473-d5808a927cc8" providerId="ADAL" clId="{72807048-CE1B-4924-BA0D-66F4F930844D}" dt="2021-10-18T17:43:17.396" v="2037" actId="1035"/>
          <ac:cxnSpMkLst>
            <pc:docMk/>
            <pc:sldMk cId="2304138497" sldId="365"/>
            <ac:cxnSpMk id="16" creationId="{51FFA9AC-C057-4C64-B836-700A2815638F}"/>
          </ac:cxnSpMkLst>
        </pc:cxnChg>
        <pc:cxnChg chg="add mod">
          <ac:chgData name="Vu Phan (Student)" userId="73e9e9bd-e36e-465d-a473-d5808a927cc8" providerId="ADAL" clId="{72807048-CE1B-4924-BA0D-66F4F930844D}" dt="2021-10-18T17:43:17.396" v="2037" actId="1035"/>
          <ac:cxnSpMkLst>
            <pc:docMk/>
            <pc:sldMk cId="2304138497" sldId="365"/>
            <ac:cxnSpMk id="17" creationId="{F1D4D7B2-B04A-43BC-9FA8-38BDF046D0D7}"/>
          </ac:cxnSpMkLst>
        </pc:cxnChg>
        <pc:cxnChg chg="add mod">
          <ac:chgData name="Vu Phan (Student)" userId="73e9e9bd-e36e-465d-a473-d5808a927cc8" providerId="ADAL" clId="{72807048-CE1B-4924-BA0D-66F4F930844D}" dt="2021-10-18T17:43:17.396" v="2037" actId="1035"/>
          <ac:cxnSpMkLst>
            <pc:docMk/>
            <pc:sldMk cId="2304138497" sldId="365"/>
            <ac:cxnSpMk id="18" creationId="{FA84C0F2-8157-488A-9A93-94EC464C81E4}"/>
          </ac:cxnSpMkLst>
        </pc:cxnChg>
        <pc:cxnChg chg="add mod">
          <ac:chgData name="Vu Phan (Student)" userId="73e9e9bd-e36e-465d-a473-d5808a927cc8" providerId="ADAL" clId="{72807048-CE1B-4924-BA0D-66F4F930844D}" dt="2021-10-18T17:43:17.396" v="2037" actId="1035"/>
          <ac:cxnSpMkLst>
            <pc:docMk/>
            <pc:sldMk cId="2304138497" sldId="365"/>
            <ac:cxnSpMk id="19" creationId="{3305B2AC-8744-45FE-9213-61AF75E9A0EE}"/>
          </ac:cxnSpMkLst>
        </pc:cxnChg>
        <pc:cxnChg chg="add mod">
          <ac:chgData name="Vu Phan (Student)" userId="73e9e9bd-e36e-465d-a473-d5808a927cc8" providerId="ADAL" clId="{72807048-CE1B-4924-BA0D-66F4F930844D}" dt="2021-10-18T17:43:24.837" v="2045" actId="1035"/>
          <ac:cxnSpMkLst>
            <pc:docMk/>
            <pc:sldMk cId="2304138497" sldId="365"/>
            <ac:cxnSpMk id="20" creationId="{4F69486E-3E53-49D9-9560-6B2B3D7ACEE7}"/>
          </ac:cxnSpMkLst>
        </pc:cxnChg>
        <pc:cxnChg chg="add mod">
          <ac:chgData name="Vu Phan (Student)" userId="73e9e9bd-e36e-465d-a473-d5808a927cc8" providerId="ADAL" clId="{72807048-CE1B-4924-BA0D-66F4F930844D}" dt="2021-10-18T17:43:17.396" v="2037" actId="1035"/>
          <ac:cxnSpMkLst>
            <pc:docMk/>
            <pc:sldMk cId="2304138497" sldId="365"/>
            <ac:cxnSpMk id="21" creationId="{727D092D-7C26-49EC-BFBA-A0D03F4376C4}"/>
          </ac:cxnSpMkLst>
        </pc:cxnChg>
      </pc:sldChg>
      <pc:sldChg chg="addSp delSp modSp add mod">
        <pc:chgData name="Vu Phan (Student)" userId="73e9e9bd-e36e-465d-a473-d5808a927cc8" providerId="ADAL" clId="{72807048-CE1B-4924-BA0D-66F4F930844D}" dt="2021-10-18T17:56:02.593" v="2970"/>
        <pc:sldMkLst>
          <pc:docMk/>
          <pc:sldMk cId="4262786625" sldId="366"/>
        </pc:sldMkLst>
        <pc:spChg chg="mod">
          <ac:chgData name="Vu Phan (Student)" userId="73e9e9bd-e36e-465d-a473-d5808a927cc8" providerId="ADAL" clId="{72807048-CE1B-4924-BA0D-66F4F930844D}" dt="2021-10-18T17:56:02.593" v="2970"/>
          <ac:spMkLst>
            <pc:docMk/>
            <pc:sldMk cId="4262786625" sldId="366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72807048-CE1B-4924-BA0D-66F4F930844D}" dt="2021-10-18T17:45:37.093" v="2066"/>
          <ac:spMkLst>
            <pc:docMk/>
            <pc:sldMk cId="4262786625" sldId="366"/>
            <ac:spMk id="21" creationId="{7391A221-23CE-4215-B39A-A70F9D91E617}"/>
          </ac:spMkLst>
        </pc:spChg>
        <pc:spChg chg="add mod">
          <ac:chgData name="Vu Phan (Student)" userId="73e9e9bd-e36e-465d-a473-d5808a927cc8" providerId="ADAL" clId="{72807048-CE1B-4924-BA0D-66F4F930844D}" dt="2021-10-18T17:45:37.093" v="2066"/>
          <ac:spMkLst>
            <pc:docMk/>
            <pc:sldMk cId="4262786625" sldId="366"/>
            <ac:spMk id="23" creationId="{3CD65CF4-5585-4850-AE67-BC23968CB5A7}"/>
          </ac:spMkLst>
        </pc:spChg>
        <pc:spChg chg="add mod">
          <ac:chgData name="Vu Phan (Student)" userId="73e9e9bd-e36e-465d-a473-d5808a927cc8" providerId="ADAL" clId="{72807048-CE1B-4924-BA0D-66F4F930844D}" dt="2021-10-18T17:45:37.093" v="2066"/>
          <ac:spMkLst>
            <pc:docMk/>
            <pc:sldMk cId="4262786625" sldId="366"/>
            <ac:spMk id="24" creationId="{031ED9A9-445B-4D91-8323-B807A3125C92}"/>
          </ac:spMkLst>
        </pc:spChg>
        <pc:spChg chg="add mod">
          <ac:chgData name="Vu Phan (Student)" userId="73e9e9bd-e36e-465d-a473-d5808a927cc8" providerId="ADAL" clId="{72807048-CE1B-4924-BA0D-66F4F930844D}" dt="2021-10-18T17:45:57.916" v="2076" actId="114"/>
          <ac:spMkLst>
            <pc:docMk/>
            <pc:sldMk cId="4262786625" sldId="366"/>
            <ac:spMk id="25" creationId="{B07A5972-9765-4953-98B4-C83124EA6E7B}"/>
          </ac:spMkLst>
        </pc:spChg>
        <pc:spChg chg="add mod">
          <ac:chgData name="Vu Phan (Student)" userId="73e9e9bd-e36e-465d-a473-d5808a927cc8" providerId="ADAL" clId="{72807048-CE1B-4924-BA0D-66F4F930844D}" dt="2021-10-18T17:46:07.326" v="2078"/>
          <ac:spMkLst>
            <pc:docMk/>
            <pc:sldMk cId="4262786625" sldId="366"/>
            <ac:spMk id="27" creationId="{6A230A66-D62E-4D60-8435-0796EB9F3CD5}"/>
          </ac:spMkLst>
        </pc:spChg>
        <pc:spChg chg="add mod">
          <ac:chgData name="Vu Phan (Student)" userId="73e9e9bd-e36e-465d-a473-d5808a927cc8" providerId="ADAL" clId="{72807048-CE1B-4924-BA0D-66F4F930844D}" dt="2021-10-18T17:46:14.662" v="2080" actId="20577"/>
          <ac:spMkLst>
            <pc:docMk/>
            <pc:sldMk cId="4262786625" sldId="366"/>
            <ac:spMk id="28" creationId="{802FC567-3B87-47B2-BD49-6189B5822BAF}"/>
          </ac:spMkLst>
        </pc:spChg>
        <pc:spChg chg="add mod">
          <ac:chgData name="Vu Phan (Student)" userId="73e9e9bd-e36e-465d-a473-d5808a927cc8" providerId="ADAL" clId="{72807048-CE1B-4924-BA0D-66F4F930844D}" dt="2021-10-18T17:46:23.699" v="2084"/>
          <ac:spMkLst>
            <pc:docMk/>
            <pc:sldMk cId="4262786625" sldId="366"/>
            <ac:spMk id="29" creationId="{0E3443E7-6649-4242-BF73-27763C06A49F}"/>
          </ac:spMkLst>
        </pc:spChg>
        <pc:spChg chg="add mod">
          <ac:chgData name="Vu Phan (Student)" userId="73e9e9bd-e36e-465d-a473-d5808a927cc8" providerId="ADAL" clId="{72807048-CE1B-4924-BA0D-66F4F930844D}" dt="2021-10-18T17:46:24.700" v="2086"/>
          <ac:spMkLst>
            <pc:docMk/>
            <pc:sldMk cId="4262786625" sldId="366"/>
            <ac:spMk id="30" creationId="{53E00923-4CA7-411C-8464-56A1C8FE2232}"/>
          </ac:spMkLst>
        </pc:spChg>
        <pc:spChg chg="add mod">
          <ac:chgData name="Vu Phan (Student)" userId="73e9e9bd-e36e-465d-a473-d5808a927cc8" providerId="ADAL" clId="{72807048-CE1B-4924-BA0D-66F4F930844D}" dt="2021-10-18T17:46:20.528" v="2082"/>
          <ac:spMkLst>
            <pc:docMk/>
            <pc:sldMk cId="4262786625" sldId="366"/>
            <ac:spMk id="31" creationId="{55BD5615-8E59-4EAC-AF2E-6771BF6A66F7}"/>
          </ac:spMkLst>
        </pc:spChg>
        <pc:spChg chg="add mod">
          <ac:chgData name="Vu Phan (Student)" userId="73e9e9bd-e36e-465d-a473-d5808a927cc8" providerId="ADAL" clId="{72807048-CE1B-4924-BA0D-66F4F930844D}" dt="2021-10-18T17:46:32.335" v="2087"/>
          <ac:spMkLst>
            <pc:docMk/>
            <pc:sldMk cId="4262786625" sldId="366"/>
            <ac:spMk id="32" creationId="{7A55BCAF-97EC-4C4D-86D9-B15DDB8987E8}"/>
          </ac:spMkLst>
        </pc:spChg>
        <pc:spChg chg="add mod">
          <ac:chgData name="Vu Phan (Student)" userId="73e9e9bd-e36e-465d-a473-d5808a927cc8" providerId="ADAL" clId="{72807048-CE1B-4924-BA0D-66F4F930844D}" dt="2021-10-18T17:46:43.408" v="2107" actId="1036"/>
          <ac:spMkLst>
            <pc:docMk/>
            <pc:sldMk cId="4262786625" sldId="366"/>
            <ac:spMk id="33" creationId="{C8B536FB-5FB4-4E06-9CFD-794E9A1ABA33}"/>
          </ac:spMkLst>
        </pc:spChg>
        <pc:spChg chg="add mod">
          <ac:chgData name="Vu Phan (Student)" userId="73e9e9bd-e36e-465d-a473-d5808a927cc8" providerId="ADAL" clId="{72807048-CE1B-4924-BA0D-66F4F930844D}" dt="2021-10-18T17:46:32.335" v="2087"/>
          <ac:spMkLst>
            <pc:docMk/>
            <pc:sldMk cId="4262786625" sldId="366"/>
            <ac:spMk id="34" creationId="{AC817DDF-E92D-488A-B5CF-B71126576554}"/>
          </ac:spMkLst>
        </pc:spChg>
        <pc:spChg chg="add mod">
          <ac:chgData name="Vu Phan (Student)" userId="73e9e9bd-e36e-465d-a473-d5808a927cc8" providerId="ADAL" clId="{72807048-CE1B-4924-BA0D-66F4F930844D}" dt="2021-10-18T17:47:07.671" v="2174" actId="207"/>
          <ac:spMkLst>
            <pc:docMk/>
            <pc:sldMk cId="4262786625" sldId="366"/>
            <ac:spMk id="35" creationId="{7284F372-1B18-4FD6-B118-A2911F881E1C}"/>
          </ac:spMkLst>
        </pc:spChg>
        <pc:spChg chg="mod">
          <ac:chgData name="Vu Phan (Student)" userId="73e9e9bd-e36e-465d-a473-d5808a927cc8" providerId="ADAL" clId="{72807048-CE1B-4924-BA0D-66F4F930844D}" dt="2021-10-18T17:19:15.977" v="1429" actId="20577"/>
          <ac:spMkLst>
            <pc:docMk/>
            <pc:sldMk cId="4262786625" sldId="366"/>
            <ac:spMk id="37" creationId="{59295544-F6E1-40DE-BFD9-232295A54D72}"/>
          </ac:spMkLst>
        </pc:spChg>
        <pc:graphicFrameChg chg="add del mod">
          <ac:chgData name="Vu Phan (Student)" userId="73e9e9bd-e36e-465d-a473-d5808a927cc8" providerId="ADAL" clId="{72807048-CE1B-4924-BA0D-66F4F930844D}" dt="2021-10-18T17:19:39.276" v="1447"/>
          <ac:graphicFrameMkLst>
            <pc:docMk/>
            <pc:sldMk cId="4262786625" sldId="366"/>
            <ac:graphicFrameMk id="3" creationId="{74FC5C91-6164-46E2-943F-B3B483951AE1}"/>
          </ac:graphicFrameMkLst>
        </pc:graphicFrameChg>
        <pc:graphicFrameChg chg="add mod">
          <ac:chgData name="Vu Phan (Student)" userId="73e9e9bd-e36e-465d-a473-d5808a927cc8" providerId="ADAL" clId="{72807048-CE1B-4924-BA0D-66F4F930844D}" dt="2021-10-18T17:45:41.030" v="2073" actId="1036"/>
          <ac:graphicFrameMkLst>
            <pc:docMk/>
            <pc:sldMk cId="4262786625" sldId="366"/>
            <ac:graphicFrameMk id="11" creationId="{FC3E1901-0035-47E2-9EAD-CD6D237B1958}"/>
          </ac:graphicFrameMkLst>
        </pc:graphicFrameChg>
        <pc:cxnChg chg="add mod">
          <ac:chgData name="Vu Phan (Student)" userId="73e9e9bd-e36e-465d-a473-d5808a927cc8" providerId="ADAL" clId="{72807048-CE1B-4924-BA0D-66F4F930844D}" dt="2021-10-18T17:45:37.093" v="2066"/>
          <ac:cxnSpMkLst>
            <pc:docMk/>
            <pc:sldMk cId="4262786625" sldId="366"/>
            <ac:cxnSpMk id="12" creationId="{D9B31C98-7B05-4174-BF90-AD79818B0728}"/>
          </ac:cxnSpMkLst>
        </pc:cxnChg>
        <pc:cxnChg chg="add mod">
          <ac:chgData name="Vu Phan (Student)" userId="73e9e9bd-e36e-465d-a473-d5808a927cc8" providerId="ADAL" clId="{72807048-CE1B-4924-BA0D-66F4F930844D}" dt="2021-10-18T17:45:37.093" v="2066"/>
          <ac:cxnSpMkLst>
            <pc:docMk/>
            <pc:sldMk cId="4262786625" sldId="366"/>
            <ac:cxnSpMk id="13" creationId="{DFA32659-7C7A-48FE-90D0-380DACAAC8CF}"/>
          </ac:cxnSpMkLst>
        </pc:cxnChg>
        <pc:cxnChg chg="add mod">
          <ac:chgData name="Vu Phan (Student)" userId="73e9e9bd-e36e-465d-a473-d5808a927cc8" providerId="ADAL" clId="{72807048-CE1B-4924-BA0D-66F4F930844D}" dt="2021-10-18T17:45:37.093" v="2066"/>
          <ac:cxnSpMkLst>
            <pc:docMk/>
            <pc:sldMk cId="4262786625" sldId="366"/>
            <ac:cxnSpMk id="14" creationId="{F2778D8D-EF7F-4A9F-A660-394B209B63E8}"/>
          </ac:cxnSpMkLst>
        </pc:cxnChg>
        <pc:cxnChg chg="add mod">
          <ac:chgData name="Vu Phan (Student)" userId="73e9e9bd-e36e-465d-a473-d5808a927cc8" providerId="ADAL" clId="{72807048-CE1B-4924-BA0D-66F4F930844D}" dt="2021-10-18T17:45:37.093" v="2066"/>
          <ac:cxnSpMkLst>
            <pc:docMk/>
            <pc:sldMk cId="4262786625" sldId="366"/>
            <ac:cxnSpMk id="15" creationId="{98AC2D94-D748-48D9-831B-8E7C06B8EF89}"/>
          </ac:cxnSpMkLst>
        </pc:cxnChg>
        <pc:cxnChg chg="add mod">
          <ac:chgData name="Vu Phan (Student)" userId="73e9e9bd-e36e-465d-a473-d5808a927cc8" providerId="ADAL" clId="{72807048-CE1B-4924-BA0D-66F4F930844D}" dt="2021-10-18T17:45:37.093" v="2066"/>
          <ac:cxnSpMkLst>
            <pc:docMk/>
            <pc:sldMk cId="4262786625" sldId="366"/>
            <ac:cxnSpMk id="16" creationId="{0BE47D7F-8C2C-4198-925A-06B2FFA84EA3}"/>
          </ac:cxnSpMkLst>
        </pc:cxnChg>
        <pc:cxnChg chg="add mod">
          <ac:chgData name="Vu Phan (Student)" userId="73e9e9bd-e36e-465d-a473-d5808a927cc8" providerId="ADAL" clId="{72807048-CE1B-4924-BA0D-66F4F930844D}" dt="2021-10-18T17:45:37.093" v="2066"/>
          <ac:cxnSpMkLst>
            <pc:docMk/>
            <pc:sldMk cId="4262786625" sldId="366"/>
            <ac:cxnSpMk id="17" creationId="{61AA6D63-10F4-4151-B972-0245387923CF}"/>
          </ac:cxnSpMkLst>
        </pc:cxnChg>
        <pc:cxnChg chg="add mod">
          <ac:chgData name="Vu Phan (Student)" userId="73e9e9bd-e36e-465d-a473-d5808a927cc8" providerId="ADAL" clId="{72807048-CE1B-4924-BA0D-66F4F930844D}" dt="2021-10-18T17:45:37.093" v="2066"/>
          <ac:cxnSpMkLst>
            <pc:docMk/>
            <pc:sldMk cId="4262786625" sldId="366"/>
            <ac:cxnSpMk id="18" creationId="{27A3C131-FB39-464F-A218-EC874A695222}"/>
          </ac:cxnSpMkLst>
        </pc:cxnChg>
        <pc:cxnChg chg="add mod">
          <ac:chgData name="Vu Phan (Student)" userId="73e9e9bd-e36e-465d-a473-d5808a927cc8" providerId="ADAL" clId="{72807048-CE1B-4924-BA0D-66F4F930844D}" dt="2021-10-18T17:45:37.093" v="2066"/>
          <ac:cxnSpMkLst>
            <pc:docMk/>
            <pc:sldMk cId="4262786625" sldId="366"/>
            <ac:cxnSpMk id="19" creationId="{EA96BD61-C2F3-445A-8DE7-B8E29DD5AA59}"/>
          </ac:cxnSpMkLst>
        </pc:cxnChg>
        <pc:cxnChg chg="add mod">
          <ac:chgData name="Vu Phan (Student)" userId="73e9e9bd-e36e-465d-a473-d5808a927cc8" providerId="ADAL" clId="{72807048-CE1B-4924-BA0D-66F4F930844D}" dt="2021-10-18T17:45:37.093" v="2066"/>
          <ac:cxnSpMkLst>
            <pc:docMk/>
            <pc:sldMk cId="4262786625" sldId="366"/>
            <ac:cxnSpMk id="20" creationId="{E43A946F-55FF-4CA3-AC16-E75E9EC763A8}"/>
          </ac:cxnSpMkLst>
        </pc:cxnChg>
      </pc:sldChg>
      <pc:sldChg chg="addSp delSp modSp add mod">
        <pc:chgData name="Vu Phan (Student)" userId="73e9e9bd-e36e-465d-a473-d5808a927cc8" providerId="ADAL" clId="{72807048-CE1B-4924-BA0D-66F4F930844D}" dt="2021-10-18T17:56:07.895" v="2972" actId="20577"/>
        <pc:sldMkLst>
          <pc:docMk/>
          <pc:sldMk cId="880441872" sldId="367"/>
        </pc:sldMkLst>
        <pc:spChg chg="mod">
          <ac:chgData name="Vu Phan (Student)" userId="73e9e9bd-e36e-465d-a473-d5808a927cc8" providerId="ADAL" clId="{72807048-CE1B-4924-BA0D-66F4F930844D}" dt="2021-10-18T17:49:32.831" v="2247" actId="20577"/>
          <ac:spMkLst>
            <pc:docMk/>
            <pc:sldMk cId="880441872" sldId="367"/>
            <ac:spMk id="4" creationId="{E45FE0BF-0EB7-4287-ADE1-AF19EF72C3DD}"/>
          </ac:spMkLst>
        </pc:spChg>
        <pc:spChg chg="add del mod">
          <ac:chgData name="Vu Phan (Student)" userId="73e9e9bd-e36e-465d-a473-d5808a927cc8" providerId="ADAL" clId="{72807048-CE1B-4924-BA0D-66F4F930844D}" dt="2021-10-18T17:50:07.456" v="2293" actId="478"/>
          <ac:spMkLst>
            <pc:docMk/>
            <pc:sldMk cId="880441872" sldId="367"/>
            <ac:spMk id="5" creationId="{7427A36C-87C5-4ECF-A770-7A12BBF2FD60}"/>
          </ac:spMkLst>
        </pc:spChg>
        <pc:spChg chg="del">
          <ac:chgData name="Vu Phan (Student)" userId="73e9e9bd-e36e-465d-a473-d5808a927cc8" providerId="ADAL" clId="{72807048-CE1B-4924-BA0D-66F4F930844D}" dt="2021-10-18T17:49:44.129" v="2248" actId="478"/>
          <ac:spMkLst>
            <pc:docMk/>
            <pc:sldMk cId="880441872" sldId="367"/>
            <ac:spMk id="8" creationId="{6B467536-1C7F-4066-B470-48D48BF57D03}"/>
          </ac:spMkLst>
        </pc:spChg>
        <pc:spChg chg="add mod">
          <ac:chgData name="Vu Phan (Student)" userId="73e9e9bd-e36e-465d-a473-d5808a927cc8" providerId="ADAL" clId="{72807048-CE1B-4924-BA0D-66F4F930844D}" dt="2021-10-18T17:50:05.057" v="2292" actId="14100"/>
          <ac:spMkLst>
            <pc:docMk/>
            <pc:sldMk cId="880441872" sldId="367"/>
            <ac:spMk id="9" creationId="{D0A8B9C1-B499-4943-A754-7EF848DD71BB}"/>
          </ac:spMkLst>
        </pc:spChg>
        <pc:spChg chg="add mod">
          <ac:chgData name="Vu Phan (Student)" userId="73e9e9bd-e36e-465d-a473-d5808a927cc8" providerId="ADAL" clId="{72807048-CE1B-4924-BA0D-66F4F930844D}" dt="2021-10-18T17:51:34.309" v="2345" actId="20577"/>
          <ac:spMkLst>
            <pc:docMk/>
            <pc:sldMk cId="880441872" sldId="367"/>
            <ac:spMk id="13" creationId="{53FD4FF2-6C04-4089-92CD-C39AEACDCACE}"/>
          </ac:spMkLst>
        </pc:spChg>
        <pc:spChg chg="add mod">
          <ac:chgData name="Vu Phan (Student)" userId="73e9e9bd-e36e-465d-a473-d5808a927cc8" providerId="ADAL" clId="{72807048-CE1B-4924-BA0D-66F4F930844D}" dt="2021-10-18T17:56:07.895" v="2972" actId="20577"/>
          <ac:spMkLst>
            <pc:docMk/>
            <pc:sldMk cId="880441872" sldId="367"/>
            <ac:spMk id="14" creationId="{B1DBC958-BD59-4AA7-8737-588818033C0A}"/>
          </ac:spMkLst>
        </pc:spChg>
        <pc:graphicFrameChg chg="add del mod">
          <ac:chgData name="Vu Phan (Student)" userId="73e9e9bd-e36e-465d-a473-d5808a927cc8" providerId="ADAL" clId="{72807048-CE1B-4924-BA0D-66F4F930844D}" dt="2021-10-18T17:50:13.777" v="2296"/>
          <ac:graphicFrameMkLst>
            <pc:docMk/>
            <pc:sldMk cId="880441872" sldId="367"/>
            <ac:graphicFrameMk id="6" creationId="{EDCB4C82-E948-4377-BA73-F7C1DEA5C80D}"/>
          </ac:graphicFrameMkLst>
        </pc:graphicFrameChg>
        <pc:graphicFrameChg chg="add mod">
          <ac:chgData name="Vu Phan (Student)" userId="73e9e9bd-e36e-465d-a473-d5808a927cc8" providerId="ADAL" clId="{72807048-CE1B-4924-BA0D-66F4F930844D}" dt="2021-10-18T17:50:54.632" v="2307" actId="1076"/>
          <ac:graphicFrameMkLst>
            <pc:docMk/>
            <pc:sldMk cId="880441872" sldId="367"/>
            <ac:graphicFrameMk id="10" creationId="{C3B49FEF-FD4C-4E13-AC8A-C2AFC72C05C3}"/>
          </ac:graphicFrameMkLst>
        </pc:graphicFrameChg>
        <pc:graphicFrameChg chg="add del mod">
          <ac:chgData name="Vu Phan (Student)" userId="73e9e9bd-e36e-465d-a473-d5808a927cc8" providerId="ADAL" clId="{72807048-CE1B-4924-BA0D-66F4F930844D}" dt="2021-10-18T17:50:19.930" v="2302"/>
          <ac:graphicFrameMkLst>
            <pc:docMk/>
            <pc:sldMk cId="880441872" sldId="367"/>
            <ac:graphicFrameMk id="11" creationId="{DC898C30-AF7F-4C34-88CD-2A73F6E2C953}"/>
          </ac:graphicFrameMkLst>
        </pc:graphicFrameChg>
        <pc:graphicFrameChg chg="add mod">
          <ac:chgData name="Vu Phan (Student)" userId="73e9e9bd-e36e-465d-a473-d5808a927cc8" providerId="ADAL" clId="{72807048-CE1B-4924-BA0D-66F4F930844D}" dt="2021-10-18T17:50:54.632" v="2307" actId="1076"/>
          <ac:graphicFrameMkLst>
            <pc:docMk/>
            <pc:sldMk cId="880441872" sldId="367"/>
            <ac:graphicFrameMk id="12" creationId="{183DBCC8-1A8A-4425-850F-6C27FFD2325D}"/>
          </ac:graphicFrameMkLst>
        </pc:graphicFrameChg>
        <pc:cxnChg chg="del">
          <ac:chgData name="Vu Phan (Student)" userId="73e9e9bd-e36e-465d-a473-d5808a927cc8" providerId="ADAL" clId="{72807048-CE1B-4924-BA0D-66F4F930844D}" dt="2021-10-18T17:49:30.274" v="2239" actId="478"/>
          <ac:cxnSpMkLst>
            <pc:docMk/>
            <pc:sldMk cId="880441872" sldId="367"/>
            <ac:cxnSpMk id="7" creationId="{34662795-8352-4477-80CC-448FCF504351}"/>
          </ac:cxnSpMkLst>
        </pc:cxnChg>
      </pc:sldChg>
      <pc:sldMasterChg chg="modSldLayout">
        <pc:chgData name="Vu Phan (Student)" userId="73e9e9bd-e36e-465d-a473-d5808a927cc8" providerId="ADAL" clId="{72807048-CE1B-4924-BA0D-66F4F930844D}" dt="2021-10-18T17:58:48.582" v="3137" actId="20577"/>
        <pc:sldMasterMkLst>
          <pc:docMk/>
          <pc:sldMasterMk cId="1526461409" sldId="2147483648"/>
        </pc:sldMasterMkLst>
        <pc:sldLayoutChg chg="modSp mod">
          <pc:chgData name="Vu Phan (Student)" userId="73e9e9bd-e36e-465d-a473-d5808a927cc8" providerId="ADAL" clId="{72807048-CE1B-4924-BA0D-66F4F930844D}" dt="2021-10-18T17:58:44.518" v="3134" actId="20577"/>
          <pc:sldLayoutMkLst>
            <pc:docMk/>
            <pc:sldMasterMk cId="1526461409" sldId="2147483648"/>
            <pc:sldLayoutMk cId="3883113626" sldId="2147483649"/>
          </pc:sldLayoutMkLst>
          <pc:spChg chg="mod">
            <ac:chgData name="Vu Phan (Student)" userId="73e9e9bd-e36e-465d-a473-d5808a927cc8" providerId="ADAL" clId="{72807048-CE1B-4924-BA0D-66F4F930844D}" dt="2021-10-18T17:58:44.518" v="3134" actId="20577"/>
            <ac:spMkLst>
              <pc:docMk/>
              <pc:sldMasterMk cId="1526461409" sldId="2147483648"/>
              <pc:sldLayoutMk cId="3883113626" sldId="2147483649"/>
              <ac:spMk id="6" creationId="{47948E36-56A0-4DE2-AFC7-83698431CA94}"/>
            </ac:spMkLst>
          </pc:spChg>
        </pc:sldLayoutChg>
        <pc:sldLayoutChg chg="modSp mod">
          <pc:chgData name="Vu Phan (Student)" userId="73e9e9bd-e36e-465d-a473-d5808a927cc8" providerId="ADAL" clId="{72807048-CE1B-4924-BA0D-66F4F930844D}" dt="2021-10-18T17:58:48.582" v="3137" actId="20577"/>
          <pc:sldLayoutMkLst>
            <pc:docMk/>
            <pc:sldMasterMk cId="1526461409" sldId="2147483648"/>
            <pc:sldLayoutMk cId="940578436" sldId="2147483650"/>
          </pc:sldLayoutMkLst>
          <pc:spChg chg="mod">
            <ac:chgData name="Vu Phan (Student)" userId="73e9e9bd-e36e-465d-a473-d5808a927cc8" providerId="ADAL" clId="{72807048-CE1B-4924-BA0D-66F4F930844D}" dt="2021-10-18T17:58:48.582" v="3137" actId="20577"/>
            <ac:spMkLst>
              <pc:docMk/>
              <pc:sldMasterMk cId="1526461409" sldId="2147483648"/>
              <pc:sldLayoutMk cId="940578436" sldId="2147483650"/>
              <ac:spMk id="6" creationId="{15C0A25B-0AD8-43E9-BDF8-54FC67122E11}"/>
            </ac:spMkLst>
          </pc:spChg>
        </pc:sldLayoutChg>
      </pc:sldMasterChg>
    </pc:docChg>
  </pc:docChgLst>
  <pc:docChgLst>
    <pc:chgData name="Vu Phan" userId="73e9e9bd-e36e-465d-a473-d5808a927cc8" providerId="ADAL" clId="{D7219ABB-1FE1-4768-8F6A-527C8818F21F}"/>
    <pc:docChg chg="undo custSel addSld delSld modSld">
      <pc:chgData name="Vu Phan" userId="73e9e9bd-e36e-465d-a473-d5808a927cc8" providerId="ADAL" clId="{D7219ABB-1FE1-4768-8F6A-527C8818F21F}" dt="2022-01-31T20:56:17.480" v="3046" actId="20577"/>
      <pc:docMkLst>
        <pc:docMk/>
      </pc:docMkLst>
      <pc:sldChg chg="modSp mod">
        <pc:chgData name="Vu Phan" userId="73e9e9bd-e36e-465d-a473-d5808a927cc8" providerId="ADAL" clId="{D7219ABB-1FE1-4768-8F6A-527C8818F21F}" dt="2022-01-31T16:11:11.137" v="77" actId="20577"/>
        <pc:sldMkLst>
          <pc:docMk/>
          <pc:sldMk cId="3291030164" sldId="256"/>
        </pc:sldMkLst>
        <pc:spChg chg="mod">
          <ac:chgData name="Vu Phan" userId="73e9e9bd-e36e-465d-a473-d5808a927cc8" providerId="ADAL" clId="{D7219ABB-1FE1-4768-8F6A-527C8818F21F}" dt="2022-01-31T16:04:48.210" v="42" actId="5793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" userId="73e9e9bd-e36e-465d-a473-d5808a927cc8" providerId="ADAL" clId="{D7219ABB-1FE1-4768-8F6A-527C8818F21F}" dt="2022-01-31T16:11:11.137" v="77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" userId="73e9e9bd-e36e-465d-a473-d5808a927cc8" providerId="ADAL" clId="{D7219ABB-1FE1-4768-8F6A-527C8818F21F}" dt="2022-01-31T18:53:26.483" v="2411" actId="6549"/>
        <pc:sldMkLst>
          <pc:docMk/>
          <pc:sldMk cId="3874015804" sldId="259"/>
        </pc:sldMkLst>
        <pc:spChg chg="mod">
          <ac:chgData name="Vu Phan" userId="73e9e9bd-e36e-465d-a473-d5808a927cc8" providerId="ADAL" clId="{D7219ABB-1FE1-4768-8F6A-527C8818F21F}" dt="2022-01-31T18:53:26.483" v="2411" actId="6549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D7219ABB-1FE1-4768-8F6A-527C8818F21F}" dt="2022-01-31T20:52:06.173" v="3045" actId="207"/>
        <pc:sldMkLst>
          <pc:docMk/>
          <pc:sldMk cId="369560521" sldId="280"/>
        </pc:sldMkLst>
        <pc:spChg chg="mod">
          <ac:chgData name="Vu Phan" userId="73e9e9bd-e36e-465d-a473-d5808a927cc8" providerId="ADAL" clId="{D7219ABB-1FE1-4768-8F6A-527C8818F21F}" dt="2022-01-31T20:52:06.173" v="3045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D7219ABB-1FE1-4768-8F6A-527C8818F21F}" dt="2022-01-31T20:56:17.480" v="3046" actId="20577"/>
        <pc:sldMkLst>
          <pc:docMk/>
          <pc:sldMk cId="1436093343" sldId="287"/>
        </pc:sldMkLst>
        <pc:spChg chg="mod">
          <ac:chgData name="Vu Phan" userId="73e9e9bd-e36e-465d-a473-d5808a927cc8" providerId="ADAL" clId="{D7219ABB-1FE1-4768-8F6A-527C8818F21F}" dt="2022-01-31T18:53:20.553" v="2410" actId="6549"/>
          <ac:spMkLst>
            <pc:docMk/>
            <pc:sldMk cId="1436093343" sldId="287"/>
            <ac:spMk id="4" creationId="{E45FE0BF-0EB7-4287-ADE1-AF19EF72C3DD}"/>
          </ac:spMkLst>
        </pc:spChg>
        <pc:spChg chg="mod">
          <ac:chgData name="Vu Phan" userId="73e9e9bd-e36e-465d-a473-d5808a927cc8" providerId="ADAL" clId="{D7219ABB-1FE1-4768-8F6A-527C8818F21F}" dt="2022-01-31T20:56:17.480" v="3046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addSp delSp modSp mod">
        <pc:chgData name="Vu Phan" userId="73e9e9bd-e36e-465d-a473-d5808a927cc8" providerId="ADAL" clId="{D7219ABB-1FE1-4768-8F6A-527C8818F21F}" dt="2022-01-31T19:04:07.679" v="2876" actId="6549"/>
        <pc:sldMkLst>
          <pc:docMk/>
          <pc:sldMk cId="3910942071" sldId="462"/>
        </pc:sldMkLst>
        <pc:spChg chg="add mod">
          <ac:chgData name="Vu Phan" userId="73e9e9bd-e36e-465d-a473-d5808a927cc8" providerId="ADAL" clId="{D7219ABB-1FE1-4768-8F6A-527C8818F21F}" dt="2022-01-31T18:37:18.067" v="1858" actId="1035"/>
          <ac:spMkLst>
            <pc:docMk/>
            <pc:sldMk cId="3910942071" sldId="462"/>
            <ac:spMk id="2" creationId="{3EBD1A99-D073-4EBA-883F-692D5D174418}"/>
          </ac:spMkLst>
        </pc:spChg>
        <pc:spChg chg="del">
          <ac:chgData name="Vu Phan" userId="73e9e9bd-e36e-465d-a473-d5808a927cc8" providerId="ADAL" clId="{D7219ABB-1FE1-4768-8F6A-527C8818F21F}" dt="2022-01-31T16:10:07.596" v="71" actId="478"/>
          <ac:spMkLst>
            <pc:docMk/>
            <pc:sldMk cId="3910942071" sldId="462"/>
            <ac:spMk id="2" creationId="{EE752793-00D9-4587-AE19-3881B4701AF3}"/>
          </ac:spMkLst>
        </pc:spChg>
        <pc:spChg chg="del">
          <ac:chgData name="Vu Phan" userId="73e9e9bd-e36e-465d-a473-d5808a927cc8" providerId="ADAL" clId="{D7219ABB-1FE1-4768-8F6A-527C8818F21F}" dt="2022-01-31T16:10:07.596" v="71" actId="478"/>
          <ac:spMkLst>
            <pc:docMk/>
            <pc:sldMk cId="3910942071" sldId="462"/>
            <ac:spMk id="3" creationId="{F5ABCAE0-CC35-400B-845A-F96BF0B96929}"/>
          </ac:spMkLst>
        </pc:spChg>
        <pc:spChg chg="del">
          <ac:chgData name="Vu Phan" userId="73e9e9bd-e36e-465d-a473-d5808a927cc8" providerId="ADAL" clId="{D7219ABB-1FE1-4768-8F6A-527C8818F21F}" dt="2022-01-31T16:10:02.955" v="68" actId="478"/>
          <ac:spMkLst>
            <pc:docMk/>
            <pc:sldMk cId="3910942071" sldId="462"/>
            <ac:spMk id="6" creationId="{21A2BF05-CE2F-4086-89D8-32826A0A8BA9}"/>
          </ac:spMkLst>
        </pc:spChg>
        <pc:spChg chg="mod">
          <ac:chgData name="Vu Phan" userId="73e9e9bd-e36e-465d-a473-d5808a927cc8" providerId="ADAL" clId="{D7219ABB-1FE1-4768-8F6A-527C8818F21F}" dt="2022-01-31T16:10:05.087" v="70" actId="1076"/>
          <ac:spMkLst>
            <pc:docMk/>
            <pc:sldMk cId="3910942071" sldId="462"/>
            <ac:spMk id="9" creationId="{2ED7CA64-90E6-43BB-9374-4DFF9F0CDDFA}"/>
          </ac:spMkLst>
        </pc:spChg>
        <pc:spChg chg="add mod">
          <ac:chgData name="Vu Phan" userId="73e9e9bd-e36e-465d-a473-d5808a927cc8" providerId="ADAL" clId="{D7219ABB-1FE1-4768-8F6A-527C8818F21F}" dt="2022-01-31T18:37:18.067" v="1858" actId="1035"/>
          <ac:spMkLst>
            <pc:docMk/>
            <pc:sldMk cId="3910942071" sldId="462"/>
            <ac:spMk id="12" creationId="{345FB1A7-F850-4437-80AC-3641703D1BC7}"/>
          </ac:spMkLst>
        </pc:spChg>
        <pc:spChg chg="add mod">
          <ac:chgData name="Vu Phan" userId="73e9e9bd-e36e-465d-a473-d5808a927cc8" providerId="ADAL" clId="{D7219ABB-1FE1-4768-8F6A-527C8818F21F}" dt="2022-01-31T18:40:47.987" v="1928" actId="207"/>
          <ac:spMkLst>
            <pc:docMk/>
            <pc:sldMk cId="3910942071" sldId="462"/>
            <ac:spMk id="14" creationId="{391513D4-7FDA-435D-AF13-324999470079}"/>
          </ac:spMkLst>
        </pc:spChg>
        <pc:spChg chg="add mod">
          <ac:chgData name="Vu Phan" userId="73e9e9bd-e36e-465d-a473-d5808a927cc8" providerId="ADAL" clId="{D7219ABB-1FE1-4768-8F6A-527C8818F21F}" dt="2022-01-31T19:04:07.679" v="2876" actId="6549"/>
          <ac:spMkLst>
            <pc:docMk/>
            <pc:sldMk cId="3910942071" sldId="462"/>
            <ac:spMk id="15" creationId="{593D6043-CE9C-4073-8835-B2615A8E198A}"/>
          </ac:spMkLst>
        </pc:spChg>
        <pc:spChg chg="del">
          <ac:chgData name="Vu Phan" userId="73e9e9bd-e36e-465d-a473-d5808a927cc8" providerId="ADAL" clId="{D7219ABB-1FE1-4768-8F6A-527C8818F21F}" dt="2022-01-31T16:10:02.955" v="68" actId="478"/>
          <ac:spMkLst>
            <pc:docMk/>
            <pc:sldMk cId="3910942071" sldId="462"/>
            <ac:spMk id="17" creationId="{DCC7D511-6293-4E4A-B919-D48413EE3761}"/>
          </ac:spMkLst>
        </pc:spChg>
        <pc:spChg chg="del">
          <ac:chgData name="Vu Phan" userId="73e9e9bd-e36e-465d-a473-d5808a927cc8" providerId="ADAL" clId="{D7219ABB-1FE1-4768-8F6A-527C8818F21F}" dt="2022-01-31T16:10:02.955" v="68" actId="478"/>
          <ac:spMkLst>
            <pc:docMk/>
            <pc:sldMk cId="3910942071" sldId="462"/>
            <ac:spMk id="18" creationId="{7730265B-9E63-4A29-92A8-4AE28E74D43D}"/>
          </ac:spMkLst>
        </pc:spChg>
        <pc:spChg chg="add mod">
          <ac:chgData name="Vu Phan" userId="73e9e9bd-e36e-465d-a473-d5808a927cc8" providerId="ADAL" clId="{D7219ABB-1FE1-4768-8F6A-527C8818F21F}" dt="2022-01-31T19:02:59.907" v="2875" actId="207"/>
          <ac:spMkLst>
            <pc:docMk/>
            <pc:sldMk cId="3910942071" sldId="462"/>
            <ac:spMk id="23" creationId="{870AB632-A641-4FA4-AE4A-593718719216}"/>
          </ac:spMkLst>
        </pc:spChg>
        <pc:graphicFrameChg chg="add mod">
          <ac:chgData name="Vu Phan" userId="73e9e9bd-e36e-465d-a473-d5808a927cc8" providerId="ADAL" clId="{D7219ABB-1FE1-4768-8F6A-527C8818F21F}" dt="2022-01-31T18:37:18.067" v="1858" actId="1035"/>
          <ac:graphicFrameMkLst>
            <pc:docMk/>
            <pc:sldMk cId="3910942071" sldId="462"/>
            <ac:graphicFrameMk id="10" creationId="{6177DF69-7482-4791-8084-7D29968BB109}"/>
          </ac:graphicFrameMkLst>
        </pc:graphicFrameChg>
        <pc:graphicFrameChg chg="add mod">
          <ac:chgData name="Vu Phan" userId="73e9e9bd-e36e-465d-a473-d5808a927cc8" providerId="ADAL" clId="{D7219ABB-1FE1-4768-8F6A-527C8818F21F}" dt="2022-01-31T18:37:18.067" v="1858" actId="1035"/>
          <ac:graphicFrameMkLst>
            <pc:docMk/>
            <pc:sldMk cId="3910942071" sldId="462"/>
            <ac:graphicFrameMk id="11" creationId="{7D513909-D2FF-40C2-804E-FF6583A88C4C}"/>
          </ac:graphicFrameMkLst>
        </pc:graphicFrameChg>
        <pc:graphicFrameChg chg="del">
          <ac:chgData name="Vu Phan" userId="73e9e9bd-e36e-465d-a473-d5808a927cc8" providerId="ADAL" clId="{D7219ABB-1FE1-4768-8F6A-527C8818F21F}" dt="2022-01-31T16:10:07.596" v="71" actId="478"/>
          <ac:graphicFrameMkLst>
            <pc:docMk/>
            <pc:sldMk cId="3910942071" sldId="462"/>
            <ac:graphicFrameMk id="12" creationId="{E531170C-4D13-4D89-B4F8-D98B46A1425F}"/>
          </ac:graphicFrameMkLst>
        </pc:graphicFrameChg>
        <pc:graphicFrameChg chg="add mod">
          <ac:chgData name="Vu Phan" userId="73e9e9bd-e36e-465d-a473-d5808a927cc8" providerId="ADAL" clId="{D7219ABB-1FE1-4768-8F6A-527C8818F21F}" dt="2022-01-31T18:37:18.067" v="1858" actId="1035"/>
          <ac:graphicFrameMkLst>
            <pc:docMk/>
            <pc:sldMk cId="3910942071" sldId="462"/>
            <ac:graphicFrameMk id="13" creationId="{1DAF155F-7528-49E3-BF05-67C3703D8391}"/>
          </ac:graphicFrameMkLst>
        </pc:graphicFrameChg>
        <pc:graphicFrameChg chg="del">
          <ac:chgData name="Vu Phan" userId="73e9e9bd-e36e-465d-a473-d5808a927cc8" providerId="ADAL" clId="{D7219ABB-1FE1-4768-8F6A-527C8818F21F}" dt="2022-01-31T16:10:07.596" v="71" actId="478"/>
          <ac:graphicFrameMkLst>
            <pc:docMk/>
            <pc:sldMk cId="3910942071" sldId="462"/>
            <ac:graphicFrameMk id="13" creationId="{37F9F1FC-030F-45B0-A102-9AD248A4FC9D}"/>
          </ac:graphicFrameMkLst>
        </pc:graphicFrameChg>
        <pc:graphicFrameChg chg="del">
          <ac:chgData name="Vu Phan" userId="73e9e9bd-e36e-465d-a473-d5808a927cc8" providerId="ADAL" clId="{D7219ABB-1FE1-4768-8F6A-527C8818F21F}" dt="2022-01-31T16:10:07.596" v="71" actId="478"/>
          <ac:graphicFrameMkLst>
            <pc:docMk/>
            <pc:sldMk cId="3910942071" sldId="462"/>
            <ac:graphicFrameMk id="14" creationId="{89BA8191-B05A-4EA9-BD45-A1C0B50BD23E}"/>
          </ac:graphicFrameMkLst>
        </pc:graphicFrameChg>
        <pc:graphicFrameChg chg="del">
          <ac:chgData name="Vu Phan" userId="73e9e9bd-e36e-465d-a473-d5808a927cc8" providerId="ADAL" clId="{D7219ABB-1FE1-4768-8F6A-527C8818F21F}" dt="2022-01-31T16:10:02.955" v="68" actId="478"/>
          <ac:graphicFrameMkLst>
            <pc:docMk/>
            <pc:sldMk cId="3910942071" sldId="462"/>
            <ac:graphicFrameMk id="15" creationId="{B7C34722-D7EB-432B-8417-699E514CAEE5}"/>
          </ac:graphicFrameMkLst>
        </pc:graphicFrameChg>
        <pc:cxnChg chg="add mod">
          <ac:chgData name="Vu Phan" userId="73e9e9bd-e36e-465d-a473-d5808a927cc8" providerId="ADAL" clId="{D7219ABB-1FE1-4768-8F6A-527C8818F21F}" dt="2022-01-31T18:40:32.248" v="1924" actId="693"/>
          <ac:cxnSpMkLst>
            <pc:docMk/>
            <pc:sldMk cId="3910942071" sldId="462"/>
            <ac:cxnSpMk id="6" creationId="{CC9845AA-CA8E-4F0B-8029-C06171234BAA}"/>
          </ac:cxnSpMkLst>
        </pc:cxnChg>
        <pc:cxnChg chg="add mod">
          <ac:chgData name="Vu Phan" userId="73e9e9bd-e36e-465d-a473-d5808a927cc8" providerId="ADAL" clId="{D7219ABB-1FE1-4768-8F6A-527C8818F21F}" dt="2022-01-31T18:40:32.248" v="1924" actId="693"/>
          <ac:cxnSpMkLst>
            <pc:docMk/>
            <pc:sldMk cId="3910942071" sldId="462"/>
            <ac:cxnSpMk id="17" creationId="{D1FEE356-D1F9-45BF-B385-C43C2E28EBCD}"/>
          </ac:cxnSpMkLst>
        </pc:cxnChg>
        <pc:cxnChg chg="add mod">
          <ac:chgData name="Vu Phan" userId="73e9e9bd-e36e-465d-a473-d5808a927cc8" providerId="ADAL" clId="{D7219ABB-1FE1-4768-8F6A-527C8818F21F}" dt="2022-01-31T18:40:39.588" v="1927" actId="14100"/>
          <ac:cxnSpMkLst>
            <pc:docMk/>
            <pc:sldMk cId="3910942071" sldId="462"/>
            <ac:cxnSpMk id="20" creationId="{CC82460D-2FCA-452A-BE69-7D8F976D0691}"/>
          </ac:cxnSpMkLst>
        </pc:cxnChg>
        <pc:cxnChg chg="del mod">
          <ac:chgData name="Vu Phan" userId="73e9e9bd-e36e-465d-a473-d5808a927cc8" providerId="ADAL" clId="{D7219ABB-1FE1-4768-8F6A-527C8818F21F}" dt="2022-01-31T16:10:02.955" v="68" actId="478"/>
          <ac:cxnSpMkLst>
            <pc:docMk/>
            <pc:sldMk cId="3910942071" sldId="462"/>
            <ac:cxnSpMk id="20" creationId="{F52D1FE7-D38D-441F-A44E-DF59CD9D9C0C}"/>
          </ac:cxnSpMkLst>
        </pc:cxnChg>
      </pc:sldChg>
      <pc:sldChg chg="addSp delSp modSp mod">
        <pc:chgData name="Vu Phan" userId="73e9e9bd-e36e-465d-a473-d5808a927cc8" providerId="ADAL" clId="{D7219ABB-1FE1-4768-8F6A-527C8818F21F}" dt="2022-01-31T18:59:10.610" v="2852" actId="1076"/>
        <pc:sldMkLst>
          <pc:docMk/>
          <pc:sldMk cId="1398605643" sldId="463"/>
        </pc:sldMkLst>
        <pc:spChg chg="add del mod">
          <ac:chgData name="Vu Phan" userId="73e9e9bd-e36e-465d-a473-d5808a927cc8" providerId="ADAL" clId="{D7219ABB-1FE1-4768-8F6A-527C8818F21F}" dt="2022-01-31T18:43:01.985" v="1984" actId="478"/>
          <ac:spMkLst>
            <pc:docMk/>
            <pc:sldMk cId="1398605643" sldId="463"/>
            <ac:spMk id="2" creationId="{56B79DC3-0BAF-46B7-9F73-1543DE88692E}"/>
          </ac:spMkLst>
        </pc:spChg>
        <pc:spChg chg="del">
          <ac:chgData name="Vu Phan" userId="73e9e9bd-e36e-465d-a473-d5808a927cc8" providerId="ADAL" clId="{D7219ABB-1FE1-4768-8F6A-527C8818F21F}" dt="2022-01-31T16:08:43.606" v="57" actId="478"/>
          <ac:spMkLst>
            <pc:docMk/>
            <pc:sldMk cId="1398605643" sldId="463"/>
            <ac:spMk id="2" creationId="{618A8046-E655-4A3E-B248-1BE10B95E3AA}"/>
          </ac:spMkLst>
        </pc:spChg>
        <pc:spChg chg="mod">
          <ac:chgData name="Vu Phan" userId="73e9e9bd-e36e-465d-a473-d5808a927cc8" providerId="ADAL" clId="{D7219ABB-1FE1-4768-8F6A-527C8818F21F}" dt="2022-01-31T16:08:47.938" v="67" actId="20577"/>
          <ac:spMkLst>
            <pc:docMk/>
            <pc:sldMk cId="1398605643" sldId="463"/>
            <ac:spMk id="9" creationId="{2ED7CA64-90E6-43BB-9374-4DFF9F0CDDFA}"/>
          </ac:spMkLst>
        </pc:spChg>
        <pc:spChg chg="add mod">
          <ac:chgData name="Vu Phan" userId="73e9e9bd-e36e-465d-a473-d5808a927cc8" providerId="ADAL" clId="{D7219ABB-1FE1-4768-8F6A-527C8818F21F}" dt="2022-01-31T18:47:55.581" v="2061" actId="1035"/>
          <ac:spMkLst>
            <pc:docMk/>
            <pc:sldMk cId="1398605643" sldId="463"/>
            <ac:spMk id="10" creationId="{05A13DCA-8756-4130-B017-90D7A11569A0}"/>
          </ac:spMkLst>
        </pc:spChg>
        <pc:spChg chg="del">
          <ac:chgData name="Vu Phan" userId="73e9e9bd-e36e-465d-a473-d5808a927cc8" providerId="ADAL" clId="{D7219ABB-1FE1-4768-8F6A-527C8818F21F}" dt="2022-01-31T16:08:43.606" v="57" actId="478"/>
          <ac:spMkLst>
            <pc:docMk/>
            <pc:sldMk cId="1398605643" sldId="463"/>
            <ac:spMk id="10" creationId="{68C4ADCD-64C3-4B08-BE0E-0B3921B4FDDA}"/>
          </ac:spMkLst>
        </pc:spChg>
        <pc:spChg chg="add mod">
          <ac:chgData name="Vu Phan" userId="73e9e9bd-e36e-465d-a473-d5808a927cc8" providerId="ADAL" clId="{D7219ABB-1FE1-4768-8F6A-527C8818F21F}" dt="2022-01-31T18:47:55.581" v="2061" actId="1035"/>
          <ac:spMkLst>
            <pc:docMk/>
            <pc:sldMk cId="1398605643" sldId="463"/>
            <ac:spMk id="11" creationId="{CD023CDA-249E-42D8-BE9B-676A5DD2A7AC}"/>
          </ac:spMkLst>
        </pc:spChg>
        <pc:spChg chg="del">
          <ac:chgData name="Vu Phan" userId="73e9e9bd-e36e-465d-a473-d5808a927cc8" providerId="ADAL" clId="{D7219ABB-1FE1-4768-8F6A-527C8818F21F}" dt="2022-01-31T16:08:43.606" v="57" actId="478"/>
          <ac:spMkLst>
            <pc:docMk/>
            <pc:sldMk cId="1398605643" sldId="463"/>
            <ac:spMk id="11" creationId="{F93C6E21-5A08-4177-A0F6-604D52D988BF}"/>
          </ac:spMkLst>
        </pc:spChg>
        <pc:spChg chg="add mod">
          <ac:chgData name="Vu Phan" userId="73e9e9bd-e36e-465d-a473-d5808a927cc8" providerId="ADAL" clId="{D7219ABB-1FE1-4768-8F6A-527C8818F21F}" dt="2022-01-31T18:47:55.581" v="2061" actId="1035"/>
          <ac:spMkLst>
            <pc:docMk/>
            <pc:sldMk cId="1398605643" sldId="463"/>
            <ac:spMk id="12" creationId="{C93414C4-E369-44D6-9783-4BFABC553058}"/>
          </ac:spMkLst>
        </pc:spChg>
        <pc:spChg chg="del">
          <ac:chgData name="Vu Phan" userId="73e9e9bd-e36e-465d-a473-d5808a927cc8" providerId="ADAL" clId="{D7219ABB-1FE1-4768-8F6A-527C8818F21F}" dt="2022-01-31T16:08:43.606" v="57" actId="478"/>
          <ac:spMkLst>
            <pc:docMk/>
            <pc:sldMk cId="1398605643" sldId="463"/>
            <ac:spMk id="12" creationId="{F4D2A682-2BBC-4877-AD73-5E960433856B}"/>
          </ac:spMkLst>
        </pc:spChg>
        <pc:spChg chg="add mod">
          <ac:chgData name="Vu Phan" userId="73e9e9bd-e36e-465d-a473-d5808a927cc8" providerId="ADAL" clId="{D7219ABB-1FE1-4768-8F6A-527C8818F21F}" dt="2022-01-31T18:47:55.581" v="2061" actId="1035"/>
          <ac:spMkLst>
            <pc:docMk/>
            <pc:sldMk cId="1398605643" sldId="463"/>
            <ac:spMk id="13" creationId="{5F7CB270-7D42-4B91-A9F3-40A5B133B455}"/>
          </ac:spMkLst>
        </pc:spChg>
        <pc:spChg chg="add del mod">
          <ac:chgData name="Vu Phan" userId="73e9e9bd-e36e-465d-a473-d5808a927cc8" providerId="ADAL" clId="{D7219ABB-1FE1-4768-8F6A-527C8818F21F}" dt="2022-01-31T18:37:34.017" v="1860"/>
          <ac:spMkLst>
            <pc:docMk/>
            <pc:sldMk cId="1398605643" sldId="463"/>
            <ac:spMk id="14" creationId="{BF989337-293A-4FA4-A35E-F43A5B1E73BF}"/>
          </ac:spMkLst>
        </pc:spChg>
        <pc:spChg chg="add mod">
          <ac:chgData name="Vu Phan" userId="73e9e9bd-e36e-465d-a473-d5808a927cc8" providerId="ADAL" clId="{D7219ABB-1FE1-4768-8F6A-527C8818F21F}" dt="2022-01-31T18:47:55.581" v="2061" actId="1035"/>
          <ac:spMkLst>
            <pc:docMk/>
            <pc:sldMk cId="1398605643" sldId="463"/>
            <ac:spMk id="15" creationId="{A9479466-1C48-4E65-BCD6-2B4A396C35EE}"/>
          </ac:spMkLst>
        </pc:spChg>
        <pc:spChg chg="del">
          <ac:chgData name="Vu Phan" userId="73e9e9bd-e36e-465d-a473-d5808a927cc8" providerId="ADAL" clId="{D7219ABB-1FE1-4768-8F6A-527C8818F21F}" dt="2022-01-31T16:08:43.606" v="57" actId="478"/>
          <ac:spMkLst>
            <pc:docMk/>
            <pc:sldMk cId="1398605643" sldId="463"/>
            <ac:spMk id="17" creationId="{5C665924-A735-4DE9-A0F1-217E4E21C5AB}"/>
          </ac:spMkLst>
        </pc:spChg>
        <pc:spChg chg="add mod">
          <ac:chgData name="Vu Phan" userId="73e9e9bd-e36e-465d-a473-d5808a927cc8" providerId="ADAL" clId="{D7219ABB-1FE1-4768-8F6A-527C8818F21F}" dt="2022-01-31T18:47:55.581" v="2061" actId="1035"/>
          <ac:spMkLst>
            <pc:docMk/>
            <pc:sldMk cId="1398605643" sldId="463"/>
            <ac:spMk id="17" creationId="{7E053346-163E-4510-945B-682AA0DDC9FF}"/>
          </ac:spMkLst>
        </pc:spChg>
        <pc:spChg chg="del">
          <ac:chgData name="Vu Phan" userId="73e9e9bd-e36e-465d-a473-d5808a927cc8" providerId="ADAL" clId="{D7219ABB-1FE1-4768-8F6A-527C8818F21F}" dt="2022-01-31T16:08:43.606" v="57" actId="478"/>
          <ac:spMkLst>
            <pc:docMk/>
            <pc:sldMk cId="1398605643" sldId="463"/>
            <ac:spMk id="18" creationId="{0F04F70D-3842-4659-A393-3AB15B52C5D2}"/>
          </ac:spMkLst>
        </pc:spChg>
        <pc:spChg chg="add mod">
          <ac:chgData name="Vu Phan" userId="73e9e9bd-e36e-465d-a473-d5808a927cc8" providerId="ADAL" clId="{D7219ABB-1FE1-4768-8F6A-527C8818F21F}" dt="2022-01-31T18:47:55.581" v="2061" actId="1035"/>
          <ac:spMkLst>
            <pc:docMk/>
            <pc:sldMk cId="1398605643" sldId="463"/>
            <ac:spMk id="18" creationId="{2247ECA0-05DF-4682-8A28-F10AD1579494}"/>
          </ac:spMkLst>
        </pc:spChg>
        <pc:spChg chg="del">
          <ac:chgData name="Vu Phan" userId="73e9e9bd-e36e-465d-a473-d5808a927cc8" providerId="ADAL" clId="{D7219ABB-1FE1-4768-8F6A-527C8818F21F}" dt="2022-01-31T16:08:43.606" v="57" actId="478"/>
          <ac:spMkLst>
            <pc:docMk/>
            <pc:sldMk cId="1398605643" sldId="463"/>
            <ac:spMk id="19" creationId="{4DD49C25-D840-442A-93B2-97A92E9CDD03}"/>
          </ac:spMkLst>
        </pc:spChg>
        <pc:spChg chg="add mod">
          <ac:chgData name="Vu Phan" userId="73e9e9bd-e36e-465d-a473-d5808a927cc8" providerId="ADAL" clId="{D7219ABB-1FE1-4768-8F6A-527C8818F21F}" dt="2022-01-31T18:47:55.581" v="2061" actId="1035"/>
          <ac:spMkLst>
            <pc:docMk/>
            <pc:sldMk cId="1398605643" sldId="463"/>
            <ac:spMk id="19" creationId="{4E3E2123-AA22-44EA-B0DB-3EC464C0AAA5}"/>
          </ac:spMkLst>
        </pc:spChg>
        <pc:spChg chg="del">
          <ac:chgData name="Vu Phan" userId="73e9e9bd-e36e-465d-a473-d5808a927cc8" providerId="ADAL" clId="{D7219ABB-1FE1-4768-8F6A-527C8818F21F}" dt="2022-01-31T16:08:43.606" v="57" actId="478"/>
          <ac:spMkLst>
            <pc:docMk/>
            <pc:sldMk cId="1398605643" sldId="463"/>
            <ac:spMk id="20" creationId="{68ADD930-5988-40CA-8CC4-D2F819C12708}"/>
          </ac:spMkLst>
        </pc:spChg>
        <pc:spChg chg="add mod">
          <ac:chgData name="Vu Phan" userId="73e9e9bd-e36e-465d-a473-d5808a927cc8" providerId="ADAL" clId="{D7219ABB-1FE1-4768-8F6A-527C8818F21F}" dt="2022-01-31T18:47:55.581" v="2061" actId="1035"/>
          <ac:spMkLst>
            <pc:docMk/>
            <pc:sldMk cId="1398605643" sldId="463"/>
            <ac:spMk id="20" creationId="{EB686165-8D1E-4F09-89AD-6F8A594B4EDA}"/>
          </ac:spMkLst>
        </pc:spChg>
        <pc:spChg chg="add mod">
          <ac:chgData name="Vu Phan" userId="73e9e9bd-e36e-465d-a473-d5808a927cc8" providerId="ADAL" clId="{D7219ABB-1FE1-4768-8F6A-527C8818F21F}" dt="2022-01-31T18:48:11.281" v="2115" actId="1038"/>
          <ac:spMkLst>
            <pc:docMk/>
            <pc:sldMk cId="1398605643" sldId="463"/>
            <ac:spMk id="21" creationId="{152B9085-1410-488B-8E67-87F64A466252}"/>
          </ac:spMkLst>
        </pc:spChg>
        <pc:spChg chg="add mod">
          <ac:chgData name="Vu Phan" userId="73e9e9bd-e36e-465d-a473-d5808a927cc8" providerId="ADAL" clId="{D7219ABB-1FE1-4768-8F6A-527C8818F21F}" dt="2022-01-31T18:51:04.102" v="2234" actId="1038"/>
          <ac:spMkLst>
            <pc:docMk/>
            <pc:sldMk cId="1398605643" sldId="463"/>
            <ac:spMk id="23" creationId="{52BE0BBC-D99D-4287-9820-EB8AD4A4C168}"/>
          </ac:spMkLst>
        </pc:spChg>
        <pc:spChg chg="add mod">
          <ac:chgData name="Vu Phan" userId="73e9e9bd-e36e-465d-a473-d5808a927cc8" providerId="ADAL" clId="{D7219ABB-1FE1-4768-8F6A-527C8818F21F}" dt="2022-01-31T18:51:04.102" v="2234" actId="1038"/>
          <ac:spMkLst>
            <pc:docMk/>
            <pc:sldMk cId="1398605643" sldId="463"/>
            <ac:spMk id="24" creationId="{1BA259BC-D7F0-4906-A652-638712A11E28}"/>
          </ac:spMkLst>
        </pc:spChg>
        <pc:spChg chg="add mod">
          <ac:chgData name="Vu Phan" userId="73e9e9bd-e36e-465d-a473-d5808a927cc8" providerId="ADAL" clId="{D7219ABB-1FE1-4768-8F6A-527C8818F21F}" dt="2022-01-31T18:48:43.410" v="2129" actId="207"/>
          <ac:spMkLst>
            <pc:docMk/>
            <pc:sldMk cId="1398605643" sldId="463"/>
            <ac:spMk id="28" creationId="{4D11759F-C1FD-4856-97EC-019779B26110}"/>
          </ac:spMkLst>
        </pc:spChg>
        <pc:spChg chg="add mod">
          <ac:chgData name="Vu Phan" userId="73e9e9bd-e36e-465d-a473-d5808a927cc8" providerId="ADAL" clId="{D7219ABB-1FE1-4768-8F6A-527C8818F21F}" dt="2022-01-31T18:51:04.102" v="2234" actId="1038"/>
          <ac:spMkLst>
            <pc:docMk/>
            <pc:sldMk cId="1398605643" sldId="463"/>
            <ac:spMk id="29" creationId="{0E4E23FA-C4F8-4230-82ED-CEF6C401B6C1}"/>
          </ac:spMkLst>
        </pc:spChg>
        <pc:spChg chg="add mod">
          <ac:chgData name="Vu Phan" userId="73e9e9bd-e36e-465d-a473-d5808a927cc8" providerId="ADAL" clId="{D7219ABB-1FE1-4768-8F6A-527C8818F21F}" dt="2022-01-31T18:50:55.359" v="2214" actId="5793"/>
          <ac:spMkLst>
            <pc:docMk/>
            <pc:sldMk cId="1398605643" sldId="463"/>
            <ac:spMk id="30" creationId="{B46C09BF-9B30-447A-B9FB-DC563CBB0C9A}"/>
          </ac:spMkLst>
        </pc:spChg>
        <pc:spChg chg="add mod">
          <ac:chgData name="Vu Phan" userId="73e9e9bd-e36e-465d-a473-d5808a927cc8" providerId="ADAL" clId="{D7219ABB-1FE1-4768-8F6A-527C8818F21F}" dt="2022-01-31T18:52:12.824" v="2270" actId="1076"/>
          <ac:spMkLst>
            <pc:docMk/>
            <pc:sldMk cId="1398605643" sldId="463"/>
            <ac:spMk id="31" creationId="{F4394418-9E65-490D-85B1-301D64AE2D3C}"/>
          </ac:spMkLst>
        </pc:spChg>
        <pc:spChg chg="add mod">
          <ac:chgData name="Vu Phan" userId="73e9e9bd-e36e-465d-a473-d5808a927cc8" providerId="ADAL" clId="{D7219ABB-1FE1-4768-8F6A-527C8818F21F}" dt="2022-01-31T18:52:10.953" v="2269" actId="1076"/>
          <ac:spMkLst>
            <pc:docMk/>
            <pc:sldMk cId="1398605643" sldId="463"/>
            <ac:spMk id="32" creationId="{E2A95129-8E76-4A1B-8060-2E539735A5A8}"/>
          </ac:spMkLst>
        </pc:spChg>
        <pc:spChg chg="add mod">
          <ac:chgData name="Vu Phan" userId="73e9e9bd-e36e-465d-a473-d5808a927cc8" providerId="ADAL" clId="{D7219ABB-1FE1-4768-8F6A-527C8818F21F}" dt="2022-01-31T18:52:05.743" v="2268" actId="20577"/>
          <ac:spMkLst>
            <pc:docMk/>
            <pc:sldMk cId="1398605643" sldId="463"/>
            <ac:spMk id="33" creationId="{B92E96E2-0F6C-4110-8811-A3A46B53C6CC}"/>
          </ac:spMkLst>
        </pc:spChg>
        <pc:spChg chg="add mod">
          <ac:chgData name="Vu Phan" userId="73e9e9bd-e36e-465d-a473-d5808a927cc8" providerId="ADAL" clId="{D7219ABB-1FE1-4768-8F6A-527C8818F21F}" dt="2022-01-31T18:59:10.610" v="2852" actId="1076"/>
          <ac:spMkLst>
            <pc:docMk/>
            <pc:sldMk cId="1398605643" sldId="463"/>
            <ac:spMk id="34" creationId="{09E942B2-D16B-43E1-9A23-BE9BF42544C7}"/>
          </ac:spMkLst>
        </pc:spChg>
        <pc:cxnChg chg="add mod">
          <ac:chgData name="Vu Phan" userId="73e9e9bd-e36e-465d-a473-d5808a927cc8" providerId="ADAL" clId="{D7219ABB-1FE1-4768-8F6A-527C8818F21F}" dt="2022-01-31T18:47:55.581" v="2061" actId="1035"/>
          <ac:cxnSpMkLst>
            <pc:docMk/>
            <pc:sldMk cId="1398605643" sldId="463"/>
            <ac:cxnSpMk id="6" creationId="{E84F5A86-470F-4C4E-80FE-D78F6F803E83}"/>
          </ac:cxnSpMkLst>
        </pc:cxnChg>
        <pc:cxnChg chg="del mod">
          <ac:chgData name="Vu Phan" userId="73e9e9bd-e36e-465d-a473-d5808a927cc8" providerId="ADAL" clId="{D7219ABB-1FE1-4768-8F6A-527C8818F21F}" dt="2022-01-31T16:08:43.606" v="57" actId="478"/>
          <ac:cxnSpMkLst>
            <pc:docMk/>
            <pc:sldMk cId="1398605643" sldId="463"/>
            <ac:cxnSpMk id="13" creationId="{C8C12545-95BB-453B-8EA3-BBE0FD56B47E}"/>
          </ac:cxnSpMkLst>
        </pc:cxnChg>
        <pc:cxnChg chg="del mod">
          <ac:chgData name="Vu Phan" userId="73e9e9bd-e36e-465d-a473-d5808a927cc8" providerId="ADAL" clId="{D7219ABB-1FE1-4768-8F6A-527C8818F21F}" dt="2022-01-31T16:08:43.606" v="57" actId="478"/>
          <ac:cxnSpMkLst>
            <pc:docMk/>
            <pc:sldMk cId="1398605643" sldId="463"/>
            <ac:cxnSpMk id="14" creationId="{961B3571-C810-4CEA-B766-81EC1B8A82AB}"/>
          </ac:cxnSpMkLst>
        </pc:cxnChg>
        <pc:cxnChg chg="del">
          <ac:chgData name="Vu Phan" userId="73e9e9bd-e36e-465d-a473-d5808a927cc8" providerId="ADAL" clId="{D7219ABB-1FE1-4768-8F6A-527C8818F21F}" dt="2022-01-31T16:08:43.606" v="57" actId="478"/>
          <ac:cxnSpMkLst>
            <pc:docMk/>
            <pc:sldMk cId="1398605643" sldId="463"/>
            <ac:cxnSpMk id="15" creationId="{CEDD1E3A-954A-4775-93E2-857F450BD843}"/>
          </ac:cxnSpMkLst>
        </pc:cxnChg>
        <pc:cxnChg chg="add mod">
          <ac:chgData name="Vu Phan" userId="73e9e9bd-e36e-465d-a473-d5808a927cc8" providerId="ADAL" clId="{D7219ABB-1FE1-4768-8F6A-527C8818F21F}" dt="2022-01-31T18:47:55.581" v="2061" actId="1035"/>
          <ac:cxnSpMkLst>
            <pc:docMk/>
            <pc:sldMk cId="1398605643" sldId="463"/>
            <ac:cxnSpMk id="22" creationId="{6F151061-202D-4952-B375-550F77CA6FE2}"/>
          </ac:cxnSpMkLst>
        </pc:cxnChg>
        <pc:cxnChg chg="add mod">
          <ac:chgData name="Vu Phan" userId="73e9e9bd-e36e-465d-a473-d5808a927cc8" providerId="ADAL" clId="{D7219ABB-1FE1-4768-8F6A-527C8818F21F}" dt="2022-01-31T18:51:04.102" v="2234" actId="1038"/>
          <ac:cxnSpMkLst>
            <pc:docMk/>
            <pc:sldMk cId="1398605643" sldId="463"/>
            <ac:cxnSpMk id="25" creationId="{2E3B428F-782D-41BF-AA68-6888AD5BAD82}"/>
          </ac:cxnSpMkLst>
        </pc:cxnChg>
      </pc:sldChg>
      <pc:sldChg chg="addSp delSp modSp mod modAnim">
        <pc:chgData name="Vu Phan" userId="73e9e9bd-e36e-465d-a473-d5808a927cc8" providerId="ADAL" clId="{D7219ABB-1FE1-4768-8F6A-527C8818F21F}" dt="2022-01-31T18:00:01.008" v="1643" actId="1037"/>
        <pc:sldMkLst>
          <pc:docMk/>
          <pc:sldMk cId="1593579041" sldId="464"/>
        </pc:sldMkLst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3" creationId="{A46E536F-B6B8-42F4-AA1B-D995F22D92D9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8" creationId="{5B1B0B9D-7FA5-4C7C-8947-07BFC33A099D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9" creationId="{63E7956A-EAB4-44D8-AAF8-9C824CCD1A7A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10" creationId="{4625A036-6E28-4C67-B2B0-91EF4D52E1B5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11" creationId="{BE5E0860-D655-4EB3-9031-68E0EECDA6F5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12" creationId="{A22B9BC3-F69E-4379-BE3B-F817232D5005}"/>
          </ac:spMkLst>
        </pc:spChg>
        <pc:spChg chg="mod">
          <ac:chgData name="Vu Phan" userId="73e9e9bd-e36e-465d-a473-d5808a927cc8" providerId="ADAL" clId="{D7219ABB-1FE1-4768-8F6A-527C8818F21F}" dt="2022-01-31T16:42:27.192" v="765" actId="20577"/>
          <ac:spMkLst>
            <pc:docMk/>
            <pc:sldMk cId="1593579041" sldId="464"/>
            <ac:spMk id="13" creationId="{7A1FF475-BFB0-4EB1-BBBD-F088565A9AFE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14" creationId="{5D1C7D7F-8A42-4090-B6BC-E2872966F417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16" creationId="{3FCC47C3-C7A4-4ED3-96CA-668FA17492B5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17" creationId="{4F720BA0-A493-4688-ACC3-8E5AF1A0B6BB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18" creationId="{67EA3D7D-D749-4242-A07F-97B84072F10C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19" creationId="{1D1A9BA4-5F60-4A2F-8AE1-6498B84BEB6F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20" creationId="{4A668A75-B55F-4F07-B932-FB2488CB8FF1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21" creationId="{7ACBA6CC-E7F9-4EF9-85EE-6026D1EA9808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22" creationId="{CB15C1EC-089E-444F-972C-46A7B7B63A20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23" creationId="{7081F5BA-D768-4FB2-B7E4-C3EA4ED14CFC}"/>
          </ac:spMkLst>
        </pc:spChg>
        <pc:spChg chg="add mod">
          <ac:chgData name="Vu Phan" userId="73e9e9bd-e36e-465d-a473-d5808a927cc8" providerId="ADAL" clId="{D7219ABB-1FE1-4768-8F6A-527C8818F21F}" dt="2022-01-31T16:45:45.857" v="843" actId="1036"/>
          <ac:spMkLst>
            <pc:docMk/>
            <pc:sldMk cId="1593579041" sldId="464"/>
            <ac:spMk id="24" creationId="{A1EDE959-FC0B-41F7-9B65-0ECDB1B0A511}"/>
          </ac:spMkLst>
        </pc:spChg>
        <pc:spChg chg="add mod">
          <ac:chgData name="Vu Phan" userId="73e9e9bd-e36e-465d-a473-d5808a927cc8" providerId="ADAL" clId="{D7219ABB-1FE1-4768-8F6A-527C8818F21F}" dt="2022-01-31T16:46:46.996" v="871" actId="207"/>
          <ac:spMkLst>
            <pc:docMk/>
            <pc:sldMk cId="1593579041" sldId="464"/>
            <ac:spMk id="25" creationId="{F04609E2-3C1C-4751-B96A-82989E9E875A}"/>
          </ac:spMkLst>
        </pc:spChg>
        <pc:spChg chg="add mod">
          <ac:chgData name="Vu Phan" userId="73e9e9bd-e36e-465d-a473-d5808a927cc8" providerId="ADAL" clId="{D7219ABB-1FE1-4768-8F6A-527C8818F21F}" dt="2022-01-31T16:46:55.216" v="873" actId="1076"/>
          <ac:spMkLst>
            <pc:docMk/>
            <pc:sldMk cId="1593579041" sldId="464"/>
            <ac:spMk id="26" creationId="{1D76A9BD-CCE8-4753-AE31-99C8F591D34F}"/>
          </ac:spMkLst>
        </pc:spChg>
        <pc:spChg chg="add mod">
          <ac:chgData name="Vu Phan" userId="73e9e9bd-e36e-465d-a473-d5808a927cc8" providerId="ADAL" clId="{D7219ABB-1FE1-4768-8F6A-527C8818F21F}" dt="2022-01-31T16:47:06.036" v="884" actId="1076"/>
          <ac:spMkLst>
            <pc:docMk/>
            <pc:sldMk cId="1593579041" sldId="464"/>
            <ac:spMk id="27" creationId="{D40F944E-88A9-485F-BF3E-46E233EB6864}"/>
          </ac:spMkLst>
        </pc:spChg>
        <pc:spChg chg="add mod">
          <ac:chgData name="Vu Phan" userId="73e9e9bd-e36e-465d-a473-d5808a927cc8" providerId="ADAL" clId="{D7219ABB-1FE1-4768-8F6A-527C8818F21F}" dt="2022-01-31T16:47:30.544" v="909" actId="1076"/>
          <ac:spMkLst>
            <pc:docMk/>
            <pc:sldMk cId="1593579041" sldId="464"/>
            <ac:spMk id="28" creationId="{7F05977A-8881-4F49-9631-D07F0AD56318}"/>
          </ac:spMkLst>
        </pc:spChg>
        <pc:spChg chg="add mod">
          <ac:chgData name="Vu Phan" userId="73e9e9bd-e36e-465d-a473-d5808a927cc8" providerId="ADAL" clId="{D7219ABB-1FE1-4768-8F6A-527C8818F21F}" dt="2022-01-31T16:47:36.717" v="923" actId="20577"/>
          <ac:spMkLst>
            <pc:docMk/>
            <pc:sldMk cId="1593579041" sldId="464"/>
            <ac:spMk id="29" creationId="{3DCB3145-8859-4A5A-9080-F87C333B8774}"/>
          </ac:spMkLst>
        </pc:spChg>
        <pc:spChg chg="add mod">
          <ac:chgData name="Vu Phan" userId="73e9e9bd-e36e-465d-a473-d5808a927cc8" providerId="ADAL" clId="{D7219ABB-1FE1-4768-8F6A-527C8818F21F}" dt="2022-01-31T16:55:27.789" v="1099" actId="20577"/>
          <ac:spMkLst>
            <pc:docMk/>
            <pc:sldMk cId="1593579041" sldId="464"/>
            <ac:spMk id="41" creationId="{10FD929E-FD93-40F8-9066-724B0A528AEA}"/>
          </ac:spMkLst>
        </pc:spChg>
        <pc:spChg chg="add mod">
          <ac:chgData name="Vu Phan" userId="73e9e9bd-e36e-465d-a473-d5808a927cc8" providerId="ADAL" clId="{D7219ABB-1FE1-4768-8F6A-527C8818F21F}" dt="2022-01-31T16:55:32.763" v="1101" actId="1076"/>
          <ac:spMkLst>
            <pc:docMk/>
            <pc:sldMk cId="1593579041" sldId="464"/>
            <ac:spMk id="42" creationId="{3006661A-C07C-4E02-9C26-02B2C789DE8C}"/>
          </ac:spMkLst>
        </pc:spChg>
        <pc:picChg chg="mod">
          <ac:chgData name="Vu Phan" userId="73e9e9bd-e36e-465d-a473-d5808a927cc8" providerId="ADAL" clId="{D7219ABB-1FE1-4768-8F6A-527C8818F21F}" dt="2022-01-31T16:43:03.410" v="769" actId="1076"/>
          <ac:picMkLst>
            <pc:docMk/>
            <pc:sldMk cId="1593579041" sldId="464"/>
            <ac:picMk id="2" creationId="{C7BD264A-9816-4215-A46B-B1D7BF89D2F4}"/>
          </ac:picMkLst>
        </pc:picChg>
        <pc:cxnChg chg="add mod">
          <ac:chgData name="Vu Phan" userId="73e9e9bd-e36e-465d-a473-d5808a927cc8" providerId="ADAL" clId="{D7219ABB-1FE1-4768-8F6A-527C8818F21F}" dt="2022-01-31T18:00:01.008" v="1643" actId="1037"/>
          <ac:cxnSpMkLst>
            <pc:docMk/>
            <pc:sldMk cId="1593579041" sldId="464"/>
            <ac:cxnSpMk id="31" creationId="{AF3B5E6A-D917-4FB6-8201-080E5B3F25B1}"/>
          </ac:cxnSpMkLst>
        </pc:cxnChg>
        <pc:cxnChg chg="add mod">
          <ac:chgData name="Vu Phan" userId="73e9e9bd-e36e-465d-a473-d5808a927cc8" providerId="ADAL" clId="{D7219ABB-1FE1-4768-8F6A-527C8818F21F}" dt="2022-01-31T16:48:05.929" v="930" actId="693"/>
          <ac:cxnSpMkLst>
            <pc:docMk/>
            <pc:sldMk cId="1593579041" sldId="464"/>
            <ac:cxnSpMk id="33" creationId="{5575082C-2C37-4F4F-8A8D-86A8D0DFD4B7}"/>
          </ac:cxnSpMkLst>
        </pc:cxnChg>
        <pc:cxnChg chg="add mod">
          <ac:chgData name="Vu Phan" userId="73e9e9bd-e36e-465d-a473-d5808a927cc8" providerId="ADAL" clId="{D7219ABB-1FE1-4768-8F6A-527C8818F21F}" dt="2022-01-31T16:48:12.198" v="934" actId="14100"/>
          <ac:cxnSpMkLst>
            <pc:docMk/>
            <pc:sldMk cId="1593579041" sldId="464"/>
            <ac:cxnSpMk id="34" creationId="{26FBB6D6-4658-47B9-A2DB-6BDE000B7B5B}"/>
          </ac:cxnSpMkLst>
        </pc:cxnChg>
        <pc:cxnChg chg="add mod">
          <ac:chgData name="Vu Phan" userId="73e9e9bd-e36e-465d-a473-d5808a927cc8" providerId="ADAL" clId="{D7219ABB-1FE1-4768-8F6A-527C8818F21F}" dt="2022-01-31T16:48:16.467" v="937" actId="14100"/>
          <ac:cxnSpMkLst>
            <pc:docMk/>
            <pc:sldMk cId="1593579041" sldId="464"/>
            <ac:cxnSpMk id="37" creationId="{C99C6018-AD3E-4837-AFC0-61068C6EEE4E}"/>
          </ac:cxnSpMkLst>
        </pc:cxnChg>
        <pc:cxnChg chg="add del mod">
          <ac:chgData name="Vu Phan" userId="73e9e9bd-e36e-465d-a473-d5808a927cc8" providerId="ADAL" clId="{D7219ABB-1FE1-4768-8F6A-527C8818F21F}" dt="2022-01-31T16:55:05.162" v="1053" actId="478"/>
          <ac:cxnSpMkLst>
            <pc:docMk/>
            <pc:sldMk cId="1593579041" sldId="464"/>
            <ac:cxnSpMk id="40" creationId="{933AFC3D-F851-4E92-8481-5E90E3DD6C97}"/>
          </ac:cxnSpMkLst>
        </pc:cxnChg>
      </pc:sldChg>
      <pc:sldChg chg="delSp del mod">
        <pc:chgData name="Vu Phan" userId="73e9e9bd-e36e-465d-a473-d5808a927cc8" providerId="ADAL" clId="{D7219ABB-1FE1-4768-8F6A-527C8818F21F}" dt="2022-01-31T16:19:35.909" v="171" actId="47"/>
        <pc:sldMkLst>
          <pc:docMk/>
          <pc:sldMk cId="3896623779" sldId="465"/>
        </pc:sldMkLst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2" creationId="{19F2CC9F-9AE8-41BC-A343-06311521EAEF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9" creationId="{1A1CB7F8-0C32-45BF-BAA3-9DBA2BA4DC7E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10" creationId="{76263E0C-1DD7-4FE4-9472-3DA9C3117794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11" creationId="{CE629902-19EA-438A-B673-A58AD4CB9737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12" creationId="{AB0D68E4-EAFD-4A20-ADF0-2F0BAE2FF336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14" creationId="{50CECAD6-FE38-4819-9C1E-12F324A6CF2D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16" creationId="{4DAF7D58-D005-423B-AC37-42B2D00B7C05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17" creationId="{2A9745C3-E81F-424A-8581-4BEA642618F3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21" creationId="{4524ABF9-2B74-406C-AF72-7D11AE5DA497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22" creationId="{C2E0557F-4B7A-4A03-B1C7-292DAD55BFC2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23" creationId="{309A1ECB-3576-45AA-A197-AB3EFCB2A3F3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26" creationId="{B56BE057-70A1-45FA-B2CF-5C7D25EB3515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30" creationId="{9DDB6ED3-D6A7-4194-B394-25FB99CBC749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31" creationId="{A0308D55-5800-4045-907C-B3B127636B99}"/>
          </ac:spMkLst>
        </pc:spChg>
        <pc:spChg chg="del">
          <ac:chgData name="Vu Phan" userId="73e9e9bd-e36e-465d-a473-d5808a927cc8" providerId="ADAL" clId="{D7219ABB-1FE1-4768-8F6A-527C8818F21F}" dt="2022-01-31T16:19:27.150" v="169" actId="478"/>
          <ac:spMkLst>
            <pc:docMk/>
            <pc:sldMk cId="3896623779" sldId="465"/>
            <ac:spMk id="33" creationId="{6B76388F-C406-4CA1-B8BB-7D728A8D783E}"/>
          </ac:spMkLst>
        </pc:spChg>
        <pc:picChg chg="del">
          <ac:chgData name="Vu Phan" userId="73e9e9bd-e36e-465d-a473-d5808a927cc8" providerId="ADAL" clId="{D7219ABB-1FE1-4768-8F6A-527C8818F21F}" dt="2022-01-31T16:19:27.150" v="169" actId="478"/>
          <ac:picMkLst>
            <pc:docMk/>
            <pc:sldMk cId="3896623779" sldId="465"/>
            <ac:picMk id="8" creationId="{5B04CE16-E8BE-48AF-BB87-F2594F88775E}"/>
          </ac:picMkLst>
        </pc:picChg>
        <pc:cxnChg chg="del">
          <ac:chgData name="Vu Phan" userId="73e9e9bd-e36e-465d-a473-d5808a927cc8" providerId="ADAL" clId="{D7219ABB-1FE1-4768-8F6A-527C8818F21F}" dt="2022-01-31T16:19:27.150" v="169" actId="478"/>
          <ac:cxnSpMkLst>
            <pc:docMk/>
            <pc:sldMk cId="3896623779" sldId="465"/>
            <ac:cxnSpMk id="20" creationId="{30C6C3AF-0D50-4FF6-8AF9-B1E9A85E2587}"/>
          </ac:cxnSpMkLst>
        </pc:cxnChg>
        <pc:cxnChg chg="del">
          <ac:chgData name="Vu Phan" userId="73e9e9bd-e36e-465d-a473-d5808a927cc8" providerId="ADAL" clId="{D7219ABB-1FE1-4768-8F6A-527C8818F21F}" dt="2022-01-31T16:19:27.150" v="169" actId="478"/>
          <ac:cxnSpMkLst>
            <pc:docMk/>
            <pc:sldMk cId="3896623779" sldId="465"/>
            <ac:cxnSpMk id="24" creationId="{104E5718-6552-40B6-8A76-19C1C8FC5336}"/>
          </ac:cxnSpMkLst>
        </pc:cxnChg>
        <pc:cxnChg chg="del">
          <ac:chgData name="Vu Phan" userId="73e9e9bd-e36e-465d-a473-d5808a927cc8" providerId="ADAL" clId="{D7219ABB-1FE1-4768-8F6A-527C8818F21F}" dt="2022-01-31T16:19:27.150" v="169" actId="478"/>
          <ac:cxnSpMkLst>
            <pc:docMk/>
            <pc:sldMk cId="3896623779" sldId="465"/>
            <ac:cxnSpMk id="27" creationId="{398964E5-6695-41E8-A896-E1254BDB220E}"/>
          </ac:cxnSpMkLst>
        </pc:cxnChg>
      </pc:sldChg>
      <pc:sldChg chg="addSp delSp modSp add mod delAnim">
        <pc:chgData name="Vu Phan" userId="73e9e9bd-e36e-465d-a473-d5808a927cc8" providerId="ADAL" clId="{D7219ABB-1FE1-4768-8F6A-527C8818F21F}" dt="2022-01-31T17:00:14.155" v="1209" actId="1076"/>
        <pc:sldMkLst>
          <pc:docMk/>
          <pc:sldMk cId="2089300332" sldId="466"/>
        </pc:sldMkLst>
        <pc:spChg chg="mod">
          <ac:chgData name="Vu Phan" userId="73e9e9bd-e36e-465d-a473-d5808a927cc8" providerId="ADAL" clId="{D7219ABB-1FE1-4768-8F6A-527C8818F21F}" dt="2022-01-31T16:19:45.616" v="179" actId="20577"/>
          <ac:spMkLst>
            <pc:docMk/>
            <pc:sldMk cId="2089300332" sldId="466"/>
            <ac:spMk id="13" creationId="{7A1FF475-BFB0-4EB1-BBBD-F088565A9AFE}"/>
          </ac:spMkLst>
        </pc:spChg>
        <pc:spChg chg="add mod">
          <ac:chgData name="Vu Phan" userId="73e9e9bd-e36e-465d-a473-d5808a927cc8" providerId="ADAL" clId="{D7219ABB-1FE1-4768-8F6A-527C8818F21F}" dt="2022-01-31T16:59:08.096" v="1152" actId="14100"/>
          <ac:spMkLst>
            <pc:docMk/>
            <pc:sldMk cId="2089300332" sldId="466"/>
            <ac:spMk id="14" creationId="{30FD0878-99D0-4159-AF25-957A9F1CF24F}"/>
          </ac:spMkLst>
        </pc:spChg>
        <pc:spChg chg="add mod">
          <ac:chgData name="Vu Phan" userId="73e9e9bd-e36e-465d-a473-d5808a927cc8" providerId="ADAL" clId="{D7219ABB-1FE1-4768-8F6A-527C8818F21F}" dt="2022-01-31T16:54:06.587" v="999" actId="1037"/>
          <ac:spMkLst>
            <pc:docMk/>
            <pc:sldMk cId="2089300332" sldId="466"/>
            <ac:spMk id="17" creationId="{AF230AF8-06A7-4ACF-B22F-29055EAA3985}"/>
          </ac:spMkLst>
        </pc:spChg>
        <pc:spChg chg="add mod">
          <ac:chgData name="Vu Phan" userId="73e9e9bd-e36e-465d-a473-d5808a927cc8" providerId="ADAL" clId="{D7219ABB-1FE1-4768-8F6A-527C8818F21F}" dt="2022-01-31T16:54:20.859" v="1017" actId="20577"/>
          <ac:spMkLst>
            <pc:docMk/>
            <pc:sldMk cId="2089300332" sldId="466"/>
            <ac:spMk id="18" creationId="{CD1BD27E-1408-4FF1-B7D5-B13046C6F5D1}"/>
          </ac:spMkLst>
        </pc:spChg>
        <pc:spChg chg="add mod">
          <ac:chgData name="Vu Phan" userId="73e9e9bd-e36e-465d-a473-d5808a927cc8" providerId="ADAL" clId="{D7219ABB-1FE1-4768-8F6A-527C8818F21F}" dt="2022-01-31T16:54:34.881" v="1027" actId="20577"/>
          <ac:spMkLst>
            <pc:docMk/>
            <pc:sldMk cId="2089300332" sldId="466"/>
            <ac:spMk id="20" creationId="{9B38CDC4-0F12-410D-B45F-8C8B8087D2A6}"/>
          </ac:spMkLst>
        </pc:spChg>
        <pc:spChg chg="add mod">
          <ac:chgData name="Vu Phan" userId="73e9e9bd-e36e-465d-a473-d5808a927cc8" providerId="ADAL" clId="{D7219ABB-1FE1-4768-8F6A-527C8818F21F}" dt="2022-01-31T16:54:56.996" v="1051" actId="20577"/>
          <ac:spMkLst>
            <pc:docMk/>
            <pc:sldMk cId="2089300332" sldId="466"/>
            <ac:spMk id="22" creationId="{7A15A5AD-3786-4A77-85D4-22C3B621ADE4}"/>
          </ac:spMkLst>
        </pc:spChg>
        <pc:spChg chg="add mod">
          <ac:chgData name="Vu Phan" userId="73e9e9bd-e36e-465d-a473-d5808a927cc8" providerId="ADAL" clId="{D7219ABB-1FE1-4768-8F6A-527C8818F21F}" dt="2022-01-31T16:59:11.640" v="1154" actId="1076"/>
          <ac:spMkLst>
            <pc:docMk/>
            <pc:sldMk cId="2089300332" sldId="466"/>
            <ac:spMk id="23" creationId="{3A16BAC5-A09B-47B1-B238-F1BB3225F9F9}"/>
          </ac:spMkLst>
        </pc:spChg>
        <pc:spChg chg="add mod">
          <ac:chgData name="Vu Phan" userId="73e9e9bd-e36e-465d-a473-d5808a927cc8" providerId="ADAL" clId="{D7219ABB-1FE1-4768-8F6A-527C8818F21F}" dt="2022-01-31T16:59:35.554" v="1200" actId="122"/>
          <ac:spMkLst>
            <pc:docMk/>
            <pc:sldMk cId="2089300332" sldId="466"/>
            <ac:spMk id="24" creationId="{33430653-CBCC-4BB3-B439-10EE36C89078}"/>
          </ac:spMkLst>
        </pc:spChg>
        <pc:spChg chg="add mod">
          <ac:chgData name="Vu Phan" userId="73e9e9bd-e36e-465d-a473-d5808a927cc8" providerId="ADAL" clId="{D7219ABB-1FE1-4768-8F6A-527C8818F21F}" dt="2022-01-31T17:00:14.155" v="1209" actId="1076"/>
          <ac:spMkLst>
            <pc:docMk/>
            <pc:sldMk cId="2089300332" sldId="466"/>
            <ac:spMk id="29" creationId="{6AD37ADA-33E8-427B-A135-785B195449D3}"/>
          </ac:spMkLst>
        </pc:spChg>
        <pc:spChg chg="add mod">
          <ac:chgData name="Vu Phan" userId="73e9e9bd-e36e-465d-a473-d5808a927cc8" providerId="ADAL" clId="{D7219ABB-1FE1-4768-8F6A-527C8818F21F}" dt="2022-01-31T17:00:12.128" v="1208" actId="1076"/>
          <ac:spMkLst>
            <pc:docMk/>
            <pc:sldMk cId="2089300332" sldId="466"/>
            <ac:spMk id="30" creationId="{EA486A41-C691-47F4-842A-5E4B757489E9}"/>
          </ac:spMkLst>
        </pc:spChg>
        <pc:picChg chg="del">
          <ac:chgData name="Vu Phan" userId="73e9e9bd-e36e-465d-a473-d5808a927cc8" providerId="ADAL" clId="{D7219ABB-1FE1-4768-8F6A-527C8818F21F}" dt="2022-01-31T16:19:43.611" v="172" actId="478"/>
          <ac:picMkLst>
            <pc:docMk/>
            <pc:sldMk cId="2089300332" sldId="466"/>
            <ac:picMk id="2" creationId="{C7BD264A-9816-4215-A46B-B1D7BF89D2F4}"/>
          </ac:picMkLst>
        </pc:picChg>
        <pc:picChg chg="add mod">
          <ac:chgData name="Vu Phan" userId="73e9e9bd-e36e-465d-a473-d5808a927cc8" providerId="ADAL" clId="{D7219ABB-1FE1-4768-8F6A-527C8818F21F}" dt="2022-01-31T16:53:07.079" v="953" actId="1076"/>
          <ac:picMkLst>
            <pc:docMk/>
            <pc:sldMk cId="2089300332" sldId="466"/>
            <ac:picMk id="8" creationId="{E702D2D9-FA80-49F4-958F-1ACE58CEBFA2}"/>
          </ac:picMkLst>
        </pc:picChg>
        <pc:picChg chg="add mod">
          <ac:chgData name="Vu Phan" userId="73e9e9bd-e36e-465d-a473-d5808a927cc8" providerId="ADAL" clId="{D7219ABB-1FE1-4768-8F6A-527C8818F21F}" dt="2022-01-31T16:53:03.733" v="952" actId="14100"/>
          <ac:picMkLst>
            <pc:docMk/>
            <pc:sldMk cId="2089300332" sldId="466"/>
            <ac:picMk id="10" creationId="{038F7E01-1A0A-42EC-82A3-E9D3F0B24FBE}"/>
          </ac:picMkLst>
        </pc:picChg>
        <pc:cxnChg chg="add mod">
          <ac:chgData name="Vu Phan" userId="73e9e9bd-e36e-465d-a473-d5808a927cc8" providerId="ADAL" clId="{D7219ABB-1FE1-4768-8F6A-527C8818F21F}" dt="2022-01-31T16:53:29.931" v="956" actId="1582"/>
          <ac:cxnSpMkLst>
            <pc:docMk/>
            <pc:sldMk cId="2089300332" sldId="466"/>
            <ac:cxnSpMk id="12" creationId="{1E17FDF9-4E71-4CD9-B021-EFAD395B0500}"/>
          </ac:cxnSpMkLst>
        </pc:cxnChg>
        <pc:cxnChg chg="add mod">
          <ac:chgData name="Vu Phan" userId="73e9e9bd-e36e-465d-a473-d5808a927cc8" providerId="ADAL" clId="{D7219ABB-1FE1-4768-8F6A-527C8818F21F}" dt="2022-01-31T16:54:12.565" v="1008" actId="1035"/>
          <ac:cxnSpMkLst>
            <pc:docMk/>
            <pc:sldMk cId="2089300332" sldId="466"/>
            <ac:cxnSpMk id="16" creationId="{B4785692-3D29-4AA4-B0A7-FBEE7540AF68}"/>
          </ac:cxnSpMkLst>
        </pc:cxnChg>
        <pc:cxnChg chg="add mod">
          <ac:chgData name="Vu Phan" userId="73e9e9bd-e36e-465d-a473-d5808a927cc8" providerId="ADAL" clId="{D7219ABB-1FE1-4768-8F6A-527C8818F21F}" dt="2022-01-31T16:54:29.086" v="1018" actId="693"/>
          <ac:cxnSpMkLst>
            <pc:docMk/>
            <pc:sldMk cId="2089300332" sldId="466"/>
            <ac:cxnSpMk id="19" creationId="{E205B8DA-6294-4D1D-9A31-0037B84C4554}"/>
          </ac:cxnSpMkLst>
        </pc:cxnChg>
        <pc:cxnChg chg="add mod">
          <ac:chgData name="Vu Phan" userId="73e9e9bd-e36e-465d-a473-d5808a927cc8" providerId="ADAL" clId="{D7219ABB-1FE1-4768-8F6A-527C8818F21F}" dt="2022-01-31T16:54:49.872" v="1030" actId="208"/>
          <ac:cxnSpMkLst>
            <pc:docMk/>
            <pc:sldMk cId="2089300332" sldId="466"/>
            <ac:cxnSpMk id="21" creationId="{0EFF99BD-C2F5-483A-AC49-CD8E8578CF23}"/>
          </ac:cxnSpMkLst>
        </pc:cxnChg>
        <pc:cxnChg chg="add mod">
          <ac:chgData name="Vu Phan" userId="73e9e9bd-e36e-465d-a473-d5808a927cc8" providerId="ADAL" clId="{D7219ABB-1FE1-4768-8F6A-527C8818F21F}" dt="2022-01-31T16:59:52.167" v="1204" actId="1582"/>
          <ac:cxnSpMkLst>
            <pc:docMk/>
            <pc:sldMk cId="2089300332" sldId="466"/>
            <ac:cxnSpMk id="26" creationId="{BF4C9E60-5C78-426F-80A6-86A8F6A4597A}"/>
          </ac:cxnSpMkLst>
        </pc:cxnChg>
        <pc:cxnChg chg="add mod">
          <ac:chgData name="Vu Phan" userId="73e9e9bd-e36e-465d-a473-d5808a927cc8" providerId="ADAL" clId="{D7219ABB-1FE1-4768-8F6A-527C8818F21F}" dt="2022-01-31T16:59:52.167" v="1204" actId="1582"/>
          <ac:cxnSpMkLst>
            <pc:docMk/>
            <pc:sldMk cId="2089300332" sldId="466"/>
            <ac:cxnSpMk id="28" creationId="{49EBB08D-6E97-4037-96AE-27CA80579278}"/>
          </ac:cxnSpMkLst>
        </pc:cxnChg>
      </pc:sldChg>
      <pc:sldChg chg="addSp modSp add mod">
        <pc:chgData name="Vu Phan" userId="73e9e9bd-e36e-465d-a473-d5808a927cc8" providerId="ADAL" clId="{D7219ABB-1FE1-4768-8F6A-527C8818F21F}" dt="2022-01-31T18:38:38.672" v="1873" actId="1036"/>
        <pc:sldMkLst>
          <pc:docMk/>
          <pc:sldMk cId="1428980441" sldId="467"/>
        </pc:sldMkLst>
        <pc:spChg chg="add mod">
          <ac:chgData name="Vu Phan" userId="73e9e9bd-e36e-465d-a473-d5808a927cc8" providerId="ADAL" clId="{D7219ABB-1FE1-4768-8F6A-527C8818F21F}" dt="2022-01-31T17:00:42.446" v="1213" actId="693"/>
          <ac:spMkLst>
            <pc:docMk/>
            <pc:sldMk cId="1428980441" sldId="467"/>
            <ac:spMk id="8" creationId="{A756EECE-4A9A-4D81-865D-F656C27D1905}"/>
          </ac:spMkLst>
        </pc:spChg>
        <pc:spChg chg="add mod">
          <ac:chgData name="Vu Phan" userId="73e9e9bd-e36e-465d-a473-d5808a927cc8" providerId="ADAL" clId="{D7219ABB-1FE1-4768-8F6A-527C8818F21F}" dt="2022-01-31T17:00:55.638" v="1217" actId="693"/>
          <ac:spMkLst>
            <pc:docMk/>
            <pc:sldMk cId="1428980441" sldId="467"/>
            <ac:spMk id="9" creationId="{99E76878-BE97-4BD8-921E-2FB4DB31C393}"/>
          </ac:spMkLst>
        </pc:spChg>
        <pc:spChg chg="add mod">
          <ac:chgData name="Vu Phan" userId="73e9e9bd-e36e-465d-a473-d5808a927cc8" providerId="ADAL" clId="{D7219ABB-1FE1-4768-8F6A-527C8818F21F}" dt="2022-01-31T16:56:21.195" v="1131" actId="20577"/>
          <ac:spMkLst>
            <pc:docMk/>
            <pc:sldMk cId="1428980441" sldId="467"/>
            <ac:spMk id="12" creationId="{BAABA6BA-0916-4C08-9735-F20BE3CDF206}"/>
          </ac:spMkLst>
        </pc:spChg>
        <pc:spChg chg="add mod">
          <ac:chgData name="Vu Phan" userId="73e9e9bd-e36e-465d-a473-d5808a927cc8" providerId="ADAL" clId="{D7219ABB-1FE1-4768-8F6A-527C8818F21F}" dt="2022-01-31T16:56:24.883" v="1141" actId="20577"/>
          <ac:spMkLst>
            <pc:docMk/>
            <pc:sldMk cId="1428980441" sldId="467"/>
            <ac:spMk id="14" creationId="{C26FE46E-2A36-4E7B-A193-1F4B46A28838}"/>
          </ac:spMkLst>
        </pc:spChg>
        <pc:spChg chg="add mod">
          <ac:chgData name="Vu Phan" userId="73e9e9bd-e36e-465d-a473-d5808a927cc8" providerId="ADAL" clId="{D7219ABB-1FE1-4768-8F6A-527C8818F21F}" dt="2022-01-31T17:01:14.224" v="1221" actId="693"/>
          <ac:spMkLst>
            <pc:docMk/>
            <pc:sldMk cId="1428980441" sldId="467"/>
            <ac:spMk id="16" creationId="{07580794-7B33-4882-9AE3-AAFD0E6FAEA4}"/>
          </ac:spMkLst>
        </pc:spChg>
        <pc:spChg chg="add mod">
          <ac:chgData name="Vu Phan" userId="73e9e9bd-e36e-465d-a473-d5808a927cc8" providerId="ADAL" clId="{D7219ABB-1FE1-4768-8F6A-527C8818F21F}" dt="2022-01-31T17:01:31.970" v="1225" actId="693"/>
          <ac:spMkLst>
            <pc:docMk/>
            <pc:sldMk cId="1428980441" sldId="467"/>
            <ac:spMk id="17" creationId="{4DA7E5AB-9677-4579-8572-417ACAE15635}"/>
          </ac:spMkLst>
        </pc:spChg>
        <pc:spChg chg="add mod">
          <ac:chgData name="Vu Phan" userId="73e9e9bd-e36e-465d-a473-d5808a927cc8" providerId="ADAL" clId="{D7219ABB-1FE1-4768-8F6A-527C8818F21F}" dt="2022-01-31T18:38:26.643" v="1868" actId="14100"/>
          <ac:spMkLst>
            <pc:docMk/>
            <pc:sldMk cId="1428980441" sldId="467"/>
            <ac:spMk id="18" creationId="{A4925E52-3C8A-4F2A-8746-ED24012FBABD}"/>
          </ac:spMkLst>
        </pc:spChg>
        <pc:spChg chg="add mod">
          <ac:chgData name="Vu Phan" userId="73e9e9bd-e36e-465d-a473-d5808a927cc8" providerId="ADAL" clId="{D7219ABB-1FE1-4768-8F6A-527C8818F21F}" dt="2022-01-31T18:38:38.672" v="1873" actId="1036"/>
          <ac:spMkLst>
            <pc:docMk/>
            <pc:sldMk cId="1428980441" sldId="467"/>
            <ac:spMk id="19" creationId="{C77E46A0-9CB7-4DF3-9118-8ED077BDEFB6}"/>
          </ac:spMkLst>
        </pc:spChg>
        <pc:picChg chg="add mod">
          <ac:chgData name="Vu Phan" userId="73e9e9bd-e36e-465d-a473-d5808a927cc8" providerId="ADAL" clId="{D7219ABB-1FE1-4768-8F6A-527C8818F21F}" dt="2022-01-31T16:56:01.192" v="1112" actId="14100"/>
          <ac:picMkLst>
            <pc:docMk/>
            <pc:sldMk cId="1428980441" sldId="467"/>
            <ac:picMk id="3" creationId="{6A92C221-DE86-402B-8ED5-A79C77A54DCA}"/>
          </ac:picMkLst>
        </pc:picChg>
        <pc:cxnChg chg="add mod">
          <ac:chgData name="Vu Phan" userId="73e9e9bd-e36e-465d-a473-d5808a927cc8" providerId="ADAL" clId="{D7219ABB-1FE1-4768-8F6A-527C8818F21F}" dt="2022-01-31T16:56:16.224" v="1113"/>
          <ac:cxnSpMkLst>
            <pc:docMk/>
            <pc:sldMk cId="1428980441" sldId="467"/>
            <ac:cxnSpMk id="10" creationId="{A5F9F87F-D79B-4124-BA6D-83877CA9EFF7}"/>
          </ac:cxnSpMkLst>
        </pc:cxnChg>
        <pc:cxnChg chg="add mod">
          <ac:chgData name="Vu Phan" userId="73e9e9bd-e36e-465d-a473-d5808a927cc8" providerId="ADAL" clId="{D7219ABB-1FE1-4768-8F6A-527C8818F21F}" dt="2022-01-31T16:56:16.224" v="1113"/>
          <ac:cxnSpMkLst>
            <pc:docMk/>
            <pc:sldMk cId="1428980441" sldId="467"/>
            <ac:cxnSpMk id="11" creationId="{0C4E6E79-EF75-46E6-B93D-358EEBFEDBE7}"/>
          </ac:cxnSpMkLst>
        </pc:cxnChg>
      </pc:sldChg>
      <pc:sldChg chg="addSp delSp modSp add mod">
        <pc:chgData name="Vu Phan" userId="73e9e9bd-e36e-465d-a473-d5808a927cc8" providerId="ADAL" clId="{D7219ABB-1FE1-4768-8F6A-527C8818F21F}" dt="2022-01-31T18:02:29.588" v="1736" actId="207"/>
        <pc:sldMkLst>
          <pc:docMk/>
          <pc:sldMk cId="1996084538" sldId="468"/>
        </pc:sldMkLst>
        <pc:spChg chg="mod">
          <ac:chgData name="Vu Phan" userId="73e9e9bd-e36e-465d-a473-d5808a927cc8" providerId="ADAL" clId="{D7219ABB-1FE1-4768-8F6A-527C8818F21F}" dt="2022-01-31T17:29:57.189" v="1404" actId="20577"/>
          <ac:spMkLst>
            <pc:docMk/>
            <pc:sldMk cId="1996084538" sldId="468"/>
            <ac:spMk id="9" creationId="{2ED7CA64-90E6-43BB-9374-4DFF9F0CDDFA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14" creationId="{8D4BA1E8-E1A1-44B4-AE73-2035D30F69D3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15" creationId="{0BD2D73A-BC49-4266-89F6-98CC180CC4BD}"/>
          </ac:spMkLst>
        </pc:spChg>
        <pc:spChg chg="add del mod">
          <ac:chgData name="Vu Phan" userId="73e9e9bd-e36e-465d-a473-d5808a927cc8" providerId="ADAL" clId="{D7219ABB-1FE1-4768-8F6A-527C8818F21F}" dt="2022-01-31T17:53:40.841" v="1439" actId="478"/>
          <ac:spMkLst>
            <pc:docMk/>
            <pc:sldMk cId="1996084538" sldId="468"/>
            <ac:spMk id="17" creationId="{6359C866-846E-44A5-9280-3FD78236FBCF}"/>
          </ac:spMkLst>
        </pc:spChg>
        <pc:spChg chg="add del mod">
          <ac:chgData name="Vu Phan" userId="73e9e9bd-e36e-465d-a473-d5808a927cc8" providerId="ADAL" clId="{D7219ABB-1FE1-4768-8F6A-527C8818F21F}" dt="2022-01-31T17:53:42.663" v="1440" actId="478"/>
          <ac:spMkLst>
            <pc:docMk/>
            <pc:sldMk cId="1996084538" sldId="468"/>
            <ac:spMk id="18" creationId="{8DDB51FC-507F-48DB-AB96-532275BE15C5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19" creationId="{C96409A9-11C6-4F65-B0FB-F410AEE134DC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20" creationId="{AF9318C3-9114-47A6-BE2B-04A8F951CD8B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21" creationId="{84B36C7F-BEC0-43B5-92FC-17EA0E14D051}"/>
          </ac:spMkLst>
        </pc:spChg>
        <pc:spChg chg="del">
          <ac:chgData name="Vu Phan" userId="73e9e9bd-e36e-465d-a473-d5808a927cc8" providerId="ADAL" clId="{D7219ABB-1FE1-4768-8F6A-527C8818F21F}" dt="2022-01-31T17:28:43.439" v="1227" actId="478"/>
          <ac:spMkLst>
            <pc:docMk/>
            <pc:sldMk cId="1996084538" sldId="468"/>
            <ac:spMk id="22" creationId="{C99D1229-7DBC-47ED-912A-58A264B0F7FC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23" creationId="{6A9CA26E-7B71-4D80-AF2F-3E79ABC5C818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24" creationId="{FA8ABB6F-9D06-4885-B362-031609B96372}"/>
          </ac:spMkLst>
        </pc:spChg>
        <pc:spChg chg="del">
          <ac:chgData name="Vu Phan" userId="73e9e9bd-e36e-465d-a473-d5808a927cc8" providerId="ADAL" clId="{D7219ABB-1FE1-4768-8F6A-527C8818F21F}" dt="2022-01-31T17:28:43.439" v="1227" actId="478"/>
          <ac:spMkLst>
            <pc:docMk/>
            <pc:sldMk cId="1996084538" sldId="468"/>
            <ac:spMk id="25" creationId="{323D7EC8-E719-417F-BBBF-3A76A55AA9B8}"/>
          </ac:spMkLst>
        </pc:spChg>
        <pc:spChg chg="del">
          <ac:chgData name="Vu Phan" userId="73e9e9bd-e36e-465d-a473-d5808a927cc8" providerId="ADAL" clId="{D7219ABB-1FE1-4768-8F6A-527C8818F21F}" dt="2022-01-31T17:28:43.439" v="1227" actId="478"/>
          <ac:spMkLst>
            <pc:docMk/>
            <pc:sldMk cId="1996084538" sldId="468"/>
            <ac:spMk id="26" creationId="{8152B290-E9D0-463A-B936-5BCAC6236959}"/>
          </ac:spMkLst>
        </pc:spChg>
        <pc:spChg chg="del">
          <ac:chgData name="Vu Phan" userId="73e9e9bd-e36e-465d-a473-d5808a927cc8" providerId="ADAL" clId="{D7219ABB-1FE1-4768-8F6A-527C8818F21F}" dt="2022-01-31T17:28:43.439" v="1227" actId="478"/>
          <ac:spMkLst>
            <pc:docMk/>
            <pc:sldMk cId="1996084538" sldId="468"/>
            <ac:spMk id="28" creationId="{6EEE6CD4-1E84-4341-9814-0198E043FACA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42" creationId="{445A69FA-48A7-49B7-95A9-359E94521E17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43" creationId="{4611B895-5182-48E8-AE7B-E039D0CE2982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44" creationId="{2C0AE1EC-6084-41CA-9669-D1DE80E17A1E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45" creationId="{9B3B96DC-BD71-44D2-B61F-C63A6BDF1602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46" creationId="{5F981EDD-8D73-4B09-BDEE-3BCE0CF1CB46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47" creationId="{F078D032-3D55-4B7D-9CF8-6B8134B6E305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48" creationId="{BB313C3C-CDAE-4991-B4B1-C00B730D1CC2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49" creationId="{76494B03-844F-4218-8636-E4B010BAEF5B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50" creationId="{E268F2C4-F6F8-46A7-A3C4-D85EC9FBC26B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51" creationId="{C6F4D8B7-B62F-4E8C-AE8F-96D36018860C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52" creationId="{067D4ECF-E5C6-42C8-9BC9-9DAB3DB1FD9E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60" creationId="{0A29D997-D939-4D53-9A08-99E4EA1EF2EE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61" creationId="{5255020C-2235-4776-9A95-0F296DC2F17C}"/>
          </ac:spMkLst>
        </pc:spChg>
        <pc:spChg chg="add mod">
          <ac:chgData name="Vu Phan" userId="73e9e9bd-e36e-465d-a473-d5808a927cc8" providerId="ADAL" clId="{D7219ABB-1FE1-4768-8F6A-527C8818F21F}" dt="2022-01-31T18:02:29.588" v="1736" actId="207"/>
          <ac:spMkLst>
            <pc:docMk/>
            <pc:sldMk cId="1996084538" sldId="468"/>
            <ac:spMk id="62" creationId="{47A7E85F-8ED9-41A2-B470-8C62B75EEE58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64" creationId="{BFEDFCF6-D7B4-4987-856B-254DFC2099D8}"/>
          </ac:spMkLst>
        </pc:spChg>
        <pc:spChg chg="add mod">
          <ac:chgData name="Vu Phan" userId="73e9e9bd-e36e-465d-a473-d5808a927cc8" providerId="ADAL" clId="{D7219ABB-1FE1-4768-8F6A-527C8818F21F}" dt="2022-01-31T18:01:42.018" v="1719" actId="1035"/>
          <ac:spMkLst>
            <pc:docMk/>
            <pc:sldMk cId="1996084538" sldId="468"/>
            <ac:spMk id="66" creationId="{67A92640-31CD-4AEE-A051-0202BB99864A}"/>
          </ac:spMkLst>
        </pc:spChg>
        <pc:spChg chg="add mod">
          <ac:chgData name="Vu Phan" userId="73e9e9bd-e36e-465d-a473-d5808a927cc8" providerId="ADAL" clId="{D7219ABB-1FE1-4768-8F6A-527C8818F21F}" dt="2022-01-31T18:02:18.378" v="1735" actId="1076"/>
          <ac:spMkLst>
            <pc:docMk/>
            <pc:sldMk cId="1996084538" sldId="468"/>
            <ac:spMk id="67" creationId="{68B326BC-BC41-4684-9CF8-1AE5FE5F0518}"/>
          </ac:spMkLst>
        </pc:spChg>
        <pc:picChg chg="del">
          <ac:chgData name="Vu Phan" userId="73e9e9bd-e36e-465d-a473-d5808a927cc8" providerId="ADAL" clId="{D7219ABB-1FE1-4768-8F6A-527C8818F21F}" dt="2022-01-31T17:28:43.439" v="1227" actId="478"/>
          <ac:picMkLst>
            <pc:docMk/>
            <pc:sldMk cId="1996084538" sldId="468"/>
            <ac:picMk id="1026" creationId="{5848FF52-CF16-4216-BFD9-3D8152EBECDF}"/>
          </ac:picMkLst>
        </pc:picChg>
        <pc:picChg chg="del">
          <ac:chgData name="Vu Phan" userId="73e9e9bd-e36e-465d-a473-d5808a927cc8" providerId="ADAL" clId="{D7219ABB-1FE1-4768-8F6A-527C8818F21F}" dt="2022-01-31T17:28:43.439" v="1227" actId="478"/>
          <ac:picMkLst>
            <pc:docMk/>
            <pc:sldMk cId="1996084538" sldId="468"/>
            <ac:picMk id="1028" creationId="{D08DE66E-C355-4C4B-8D5E-54ED19A7B93E}"/>
          </ac:picMkLst>
        </pc:pic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3" creationId="{E454D36D-290A-4714-90B1-2CC234E93D4C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27" creationId="{0D0E9EDA-E80F-46CC-BA12-3177E52FDE73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29" creationId="{FC868309-98DB-4349-B13E-11FB85E4A1ED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32" creationId="{AE158B73-D818-4F24-80FC-72BD37FEC723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35" creationId="{29E9C38D-A3BB-4CBF-A84C-58F3F2D30B06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37" creationId="{555DDBD2-5001-4EAE-84A2-C8DBA50D9BD1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39" creationId="{2D9A7576-3489-4FBD-8C7A-35805938B919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53" creationId="{FA1D5701-9996-4C9B-A0E0-0A45F8A04337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54" creationId="{3F63007E-3B30-4AAD-B22D-7042DD8CB925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55" creationId="{0A477CB1-BE9E-4F71-BCF1-774BC84DCCE8}"/>
          </ac:cxnSpMkLst>
        </pc:cxnChg>
        <pc:cxnChg chg="add del mod">
          <ac:chgData name="Vu Phan" userId="73e9e9bd-e36e-465d-a473-d5808a927cc8" providerId="ADAL" clId="{D7219ABB-1FE1-4768-8F6A-527C8818F21F}" dt="2022-01-31T18:00:24.477" v="1671" actId="478"/>
          <ac:cxnSpMkLst>
            <pc:docMk/>
            <pc:sldMk cId="1996084538" sldId="468"/>
            <ac:cxnSpMk id="56" creationId="{F9D56C8F-FB16-4B93-ACF8-47781578D0E5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57" creationId="{3491975D-FDD7-47E4-88DE-5A32D0C96871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58" creationId="{7503254E-4B00-4599-A5EF-4F1997409232}"/>
          </ac:cxnSpMkLst>
        </pc:cxnChg>
        <pc:cxnChg chg="add mod">
          <ac:chgData name="Vu Phan" userId="73e9e9bd-e36e-465d-a473-d5808a927cc8" providerId="ADAL" clId="{D7219ABB-1FE1-4768-8F6A-527C8818F21F}" dt="2022-01-31T18:02:06.068" v="1727" actId="14100"/>
          <ac:cxnSpMkLst>
            <pc:docMk/>
            <pc:sldMk cId="1996084538" sldId="468"/>
            <ac:cxnSpMk id="59" creationId="{E9AD714D-2E0C-4C83-9BC1-39AE69935DD7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63" creationId="{E41C904B-277F-4913-BBEA-A71395235E19}"/>
          </ac:cxnSpMkLst>
        </pc:cxnChg>
        <pc:cxnChg chg="add mod">
          <ac:chgData name="Vu Phan" userId="73e9e9bd-e36e-465d-a473-d5808a927cc8" providerId="ADAL" clId="{D7219ABB-1FE1-4768-8F6A-527C8818F21F}" dt="2022-01-31T18:01:42.018" v="1719" actId="1035"/>
          <ac:cxnSpMkLst>
            <pc:docMk/>
            <pc:sldMk cId="1996084538" sldId="468"/>
            <ac:cxnSpMk id="68" creationId="{3932CA4C-6393-4D76-A97F-9C73B31BC18F}"/>
          </ac:cxnSpMkLst>
        </pc:cxnChg>
        <pc:cxnChg chg="add mod">
          <ac:chgData name="Vu Phan" userId="73e9e9bd-e36e-465d-a473-d5808a927cc8" providerId="ADAL" clId="{D7219ABB-1FE1-4768-8F6A-527C8818F21F}" dt="2022-01-31T18:02:18.378" v="1735" actId="1076"/>
          <ac:cxnSpMkLst>
            <pc:docMk/>
            <pc:sldMk cId="1996084538" sldId="468"/>
            <ac:cxnSpMk id="71" creationId="{F34F2634-1964-4FA9-8065-FAD9CE939CF7}"/>
          </ac:cxnSpMkLst>
        </pc:cxnChg>
        <pc:cxnChg chg="add mod">
          <ac:chgData name="Vu Phan" userId="73e9e9bd-e36e-465d-a473-d5808a927cc8" providerId="ADAL" clId="{D7219ABB-1FE1-4768-8F6A-527C8818F21F}" dt="2022-01-31T18:02:09.678" v="1730" actId="14100"/>
          <ac:cxnSpMkLst>
            <pc:docMk/>
            <pc:sldMk cId="1996084538" sldId="468"/>
            <ac:cxnSpMk id="77" creationId="{6A777E93-62A9-47FE-AC00-84BE15997008}"/>
          </ac:cxnSpMkLst>
        </pc:cxnChg>
      </pc:sldChg>
    </pc:docChg>
  </pc:docChgLst>
  <pc:docChgLst>
    <pc:chgData name="Vu Phan (Student)" userId="73e9e9bd-e36e-465d-a473-d5808a927cc8" providerId="ADAL" clId="{51AD9B6A-E866-44F8-AF97-458EEFCBD7EB}"/>
    <pc:docChg chg="undo custSel addSld delSld modSld">
      <pc:chgData name="Vu Phan (Student)" userId="73e9e9bd-e36e-465d-a473-d5808a927cc8" providerId="ADAL" clId="{51AD9B6A-E866-44F8-AF97-458EEFCBD7EB}" dt="2022-01-17T21:24:03.653" v="885" actId="20577"/>
      <pc:docMkLst>
        <pc:docMk/>
      </pc:docMkLst>
      <pc:sldChg chg="modSp mod">
        <pc:chgData name="Vu Phan (Student)" userId="73e9e9bd-e36e-465d-a473-d5808a927cc8" providerId="ADAL" clId="{51AD9B6A-E866-44F8-AF97-458EEFCBD7EB}" dt="2022-01-17T19:24:20.517" v="16" actId="114"/>
        <pc:sldMkLst>
          <pc:docMk/>
          <pc:sldMk cId="3291030164" sldId="256"/>
        </pc:sldMkLst>
        <pc:spChg chg="mod">
          <ac:chgData name="Vu Phan (Student)" userId="73e9e9bd-e36e-465d-a473-d5808a927cc8" providerId="ADAL" clId="{51AD9B6A-E866-44F8-AF97-458EEFCBD7EB}" dt="2022-01-17T19:23:59.884" v="5" actId="5793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51AD9B6A-E866-44F8-AF97-458EEFCBD7EB}" dt="2022-01-17T19:24:20.517" v="16" actId="114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51AD9B6A-E866-44F8-AF97-458EEFCBD7EB}" dt="2022-01-17T19:24:46.173" v="64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51AD9B6A-E866-44F8-AF97-458EEFCBD7EB}" dt="2022-01-17T19:24:46.173" v="64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51AD9B6A-E866-44F8-AF97-458EEFCBD7EB}" dt="2022-01-17T19:27:50.120" v="320" actId="207"/>
        <pc:sldMkLst>
          <pc:docMk/>
          <pc:sldMk cId="369560521" sldId="280"/>
        </pc:sldMkLst>
        <pc:spChg chg="mod">
          <ac:chgData name="Vu Phan (Student)" userId="73e9e9bd-e36e-465d-a473-d5808a927cc8" providerId="ADAL" clId="{51AD9B6A-E866-44F8-AF97-458EEFCBD7EB}" dt="2022-01-17T19:27:50.120" v="320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51AD9B6A-E866-44F8-AF97-458EEFCBD7EB}" dt="2022-01-17T21:24:03.653" v="885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51AD9B6A-E866-44F8-AF97-458EEFCBD7EB}" dt="2022-01-17T21:24:03.653" v="885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addSp delSp modSp mod">
        <pc:chgData name="Vu Phan (Student)" userId="73e9e9bd-e36e-465d-a473-d5808a927cc8" providerId="ADAL" clId="{51AD9B6A-E866-44F8-AF97-458EEFCBD7EB}" dt="2022-01-17T19:48:29.724" v="675" actId="20577"/>
        <pc:sldMkLst>
          <pc:docMk/>
          <pc:sldMk cId="196420734" sldId="445"/>
        </pc:sldMkLst>
        <pc:spChg chg="del">
          <ac:chgData name="Vu Phan (Student)" userId="73e9e9bd-e36e-465d-a473-d5808a927cc8" providerId="ADAL" clId="{51AD9B6A-E866-44F8-AF97-458EEFCBD7EB}" dt="2022-01-17T19:42:00.578" v="372" actId="478"/>
          <ac:spMkLst>
            <pc:docMk/>
            <pc:sldMk cId="196420734" sldId="445"/>
            <ac:spMk id="2" creationId="{CD669CD3-E2BA-4AC5-AD52-2DFA33AD9773}"/>
          </ac:spMkLst>
        </pc:spChg>
        <pc:spChg chg="mod">
          <ac:chgData name="Vu Phan (Student)" userId="73e9e9bd-e36e-465d-a473-d5808a927cc8" providerId="ADAL" clId="{51AD9B6A-E866-44F8-AF97-458EEFCBD7EB}" dt="2022-01-17T19:42:37.823" v="402" actId="20577"/>
          <ac:spMkLst>
            <pc:docMk/>
            <pc:sldMk cId="196420734" sldId="445"/>
            <ac:spMk id="4" creationId="{E45FE0BF-0EB7-4287-ADE1-AF19EF72C3DD}"/>
          </ac:spMkLst>
        </pc:spChg>
        <pc:spChg chg="mod">
          <ac:chgData name="Vu Phan (Student)" userId="73e9e9bd-e36e-465d-a473-d5808a927cc8" providerId="ADAL" clId="{51AD9B6A-E866-44F8-AF97-458EEFCBD7EB}" dt="2022-01-17T19:48:29.724" v="675" actId="20577"/>
          <ac:spMkLst>
            <pc:docMk/>
            <pc:sldMk cId="196420734" sldId="445"/>
            <ac:spMk id="13" creationId="{7A1FF475-BFB0-4EB1-BBBD-F088565A9AFE}"/>
          </ac:spMkLst>
        </pc:spChg>
        <pc:spChg chg="del">
          <ac:chgData name="Vu Phan (Student)" userId="73e9e9bd-e36e-465d-a473-d5808a927cc8" providerId="ADAL" clId="{51AD9B6A-E866-44F8-AF97-458EEFCBD7EB}" dt="2022-01-17T19:42:00.578" v="372" actId="478"/>
          <ac:spMkLst>
            <pc:docMk/>
            <pc:sldMk cId="196420734" sldId="445"/>
            <ac:spMk id="16" creationId="{3FEA1241-319F-49CE-88D2-AFC2B8B8FDAD}"/>
          </ac:spMkLst>
        </pc:spChg>
        <pc:spChg chg="del">
          <ac:chgData name="Vu Phan (Student)" userId="73e9e9bd-e36e-465d-a473-d5808a927cc8" providerId="ADAL" clId="{51AD9B6A-E866-44F8-AF97-458EEFCBD7EB}" dt="2022-01-17T19:42:00.578" v="372" actId="478"/>
          <ac:spMkLst>
            <pc:docMk/>
            <pc:sldMk cId="196420734" sldId="445"/>
            <ac:spMk id="21" creationId="{7D0EB639-52D8-4406-A472-2F6E54EE797E}"/>
          </ac:spMkLst>
        </pc:spChg>
        <pc:spChg chg="del">
          <ac:chgData name="Vu Phan (Student)" userId="73e9e9bd-e36e-465d-a473-d5808a927cc8" providerId="ADAL" clId="{51AD9B6A-E866-44F8-AF97-458EEFCBD7EB}" dt="2022-01-17T19:42:00.578" v="372" actId="478"/>
          <ac:spMkLst>
            <pc:docMk/>
            <pc:sldMk cId="196420734" sldId="445"/>
            <ac:spMk id="23" creationId="{A54E44D3-E0A3-45E5-944E-718C00FF95B7}"/>
          </ac:spMkLst>
        </pc:spChg>
        <pc:graphicFrameChg chg="add mod">
          <ac:chgData name="Vu Phan (Student)" userId="73e9e9bd-e36e-465d-a473-d5808a927cc8" providerId="ADAL" clId="{51AD9B6A-E866-44F8-AF97-458EEFCBD7EB}" dt="2022-01-17T19:48:04.950" v="644" actId="1076"/>
          <ac:graphicFrameMkLst>
            <pc:docMk/>
            <pc:sldMk cId="196420734" sldId="445"/>
            <ac:graphicFrameMk id="17" creationId="{51B91E0B-E360-4005-A242-06D3972DD0BE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48:04.950" v="644" actId="1076"/>
          <ac:graphicFrameMkLst>
            <pc:docMk/>
            <pc:sldMk cId="196420734" sldId="445"/>
            <ac:graphicFrameMk id="18" creationId="{8CBFA0D4-EEB3-4121-B4BF-3C525514B445}"/>
          </ac:graphicFrameMkLst>
        </pc:graphicFrameChg>
        <pc:picChg chg="del">
          <ac:chgData name="Vu Phan (Student)" userId="73e9e9bd-e36e-465d-a473-d5808a927cc8" providerId="ADAL" clId="{51AD9B6A-E866-44F8-AF97-458EEFCBD7EB}" dt="2022-01-17T19:42:00.578" v="372" actId="478"/>
          <ac:picMkLst>
            <pc:docMk/>
            <pc:sldMk cId="196420734" sldId="445"/>
            <ac:picMk id="20" creationId="{17E51D7D-A937-4539-A0BC-6526181ED1F6}"/>
          </ac:picMkLst>
        </pc:picChg>
        <pc:cxnChg chg="del">
          <ac:chgData name="Vu Phan (Student)" userId="73e9e9bd-e36e-465d-a473-d5808a927cc8" providerId="ADAL" clId="{51AD9B6A-E866-44F8-AF97-458EEFCBD7EB}" dt="2022-01-17T19:42:00.578" v="372" actId="478"/>
          <ac:cxnSpMkLst>
            <pc:docMk/>
            <pc:sldMk cId="196420734" sldId="445"/>
            <ac:cxnSpMk id="22" creationId="{E2F67D0B-1397-4F78-866B-4B43E6E39F0C}"/>
          </ac:cxnSpMkLst>
        </pc:cxnChg>
        <pc:cxnChg chg="del">
          <ac:chgData name="Vu Phan (Student)" userId="73e9e9bd-e36e-465d-a473-d5808a927cc8" providerId="ADAL" clId="{51AD9B6A-E866-44F8-AF97-458EEFCBD7EB}" dt="2022-01-17T19:42:00.578" v="372" actId="478"/>
          <ac:cxnSpMkLst>
            <pc:docMk/>
            <pc:sldMk cId="196420734" sldId="445"/>
            <ac:cxnSpMk id="25" creationId="{55F3DE8A-13F2-42F9-8BE8-24135AD36560}"/>
          </ac:cxnSpMkLst>
        </pc:cxnChg>
        <pc:cxnChg chg="del">
          <ac:chgData name="Vu Phan (Student)" userId="73e9e9bd-e36e-465d-a473-d5808a927cc8" providerId="ADAL" clId="{51AD9B6A-E866-44F8-AF97-458EEFCBD7EB}" dt="2022-01-17T19:42:00.578" v="372" actId="478"/>
          <ac:cxnSpMkLst>
            <pc:docMk/>
            <pc:sldMk cId="196420734" sldId="445"/>
            <ac:cxnSpMk id="26" creationId="{EF4FD29D-60FD-418C-AF3D-972AB8BFA088}"/>
          </ac:cxnSpMkLst>
        </pc:cxnChg>
      </pc:sldChg>
      <pc:sldChg chg="addSp modSp mod">
        <pc:chgData name="Vu Phan (Student)" userId="73e9e9bd-e36e-465d-a473-d5808a927cc8" providerId="ADAL" clId="{51AD9B6A-E866-44F8-AF97-458EEFCBD7EB}" dt="2022-01-17T19:44:07.126" v="505" actId="1076"/>
        <pc:sldMkLst>
          <pc:docMk/>
          <pc:sldMk cId="2751887861" sldId="451"/>
        </pc:sldMkLst>
        <pc:spChg chg="add mod">
          <ac:chgData name="Vu Phan (Student)" userId="73e9e9bd-e36e-465d-a473-d5808a927cc8" providerId="ADAL" clId="{51AD9B6A-E866-44F8-AF97-458EEFCBD7EB}" dt="2022-01-17T19:29:46.056" v="344" actId="693"/>
          <ac:spMkLst>
            <pc:docMk/>
            <pc:sldMk cId="2751887861" sldId="451"/>
            <ac:spMk id="2" creationId="{7BF5F433-1988-47ED-B6D7-33F3F5C31960}"/>
          </ac:spMkLst>
        </pc:spChg>
        <pc:spChg chg="mod">
          <ac:chgData name="Vu Phan (Student)" userId="73e9e9bd-e36e-465d-a473-d5808a927cc8" providerId="ADAL" clId="{51AD9B6A-E866-44F8-AF97-458EEFCBD7EB}" dt="2022-01-17T19:29:12.224" v="338"/>
          <ac:spMkLst>
            <pc:docMk/>
            <pc:sldMk cId="2751887861" sldId="451"/>
            <ac:spMk id="9" creationId="{2ED7CA64-90E6-43BB-9374-4DFF9F0CDDFA}"/>
          </ac:spMkLst>
        </pc:spChg>
        <pc:spChg chg="add mod">
          <ac:chgData name="Vu Phan (Student)" userId="73e9e9bd-e36e-465d-a473-d5808a927cc8" providerId="ADAL" clId="{51AD9B6A-E866-44F8-AF97-458EEFCBD7EB}" dt="2022-01-17T19:44:07.126" v="505" actId="1076"/>
          <ac:spMkLst>
            <pc:docMk/>
            <pc:sldMk cId="2751887861" sldId="451"/>
            <ac:spMk id="22" creationId="{120EE3C6-E672-45E4-950F-4700B192941A}"/>
          </ac:spMkLst>
        </pc:spChg>
      </pc:sldChg>
      <pc:sldChg chg="del">
        <pc:chgData name="Vu Phan (Student)" userId="73e9e9bd-e36e-465d-a473-d5808a927cc8" providerId="ADAL" clId="{51AD9B6A-E866-44F8-AF97-458EEFCBD7EB}" dt="2022-01-17T19:42:20.575" v="395" actId="47"/>
        <pc:sldMkLst>
          <pc:docMk/>
          <pc:sldMk cId="2184373005" sldId="453"/>
        </pc:sldMkLst>
      </pc:sldChg>
      <pc:sldChg chg="del">
        <pc:chgData name="Vu Phan (Student)" userId="73e9e9bd-e36e-465d-a473-d5808a927cc8" providerId="ADAL" clId="{51AD9B6A-E866-44F8-AF97-458EEFCBD7EB}" dt="2022-01-17T19:42:20.575" v="395" actId="47"/>
        <pc:sldMkLst>
          <pc:docMk/>
          <pc:sldMk cId="3384984018" sldId="454"/>
        </pc:sldMkLst>
      </pc:sldChg>
      <pc:sldChg chg="del">
        <pc:chgData name="Vu Phan (Student)" userId="73e9e9bd-e36e-465d-a473-d5808a927cc8" providerId="ADAL" clId="{51AD9B6A-E866-44F8-AF97-458EEFCBD7EB}" dt="2022-01-17T19:42:20.575" v="395" actId="47"/>
        <pc:sldMkLst>
          <pc:docMk/>
          <pc:sldMk cId="2883447640" sldId="455"/>
        </pc:sldMkLst>
      </pc:sldChg>
      <pc:sldChg chg="del">
        <pc:chgData name="Vu Phan (Student)" userId="73e9e9bd-e36e-465d-a473-d5808a927cc8" providerId="ADAL" clId="{51AD9B6A-E866-44F8-AF97-458EEFCBD7EB}" dt="2022-01-17T19:42:20.575" v="395" actId="47"/>
        <pc:sldMkLst>
          <pc:docMk/>
          <pc:sldMk cId="2081555232" sldId="456"/>
        </pc:sldMkLst>
      </pc:sldChg>
      <pc:sldChg chg="del">
        <pc:chgData name="Vu Phan (Student)" userId="73e9e9bd-e36e-465d-a473-d5808a927cc8" providerId="ADAL" clId="{51AD9B6A-E866-44F8-AF97-458EEFCBD7EB}" dt="2022-01-17T19:42:20.575" v="395" actId="47"/>
        <pc:sldMkLst>
          <pc:docMk/>
          <pc:sldMk cId="508501994" sldId="457"/>
        </pc:sldMkLst>
      </pc:sldChg>
      <pc:sldChg chg="del">
        <pc:chgData name="Vu Phan (Student)" userId="73e9e9bd-e36e-465d-a473-d5808a927cc8" providerId="ADAL" clId="{51AD9B6A-E866-44F8-AF97-458EEFCBD7EB}" dt="2022-01-17T19:42:20.575" v="395" actId="47"/>
        <pc:sldMkLst>
          <pc:docMk/>
          <pc:sldMk cId="904129821" sldId="458"/>
        </pc:sldMkLst>
      </pc:sldChg>
      <pc:sldChg chg="del">
        <pc:chgData name="Vu Phan (Student)" userId="73e9e9bd-e36e-465d-a473-d5808a927cc8" providerId="ADAL" clId="{51AD9B6A-E866-44F8-AF97-458EEFCBD7EB}" dt="2022-01-17T19:42:20.575" v="395" actId="47"/>
        <pc:sldMkLst>
          <pc:docMk/>
          <pc:sldMk cId="3579779179" sldId="459"/>
        </pc:sldMkLst>
      </pc:sldChg>
      <pc:sldChg chg="addSp delSp modSp add mod">
        <pc:chgData name="Vu Phan (Student)" userId="73e9e9bd-e36e-465d-a473-d5808a927cc8" providerId="ADAL" clId="{51AD9B6A-E866-44F8-AF97-458EEFCBD7EB}" dt="2022-01-17T19:44:49.799" v="550" actId="1076"/>
        <pc:sldMkLst>
          <pc:docMk/>
          <pc:sldMk cId="474766102" sldId="461"/>
        </pc:sldMkLst>
        <pc:spChg chg="mod">
          <ac:chgData name="Vu Phan (Student)" userId="73e9e9bd-e36e-465d-a473-d5808a927cc8" providerId="ADAL" clId="{51AD9B6A-E866-44F8-AF97-458EEFCBD7EB}" dt="2022-01-17T19:29:03.230" v="337" actId="20577"/>
          <ac:spMkLst>
            <pc:docMk/>
            <pc:sldMk cId="474766102" sldId="461"/>
            <ac:spMk id="9" creationId="{2ED7CA64-90E6-43BB-9374-4DFF9F0CDDFA}"/>
          </ac:spMkLst>
        </pc:spChg>
        <pc:spChg chg="del">
          <ac:chgData name="Vu Phan (Student)" userId="73e9e9bd-e36e-465d-a473-d5808a927cc8" providerId="ADAL" clId="{51AD9B6A-E866-44F8-AF97-458EEFCBD7EB}" dt="2022-01-17T19:28:26.763" v="322" actId="478"/>
          <ac:spMkLst>
            <pc:docMk/>
            <pc:sldMk cId="474766102" sldId="461"/>
            <ac:spMk id="10" creationId="{5AC6E294-78D1-496B-A9F6-42203494F2CD}"/>
          </ac:spMkLst>
        </pc:spChg>
        <pc:spChg chg="del">
          <ac:chgData name="Vu Phan (Student)" userId="73e9e9bd-e36e-465d-a473-d5808a927cc8" providerId="ADAL" clId="{51AD9B6A-E866-44F8-AF97-458EEFCBD7EB}" dt="2022-01-17T19:28:26.763" v="322" actId="478"/>
          <ac:spMkLst>
            <pc:docMk/>
            <pc:sldMk cId="474766102" sldId="461"/>
            <ac:spMk id="11" creationId="{DA25F537-74CE-42EB-9709-24865F88816C}"/>
          </ac:spMkLst>
        </pc:spChg>
        <pc:spChg chg="del">
          <ac:chgData name="Vu Phan (Student)" userId="73e9e9bd-e36e-465d-a473-d5808a927cc8" providerId="ADAL" clId="{51AD9B6A-E866-44F8-AF97-458EEFCBD7EB}" dt="2022-01-17T19:28:26.763" v="322" actId="478"/>
          <ac:spMkLst>
            <pc:docMk/>
            <pc:sldMk cId="474766102" sldId="461"/>
            <ac:spMk id="12" creationId="{31B2BBEA-F38C-403E-9EFF-DB3F16E334CD}"/>
          </ac:spMkLst>
        </pc:spChg>
        <pc:spChg chg="del">
          <ac:chgData name="Vu Phan (Student)" userId="73e9e9bd-e36e-465d-a473-d5808a927cc8" providerId="ADAL" clId="{51AD9B6A-E866-44F8-AF97-458EEFCBD7EB}" dt="2022-01-17T19:28:26.763" v="322" actId="478"/>
          <ac:spMkLst>
            <pc:docMk/>
            <pc:sldMk cId="474766102" sldId="461"/>
            <ac:spMk id="13" creationId="{7DFFE39B-2A75-4ED2-AC31-ED9EC6594C99}"/>
          </ac:spMkLst>
        </pc:spChg>
        <pc:spChg chg="del">
          <ac:chgData name="Vu Phan (Student)" userId="73e9e9bd-e36e-465d-a473-d5808a927cc8" providerId="ADAL" clId="{51AD9B6A-E866-44F8-AF97-458EEFCBD7EB}" dt="2022-01-17T19:28:26.763" v="322" actId="478"/>
          <ac:spMkLst>
            <pc:docMk/>
            <pc:sldMk cId="474766102" sldId="461"/>
            <ac:spMk id="14" creationId="{19E2E401-C41A-42A1-B2FC-0626A30BFA7F}"/>
          </ac:spMkLst>
        </pc:spChg>
        <pc:spChg chg="add mod">
          <ac:chgData name="Vu Phan (Student)" userId="73e9e9bd-e36e-465d-a473-d5808a927cc8" providerId="ADAL" clId="{51AD9B6A-E866-44F8-AF97-458EEFCBD7EB}" dt="2022-01-17T19:44:21.601" v="525" actId="20577"/>
          <ac:spMkLst>
            <pc:docMk/>
            <pc:sldMk cId="474766102" sldId="461"/>
            <ac:spMk id="22" creationId="{C99D1229-7DBC-47ED-912A-58A264B0F7FC}"/>
          </ac:spMkLst>
        </pc:spChg>
        <pc:spChg chg="add mod">
          <ac:chgData name="Vu Phan (Student)" userId="73e9e9bd-e36e-465d-a473-d5808a927cc8" providerId="ADAL" clId="{51AD9B6A-E866-44F8-AF97-458EEFCBD7EB}" dt="2022-01-17T19:44:33.778" v="535" actId="20577"/>
          <ac:spMkLst>
            <pc:docMk/>
            <pc:sldMk cId="474766102" sldId="461"/>
            <ac:spMk id="25" creationId="{323D7EC8-E719-417F-BBBF-3A76A55AA9B8}"/>
          </ac:spMkLst>
        </pc:spChg>
        <pc:spChg chg="add mod">
          <ac:chgData name="Vu Phan (Student)" userId="73e9e9bd-e36e-465d-a473-d5808a927cc8" providerId="ADAL" clId="{51AD9B6A-E866-44F8-AF97-458EEFCBD7EB}" dt="2022-01-17T19:44:43.131" v="548" actId="20577"/>
          <ac:spMkLst>
            <pc:docMk/>
            <pc:sldMk cId="474766102" sldId="461"/>
            <ac:spMk id="26" creationId="{8152B290-E9D0-463A-B936-5BCAC6236959}"/>
          </ac:spMkLst>
        </pc:spChg>
        <pc:spChg chg="del">
          <ac:chgData name="Vu Phan (Student)" userId="73e9e9bd-e36e-465d-a473-d5808a927cc8" providerId="ADAL" clId="{51AD9B6A-E866-44F8-AF97-458EEFCBD7EB}" dt="2022-01-17T19:28:26.763" v="322" actId="478"/>
          <ac:spMkLst>
            <pc:docMk/>
            <pc:sldMk cId="474766102" sldId="461"/>
            <ac:spMk id="27" creationId="{AB3DE04C-3817-44E8-8A57-6DE32E468E98}"/>
          </ac:spMkLst>
        </pc:spChg>
        <pc:spChg chg="add mod">
          <ac:chgData name="Vu Phan (Student)" userId="73e9e9bd-e36e-465d-a473-d5808a927cc8" providerId="ADAL" clId="{51AD9B6A-E866-44F8-AF97-458EEFCBD7EB}" dt="2022-01-17T19:44:49.799" v="550" actId="1076"/>
          <ac:spMkLst>
            <pc:docMk/>
            <pc:sldMk cId="474766102" sldId="461"/>
            <ac:spMk id="28" creationId="{6EEE6CD4-1E84-4341-9814-0198E043FACA}"/>
          </ac:spMkLst>
        </pc:spChg>
        <pc:picChg chg="add mod">
          <ac:chgData name="Vu Phan (Student)" userId="73e9e9bd-e36e-465d-a473-d5808a927cc8" providerId="ADAL" clId="{51AD9B6A-E866-44F8-AF97-458EEFCBD7EB}" dt="2022-01-17T19:29:21.101" v="339" actId="1076"/>
          <ac:picMkLst>
            <pc:docMk/>
            <pc:sldMk cId="474766102" sldId="461"/>
            <ac:picMk id="1026" creationId="{5848FF52-CF16-4216-BFD9-3D8152EBECDF}"/>
          </ac:picMkLst>
        </pc:picChg>
        <pc:picChg chg="add mod">
          <ac:chgData name="Vu Phan (Student)" userId="73e9e9bd-e36e-465d-a473-d5808a927cc8" providerId="ADAL" clId="{51AD9B6A-E866-44F8-AF97-458EEFCBD7EB}" dt="2022-01-17T19:29:21.101" v="339" actId="1076"/>
          <ac:picMkLst>
            <pc:docMk/>
            <pc:sldMk cId="474766102" sldId="461"/>
            <ac:picMk id="1028" creationId="{D08DE66E-C355-4C4B-8D5E-54ED19A7B93E}"/>
          </ac:picMkLst>
        </pc:picChg>
        <pc:cxnChg chg="del mod">
          <ac:chgData name="Vu Phan (Student)" userId="73e9e9bd-e36e-465d-a473-d5808a927cc8" providerId="ADAL" clId="{51AD9B6A-E866-44F8-AF97-458EEFCBD7EB}" dt="2022-01-17T19:28:26.763" v="322" actId="478"/>
          <ac:cxnSpMkLst>
            <pc:docMk/>
            <pc:sldMk cId="474766102" sldId="461"/>
            <ac:cxnSpMk id="3" creationId="{829A990A-0E75-4098-9435-E54D40C14E0F}"/>
          </ac:cxnSpMkLst>
        </pc:cxnChg>
        <pc:cxnChg chg="del mod">
          <ac:chgData name="Vu Phan (Student)" userId="73e9e9bd-e36e-465d-a473-d5808a927cc8" providerId="ADAL" clId="{51AD9B6A-E866-44F8-AF97-458EEFCBD7EB}" dt="2022-01-17T19:28:26.763" v="322" actId="478"/>
          <ac:cxnSpMkLst>
            <pc:docMk/>
            <pc:sldMk cId="474766102" sldId="461"/>
            <ac:cxnSpMk id="15" creationId="{431DDC9D-E072-4408-B95E-93B20190DE1C}"/>
          </ac:cxnSpMkLst>
        </pc:cxnChg>
        <pc:cxnChg chg="del mod">
          <ac:chgData name="Vu Phan (Student)" userId="73e9e9bd-e36e-465d-a473-d5808a927cc8" providerId="ADAL" clId="{51AD9B6A-E866-44F8-AF97-458EEFCBD7EB}" dt="2022-01-17T19:28:26.763" v="322" actId="478"/>
          <ac:cxnSpMkLst>
            <pc:docMk/>
            <pc:sldMk cId="474766102" sldId="461"/>
            <ac:cxnSpMk id="18" creationId="{E47FBA83-84FF-4FC0-BB47-DDFB6A3059BF}"/>
          </ac:cxnSpMkLst>
        </pc:cxnChg>
        <pc:cxnChg chg="del mod">
          <ac:chgData name="Vu Phan (Student)" userId="73e9e9bd-e36e-465d-a473-d5808a927cc8" providerId="ADAL" clId="{51AD9B6A-E866-44F8-AF97-458EEFCBD7EB}" dt="2022-01-17T19:28:26.763" v="322" actId="478"/>
          <ac:cxnSpMkLst>
            <pc:docMk/>
            <pc:sldMk cId="474766102" sldId="461"/>
            <ac:cxnSpMk id="21" creationId="{94FA28CC-E6C0-454D-BF2B-52B0CB9AAE08}"/>
          </ac:cxnSpMkLst>
        </pc:cxnChg>
        <pc:cxnChg chg="del">
          <ac:chgData name="Vu Phan (Student)" userId="73e9e9bd-e36e-465d-a473-d5808a927cc8" providerId="ADAL" clId="{51AD9B6A-E866-44F8-AF97-458EEFCBD7EB}" dt="2022-01-17T19:28:26.763" v="322" actId="478"/>
          <ac:cxnSpMkLst>
            <pc:docMk/>
            <pc:sldMk cId="474766102" sldId="461"/>
            <ac:cxnSpMk id="23" creationId="{4CC40718-88C6-4B0E-B2C7-097D9D7649FD}"/>
          </ac:cxnSpMkLst>
        </pc:cxnChg>
        <pc:cxnChg chg="del mod">
          <ac:chgData name="Vu Phan (Student)" userId="73e9e9bd-e36e-465d-a473-d5808a927cc8" providerId="ADAL" clId="{51AD9B6A-E866-44F8-AF97-458EEFCBD7EB}" dt="2022-01-17T19:28:26.763" v="322" actId="478"/>
          <ac:cxnSpMkLst>
            <pc:docMk/>
            <pc:sldMk cId="474766102" sldId="461"/>
            <ac:cxnSpMk id="24" creationId="{5C947A51-CA27-41B8-8A8C-657254E126BF}"/>
          </ac:cxnSpMkLst>
        </pc:cxnChg>
      </pc:sldChg>
      <pc:sldChg chg="add del">
        <pc:chgData name="Vu Phan (Student)" userId="73e9e9bd-e36e-465d-a473-d5808a927cc8" providerId="ADAL" clId="{51AD9B6A-E866-44F8-AF97-458EEFCBD7EB}" dt="2022-01-17T19:28:31.494" v="324"/>
        <pc:sldMkLst>
          <pc:docMk/>
          <pc:sldMk cId="1136030588" sldId="462"/>
        </pc:sldMkLst>
      </pc:sldChg>
      <pc:sldChg chg="addSp delSp modSp add mod">
        <pc:chgData name="Vu Phan (Student)" userId="73e9e9bd-e36e-465d-a473-d5808a927cc8" providerId="ADAL" clId="{51AD9B6A-E866-44F8-AF97-458EEFCBD7EB}" dt="2022-01-17T19:41:48.159" v="371" actId="1076"/>
        <pc:sldMkLst>
          <pc:docMk/>
          <pc:sldMk cId="3910942071" sldId="462"/>
        </pc:sldMkLst>
        <pc:spChg chg="mod">
          <ac:chgData name="Vu Phan (Student)" userId="73e9e9bd-e36e-465d-a473-d5808a927cc8" providerId="ADAL" clId="{51AD9B6A-E866-44F8-AF97-458EEFCBD7EB}" dt="2022-01-17T19:30:43.929" v="366" actId="6549"/>
          <ac:spMkLst>
            <pc:docMk/>
            <pc:sldMk cId="3910942071" sldId="462"/>
            <ac:spMk id="9" creationId="{2ED7CA64-90E6-43BB-9374-4DFF9F0CDDFA}"/>
          </ac:spMkLst>
        </pc:spChg>
        <pc:graphicFrameChg chg="add mod">
          <ac:chgData name="Vu Phan (Student)" userId="73e9e9bd-e36e-465d-a473-d5808a927cc8" providerId="ADAL" clId="{51AD9B6A-E866-44F8-AF97-458EEFCBD7EB}" dt="2022-01-17T19:41:48.159" v="371" actId="1076"/>
          <ac:graphicFrameMkLst>
            <pc:docMk/>
            <pc:sldMk cId="3910942071" sldId="462"/>
            <ac:graphicFrameMk id="10" creationId="{26FEB4F9-25F7-4507-8427-F2BDE36BBD2E}"/>
          </ac:graphicFrameMkLst>
        </pc:graphicFrameChg>
        <pc:picChg chg="del">
          <ac:chgData name="Vu Phan (Student)" userId="73e9e9bd-e36e-465d-a473-d5808a927cc8" providerId="ADAL" clId="{51AD9B6A-E866-44F8-AF97-458EEFCBD7EB}" dt="2022-01-17T19:30:00.133" v="347" actId="478"/>
          <ac:picMkLst>
            <pc:docMk/>
            <pc:sldMk cId="3910942071" sldId="462"/>
            <ac:picMk id="1026" creationId="{5848FF52-CF16-4216-BFD9-3D8152EBECDF}"/>
          </ac:picMkLst>
        </pc:picChg>
        <pc:picChg chg="del">
          <ac:chgData name="Vu Phan (Student)" userId="73e9e9bd-e36e-465d-a473-d5808a927cc8" providerId="ADAL" clId="{51AD9B6A-E866-44F8-AF97-458EEFCBD7EB}" dt="2022-01-17T19:29:59.630" v="346" actId="478"/>
          <ac:picMkLst>
            <pc:docMk/>
            <pc:sldMk cId="3910942071" sldId="462"/>
            <ac:picMk id="1028" creationId="{D08DE66E-C355-4C4B-8D5E-54ED19A7B93E}"/>
          </ac:picMkLst>
        </pc:picChg>
      </pc:sldChg>
      <pc:sldChg chg="addSp delSp modSp add mod">
        <pc:chgData name="Vu Phan (Student)" userId="73e9e9bd-e36e-465d-a473-d5808a927cc8" providerId="ADAL" clId="{51AD9B6A-E866-44F8-AF97-458EEFCBD7EB}" dt="2022-01-17T19:49:03.214" v="690" actId="1036"/>
        <pc:sldMkLst>
          <pc:docMk/>
          <pc:sldMk cId="921396264" sldId="463"/>
        </pc:sldMkLst>
        <pc:graphicFrameChg chg="add mod">
          <ac:chgData name="Vu Phan (Student)" userId="73e9e9bd-e36e-465d-a473-d5808a927cc8" providerId="ADAL" clId="{51AD9B6A-E866-44F8-AF97-458EEFCBD7EB}" dt="2022-01-17T19:49:03.214" v="690" actId="1036"/>
          <ac:graphicFrameMkLst>
            <pc:docMk/>
            <pc:sldMk cId="921396264" sldId="463"/>
            <ac:graphicFrameMk id="10" creationId="{6621F695-5C72-4AA8-BD20-AE53CE73D7BC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49:03.214" v="690" actId="1036"/>
          <ac:graphicFrameMkLst>
            <pc:docMk/>
            <pc:sldMk cId="921396264" sldId="463"/>
            <ac:graphicFrameMk id="11" creationId="{488B27AF-CC10-4A05-AEE2-523799741ECF}"/>
          </ac:graphicFrameMkLst>
        </pc:graphicFrameChg>
        <pc:graphicFrameChg chg="del">
          <ac:chgData name="Vu Phan (Student)" userId="73e9e9bd-e36e-465d-a473-d5808a927cc8" providerId="ADAL" clId="{51AD9B6A-E866-44F8-AF97-458EEFCBD7EB}" dt="2022-01-17T19:48:34.685" v="677" actId="478"/>
          <ac:graphicFrameMkLst>
            <pc:docMk/>
            <pc:sldMk cId="921396264" sldId="463"/>
            <ac:graphicFrameMk id="17" creationId="{51B91E0B-E360-4005-A242-06D3972DD0BE}"/>
          </ac:graphicFrameMkLst>
        </pc:graphicFrameChg>
        <pc:graphicFrameChg chg="del">
          <ac:chgData name="Vu Phan (Student)" userId="73e9e9bd-e36e-465d-a473-d5808a927cc8" providerId="ADAL" clId="{51AD9B6A-E866-44F8-AF97-458EEFCBD7EB}" dt="2022-01-17T19:48:34.685" v="677" actId="478"/>
          <ac:graphicFrameMkLst>
            <pc:docMk/>
            <pc:sldMk cId="921396264" sldId="463"/>
            <ac:graphicFrameMk id="18" creationId="{8CBFA0D4-EEB3-4121-B4BF-3C525514B445}"/>
          </ac:graphicFrameMkLst>
        </pc:graphicFrameChg>
      </pc:sldChg>
      <pc:sldChg chg="add del">
        <pc:chgData name="Vu Phan (Student)" userId="73e9e9bd-e36e-465d-a473-d5808a927cc8" providerId="ADAL" clId="{51AD9B6A-E866-44F8-AF97-458EEFCBD7EB}" dt="2022-01-17T19:48:22.859" v="660" actId="47"/>
        <pc:sldMkLst>
          <pc:docMk/>
          <pc:sldMk cId="2099939965" sldId="463"/>
        </pc:sldMkLst>
      </pc:sldChg>
      <pc:sldChg chg="addSp modSp add mod">
        <pc:chgData name="Vu Phan (Student)" userId="73e9e9bd-e36e-465d-a473-d5808a927cc8" providerId="ADAL" clId="{51AD9B6A-E866-44F8-AF97-458EEFCBD7EB}" dt="2022-01-17T19:49:22.235" v="696" actId="1076"/>
        <pc:sldMkLst>
          <pc:docMk/>
          <pc:sldMk cId="3627745261" sldId="464"/>
        </pc:sldMkLst>
        <pc:graphicFrameChg chg="add mod">
          <ac:chgData name="Vu Phan (Student)" userId="73e9e9bd-e36e-465d-a473-d5808a927cc8" providerId="ADAL" clId="{51AD9B6A-E866-44F8-AF97-458EEFCBD7EB}" dt="2022-01-17T19:49:18.032" v="695" actId="1076"/>
          <ac:graphicFrameMkLst>
            <pc:docMk/>
            <pc:sldMk cId="3627745261" sldId="464"/>
            <ac:graphicFrameMk id="8" creationId="{D66B1053-5C8D-4F7B-A090-606C5101023F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49:22.235" v="696" actId="1076"/>
          <ac:graphicFrameMkLst>
            <pc:docMk/>
            <pc:sldMk cId="3627745261" sldId="464"/>
            <ac:graphicFrameMk id="9" creationId="{371FAC46-4763-4FCD-8BF9-F0839A18C08B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49:35.082" v="701" actId="1076"/>
        <pc:sldMkLst>
          <pc:docMk/>
          <pc:sldMk cId="4186149348" sldId="465"/>
        </pc:sldMkLst>
        <pc:graphicFrameChg chg="add mod">
          <ac:chgData name="Vu Phan (Student)" userId="73e9e9bd-e36e-465d-a473-d5808a927cc8" providerId="ADAL" clId="{51AD9B6A-E866-44F8-AF97-458EEFCBD7EB}" dt="2022-01-17T19:49:32.793" v="700" actId="1076"/>
          <ac:graphicFrameMkLst>
            <pc:docMk/>
            <pc:sldMk cId="4186149348" sldId="465"/>
            <ac:graphicFrameMk id="8" creationId="{887ECC33-B9FA-4E31-BF18-CCB2A5CB978E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49:35.082" v="701" actId="1076"/>
          <ac:graphicFrameMkLst>
            <pc:docMk/>
            <pc:sldMk cId="4186149348" sldId="465"/>
            <ac:graphicFrameMk id="9" creationId="{0FF97A51-E4D7-4E36-AE5D-219A8E653B34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49:48.230" v="706" actId="1076"/>
        <pc:sldMkLst>
          <pc:docMk/>
          <pc:sldMk cId="3835698748" sldId="466"/>
        </pc:sldMkLst>
        <pc:graphicFrameChg chg="add mod">
          <ac:chgData name="Vu Phan (Student)" userId="73e9e9bd-e36e-465d-a473-d5808a927cc8" providerId="ADAL" clId="{51AD9B6A-E866-44F8-AF97-458EEFCBD7EB}" dt="2022-01-17T19:49:45.831" v="705" actId="1076"/>
          <ac:graphicFrameMkLst>
            <pc:docMk/>
            <pc:sldMk cId="3835698748" sldId="466"/>
            <ac:graphicFrameMk id="8" creationId="{EA3E4E9C-C65F-4927-A6A5-6F85DBA671E9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49:48.230" v="706" actId="1076"/>
          <ac:graphicFrameMkLst>
            <pc:docMk/>
            <pc:sldMk cId="3835698748" sldId="466"/>
            <ac:graphicFrameMk id="9" creationId="{A85A1A9F-55C4-40EE-8B0F-3698A28D3ED0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0:01.832" v="712" actId="1076"/>
        <pc:sldMkLst>
          <pc:docMk/>
          <pc:sldMk cId="1285337895" sldId="467"/>
        </pc:sldMkLst>
        <pc:graphicFrameChg chg="add mod">
          <ac:chgData name="Vu Phan (Student)" userId="73e9e9bd-e36e-465d-a473-d5808a927cc8" providerId="ADAL" clId="{51AD9B6A-E866-44F8-AF97-458EEFCBD7EB}" dt="2022-01-17T19:49:57.926" v="711" actId="1076"/>
          <ac:graphicFrameMkLst>
            <pc:docMk/>
            <pc:sldMk cId="1285337895" sldId="467"/>
            <ac:graphicFrameMk id="8" creationId="{6D852E3D-92C0-4FCA-8101-F15841320734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0:01.832" v="712" actId="1076"/>
          <ac:graphicFrameMkLst>
            <pc:docMk/>
            <pc:sldMk cId="1285337895" sldId="467"/>
            <ac:graphicFrameMk id="9" creationId="{C231BCE2-3787-41B9-862F-45E7F4A13629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0:24.907" v="717" actId="1076"/>
        <pc:sldMkLst>
          <pc:docMk/>
          <pc:sldMk cId="2980297058" sldId="468"/>
        </pc:sldMkLst>
        <pc:graphicFrameChg chg="add mod">
          <ac:chgData name="Vu Phan (Student)" userId="73e9e9bd-e36e-465d-a473-d5808a927cc8" providerId="ADAL" clId="{51AD9B6A-E866-44F8-AF97-458EEFCBD7EB}" dt="2022-01-17T19:50:24.907" v="717" actId="1076"/>
          <ac:graphicFrameMkLst>
            <pc:docMk/>
            <pc:sldMk cId="2980297058" sldId="468"/>
            <ac:graphicFrameMk id="8" creationId="{FF2A615D-D0F6-4973-947C-D70FCADEE7B1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0:24.907" v="717" actId="1076"/>
          <ac:graphicFrameMkLst>
            <pc:docMk/>
            <pc:sldMk cId="2980297058" sldId="468"/>
            <ac:graphicFrameMk id="9" creationId="{636A94A2-3BC8-453F-B5CC-9BA6A7631DB0}"/>
          </ac:graphicFrameMkLst>
        </pc:graphicFrameChg>
      </pc:sldChg>
      <pc:sldChg chg="addSp delSp modSp add mod">
        <pc:chgData name="Vu Phan (Student)" userId="73e9e9bd-e36e-465d-a473-d5808a927cc8" providerId="ADAL" clId="{51AD9B6A-E866-44F8-AF97-458EEFCBD7EB}" dt="2022-01-17T19:50:41.711" v="723" actId="1076"/>
        <pc:sldMkLst>
          <pc:docMk/>
          <pc:sldMk cId="2811265272" sldId="469"/>
        </pc:sldMkLst>
        <pc:graphicFrameChg chg="del">
          <ac:chgData name="Vu Phan (Student)" userId="73e9e9bd-e36e-465d-a473-d5808a927cc8" providerId="ADAL" clId="{51AD9B6A-E866-44F8-AF97-458EEFCBD7EB}" dt="2022-01-17T19:50:30.090" v="719" actId="478"/>
          <ac:graphicFrameMkLst>
            <pc:docMk/>
            <pc:sldMk cId="2811265272" sldId="469"/>
            <ac:graphicFrameMk id="8" creationId="{FF2A615D-D0F6-4973-947C-D70FCADEE7B1}"/>
          </ac:graphicFrameMkLst>
        </pc:graphicFrameChg>
        <pc:graphicFrameChg chg="del">
          <ac:chgData name="Vu Phan (Student)" userId="73e9e9bd-e36e-465d-a473-d5808a927cc8" providerId="ADAL" clId="{51AD9B6A-E866-44F8-AF97-458EEFCBD7EB}" dt="2022-01-17T19:50:30.090" v="719" actId="478"/>
          <ac:graphicFrameMkLst>
            <pc:docMk/>
            <pc:sldMk cId="2811265272" sldId="469"/>
            <ac:graphicFrameMk id="9" creationId="{636A94A2-3BC8-453F-B5CC-9BA6A7631DB0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0:41.711" v="723" actId="1076"/>
          <ac:graphicFrameMkLst>
            <pc:docMk/>
            <pc:sldMk cId="2811265272" sldId="469"/>
            <ac:graphicFrameMk id="10" creationId="{BFBD639F-98D4-4411-9D0F-68019805D92A}"/>
          </ac:graphicFrameMkLst>
        </pc:graphicFrameChg>
      </pc:sldChg>
      <pc:sldChg chg="addSp delSp modSp add mod">
        <pc:chgData name="Vu Phan (Student)" userId="73e9e9bd-e36e-465d-a473-d5808a927cc8" providerId="ADAL" clId="{51AD9B6A-E866-44F8-AF97-458EEFCBD7EB}" dt="2022-01-17T19:51:27.919" v="737" actId="1076"/>
        <pc:sldMkLst>
          <pc:docMk/>
          <pc:sldMk cId="2227485044" sldId="470"/>
        </pc:sldMkLst>
        <pc:spChg chg="mod">
          <ac:chgData name="Vu Phan (Student)" userId="73e9e9bd-e36e-465d-a473-d5808a927cc8" providerId="ADAL" clId="{51AD9B6A-E866-44F8-AF97-458EEFCBD7EB}" dt="2022-01-17T19:50:47.607" v="725" actId="20577"/>
          <ac:spMkLst>
            <pc:docMk/>
            <pc:sldMk cId="2227485044" sldId="470"/>
            <ac:spMk id="13" creationId="{7A1FF475-BFB0-4EB1-BBBD-F088565A9AFE}"/>
          </ac:spMkLst>
        </pc:spChg>
        <pc:graphicFrameChg chg="add mod">
          <ac:chgData name="Vu Phan (Student)" userId="73e9e9bd-e36e-465d-a473-d5808a927cc8" providerId="ADAL" clId="{51AD9B6A-E866-44F8-AF97-458EEFCBD7EB}" dt="2022-01-17T19:51:27.919" v="737" actId="1076"/>
          <ac:graphicFrameMkLst>
            <pc:docMk/>
            <pc:sldMk cId="2227485044" sldId="470"/>
            <ac:graphicFrameMk id="9" creationId="{51B91E0B-E360-4005-A242-06D3972DD0BE}"/>
          </ac:graphicFrameMkLst>
        </pc:graphicFrameChg>
        <pc:graphicFrameChg chg="del">
          <ac:chgData name="Vu Phan (Student)" userId="73e9e9bd-e36e-465d-a473-d5808a927cc8" providerId="ADAL" clId="{51AD9B6A-E866-44F8-AF97-458EEFCBD7EB}" dt="2022-01-17T19:50:49.461" v="726" actId="478"/>
          <ac:graphicFrameMkLst>
            <pc:docMk/>
            <pc:sldMk cId="2227485044" sldId="470"/>
            <ac:graphicFrameMk id="10" creationId="{BFBD639F-98D4-4411-9D0F-68019805D92A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1:27.919" v="737" actId="1076"/>
          <ac:graphicFrameMkLst>
            <pc:docMk/>
            <pc:sldMk cId="2227485044" sldId="470"/>
            <ac:graphicFrameMk id="11" creationId="{8CBFA0D4-EEB3-4121-B4BF-3C525514B445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1:41.866" v="742" actId="1076"/>
        <pc:sldMkLst>
          <pc:docMk/>
          <pc:sldMk cId="4127748756" sldId="471"/>
        </pc:sldMkLst>
        <pc:graphicFrameChg chg="add mod">
          <ac:chgData name="Vu Phan (Student)" userId="73e9e9bd-e36e-465d-a473-d5808a927cc8" providerId="ADAL" clId="{51AD9B6A-E866-44F8-AF97-458EEFCBD7EB}" dt="2022-01-17T19:51:41.866" v="742" actId="1076"/>
          <ac:graphicFrameMkLst>
            <pc:docMk/>
            <pc:sldMk cId="4127748756" sldId="471"/>
            <ac:graphicFrameMk id="8" creationId="{6621F695-5C72-4AA8-BD20-AE53CE73D7BC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1:41.866" v="742" actId="1076"/>
          <ac:graphicFrameMkLst>
            <pc:docMk/>
            <pc:sldMk cId="4127748756" sldId="471"/>
            <ac:graphicFrameMk id="9" creationId="{488B27AF-CC10-4A05-AEE2-523799741ECF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1:55.213" v="747" actId="1076"/>
        <pc:sldMkLst>
          <pc:docMk/>
          <pc:sldMk cId="2625934818" sldId="472"/>
        </pc:sldMkLst>
        <pc:graphicFrameChg chg="add mod">
          <ac:chgData name="Vu Phan (Student)" userId="73e9e9bd-e36e-465d-a473-d5808a927cc8" providerId="ADAL" clId="{51AD9B6A-E866-44F8-AF97-458EEFCBD7EB}" dt="2022-01-17T19:51:55.213" v="747" actId="1076"/>
          <ac:graphicFrameMkLst>
            <pc:docMk/>
            <pc:sldMk cId="2625934818" sldId="472"/>
            <ac:graphicFrameMk id="8" creationId="{D66B1053-5C8D-4F7B-A090-606C5101023F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1:55.213" v="747" actId="1076"/>
          <ac:graphicFrameMkLst>
            <pc:docMk/>
            <pc:sldMk cId="2625934818" sldId="472"/>
            <ac:graphicFrameMk id="9" creationId="{371FAC46-4763-4FCD-8BF9-F0839A18C08B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2:08.630" v="752" actId="1076"/>
        <pc:sldMkLst>
          <pc:docMk/>
          <pc:sldMk cId="1178029684" sldId="473"/>
        </pc:sldMkLst>
        <pc:graphicFrameChg chg="add mod">
          <ac:chgData name="Vu Phan (Student)" userId="73e9e9bd-e36e-465d-a473-d5808a927cc8" providerId="ADAL" clId="{51AD9B6A-E866-44F8-AF97-458EEFCBD7EB}" dt="2022-01-17T19:52:08.630" v="752" actId="1076"/>
          <ac:graphicFrameMkLst>
            <pc:docMk/>
            <pc:sldMk cId="1178029684" sldId="473"/>
            <ac:graphicFrameMk id="8" creationId="{887ECC33-B9FA-4E31-BF18-CCB2A5CB978E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2:08.630" v="752" actId="1076"/>
          <ac:graphicFrameMkLst>
            <pc:docMk/>
            <pc:sldMk cId="1178029684" sldId="473"/>
            <ac:graphicFrameMk id="9" creationId="{0FF97A51-E4D7-4E36-AE5D-219A8E653B34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2:21.363" v="757" actId="1076"/>
        <pc:sldMkLst>
          <pc:docMk/>
          <pc:sldMk cId="3251996175" sldId="474"/>
        </pc:sldMkLst>
        <pc:graphicFrameChg chg="add mod">
          <ac:chgData name="Vu Phan (Student)" userId="73e9e9bd-e36e-465d-a473-d5808a927cc8" providerId="ADAL" clId="{51AD9B6A-E866-44F8-AF97-458EEFCBD7EB}" dt="2022-01-17T19:52:21.363" v="757" actId="1076"/>
          <ac:graphicFrameMkLst>
            <pc:docMk/>
            <pc:sldMk cId="3251996175" sldId="474"/>
            <ac:graphicFrameMk id="8" creationId="{EA3E4E9C-C65F-4927-A6A5-6F85DBA671E9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2:21.363" v="757" actId="1076"/>
          <ac:graphicFrameMkLst>
            <pc:docMk/>
            <pc:sldMk cId="3251996175" sldId="474"/>
            <ac:graphicFrameMk id="9" creationId="{A85A1A9F-55C4-40EE-8B0F-3698A28D3ED0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2:47.885" v="765" actId="1076"/>
        <pc:sldMkLst>
          <pc:docMk/>
          <pc:sldMk cId="2181102752" sldId="475"/>
        </pc:sldMkLst>
        <pc:graphicFrameChg chg="add mod">
          <ac:chgData name="Vu Phan (Student)" userId="73e9e9bd-e36e-465d-a473-d5808a927cc8" providerId="ADAL" clId="{51AD9B6A-E866-44F8-AF97-458EEFCBD7EB}" dt="2022-01-17T19:52:47.885" v="765" actId="1076"/>
          <ac:graphicFrameMkLst>
            <pc:docMk/>
            <pc:sldMk cId="2181102752" sldId="475"/>
            <ac:graphicFrameMk id="8" creationId="{6D852E3D-92C0-4FCA-8101-F15841320734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2:47.885" v="765" actId="1076"/>
          <ac:graphicFrameMkLst>
            <pc:docMk/>
            <pc:sldMk cId="2181102752" sldId="475"/>
            <ac:graphicFrameMk id="9" creationId="{C231BCE2-3787-41B9-862F-45E7F4A13629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2:59.483" v="770" actId="1076"/>
        <pc:sldMkLst>
          <pc:docMk/>
          <pc:sldMk cId="2693659799" sldId="476"/>
        </pc:sldMkLst>
        <pc:graphicFrameChg chg="add mod">
          <ac:chgData name="Vu Phan (Student)" userId="73e9e9bd-e36e-465d-a473-d5808a927cc8" providerId="ADAL" clId="{51AD9B6A-E866-44F8-AF97-458EEFCBD7EB}" dt="2022-01-17T19:52:59.483" v="770" actId="1076"/>
          <ac:graphicFrameMkLst>
            <pc:docMk/>
            <pc:sldMk cId="2693659799" sldId="476"/>
            <ac:graphicFrameMk id="8" creationId="{FF2A615D-D0F6-4973-947C-D70FCADEE7B1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2:59.483" v="770" actId="1076"/>
          <ac:graphicFrameMkLst>
            <pc:docMk/>
            <pc:sldMk cId="2693659799" sldId="476"/>
            <ac:graphicFrameMk id="9" creationId="{636A94A2-3BC8-453F-B5CC-9BA6A7631DB0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3:09.742" v="774" actId="1076"/>
        <pc:sldMkLst>
          <pc:docMk/>
          <pc:sldMk cId="478252697" sldId="477"/>
        </pc:sldMkLst>
        <pc:graphicFrameChg chg="add mod">
          <ac:chgData name="Vu Phan (Student)" userId="73e9e9bd-e36e-465d-a473-d5808a927cc8" providerId="ADAL" clId="{51AD9B6A-E866-44F8-AF97-458EEFCBD7EB}" dt="2022-01-17T19:53:09.742" v="774" actId="1076"/>
          <ac:graphicFrameMkLst>
            <pc:docMk/>
            <pc:sldMk cId="478252697" sldId="477"/>
            <ac:graphicFrameMk id="8" creationId="{BFBD639F-98D4-4411-9D0F-68019805D92A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3:36.028" v="785" actId="1076"/>
        <pc:sldMkLst>
          <pc:docMk/>
          <pc:sldMk cId="4170780695" sldId="478"/>
        </pc:sldMkLst>
        <pc:spChg chg="mod">
          <ac:chgData name="Vu Phan (Student)" userId="73e9e9bd-e36e-465d-a473-d5808a927cc8" providerId="ADAL" clId="{51AD9B6A-E866-44F8-AF97-458EEFCBD7EB}" dt="2022-01-17T19:52:34.697" v="760" actId="20577"/>
          <ac:spMkLst>
            <pc:docMk/>
            <pc:sldMk cId="4170780695" sldId="478"/>
            <ac:spMk id="13" creationId="{7A1FF475-BFB0-4EB1-BBBD-F088565A9AFE}"/>
          </ac:spMkLst>
        </pc:spChg>
        <pc:graphicFrameChg chg="add mod">
          <ac:chgData name="Vu Phan (Student)" userId="73e9e9bd-e36e-465d-a473-d5808a927cc8" providerId="ADAL" clId="{51AD9B6A-E866-44F8-AF97-458EEFCBD7EB}" dt="2022-01-17T19:53:36.028" v="785" actId="1076"/>
          <ac:graphicFrameMkLst>
            <pc:docMk/>
            <pc:sldMk cId="4170780695" sldId="478"/>
            <ac:graphicFrameMk id="8" creationId="{51B91E0B-E360-4005-A242-06D3972DD0BE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3:36.028" v="785" actId="1076"/>
          <ac:graphicFrameMkLst>
            <pc:docMk/>
            <pc:sldMk cId="4170780695" sldId="478"/>
            <ac:graphicFrameMk id="9" creationId="{8CBFA0D4-EEB3-4121-B4BF-3C525514B445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3:52.518" v="790" actId="1076"/>
        <pc:sldMkLst>
          <pc:docMk/>
          <pc:sldMk cId="3970781778" sldId="479"/>
        </pc:sldMkLst>
        <pc:graphicFrameChg chg="add mod">
          <ac:chgData name="Vu Phan (Student)" userId="73e9e9bd-e36e-465d-a473-d5808a927cc8" providerId="ADAL" clId="{51AD9B6A-E866-44F8-AF97-458EEFCBD7EB}" dt="2022-01-17T19:53:52.518" v="790" actId="1076"/>
          <ac:graphicFrameMkLst>
            <pc:docMk/>
            <pc:sldMk cId="3970781778" sldId="479"/>
            <ac:graphicFrameMk id="8" creationId="{6621F695-5C72-4AA8-BD20-AE53CE73D7BC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3:52.518" v="790" actId="1076"/>
          <ac:graphicFrameMkLst>
            <pc:docMk/>
            <pc:sldMk cId="3970781778" sldId="479"/>
            <ac:graphicFrameMk id="9" creationId="{488B27AF-CC10-4A05-AEE2-523799741ECF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4:07.937" v="795" actId="1076"/>
        <pc:sldMkLst>
          <pc:docMk/>
          <pc:sldMk cId="489203633" sldId="480"/>
        </pc:sldMkLst>
        <pc:graphicFrameChg chg="add mod">
          <ac:chgData name="Vu Phan (Student)" userId="73e9e9bd-e36e-465d-a473-d5808a927cc8" providerId="ADAL" clId="{51AD9B6A-E866-44F8-AF97-458EEFCBD7EB}" dt="2022-01-17T19:54:07.937" v="795" actId="1076"/>
          <ac:graphicFrameMkLst>
            <pc:docMk/>
            <pc:sldMk cId="489203633" sldId="480"/>
            <ac:graphicFrameMk id="8" creationId="{D66B1053-5C8D-4F7B-A090-606C5101023F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4:07.937" v="795" actId="1076"/>
          <ac:graphicFrameMkLst>
            <pc:docMk/>
            <pc:sldMk cId="489203633" sldId="480"/>
            <ac:graphicFrameMk id="9" creationId="{371FAC46-4763-4FCD-8BF9-F0839A18C08B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4:20.292" v="800" actId="1076"/>
        <pc:sldMkLst>
          <pc:docMk/>
          <pc:sldMk cId="3084470471" sldId="481"/>
        </pc:sldMkLst>
        <pc:graphicFrameChg chg="add mod">
          <ac:chgData name="Vu Phan (Student)" userId="73e9e9bd-e36e-465d-a473-d5808a927cc8" providerId="ADAL" clId="{51AD9B6A-E866-44F8-AF97-458EEFCBD7EB}" dt="2022-01-17T19:54:20.292" v="800" actId="1076"/>
          <ac:graphicFrameMkLst>
            <pc:docMk/>
            <pc:sldMk cId="3084470471" sldId="481"/>
            <ac:graphicFrameMk id="8" creationId="{887ECC33-B9FA-4E31-BF18-CCB2A5CB978E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4:20.292" v="800" actId="1076"/>
          <ac:graphicFrameMkLst>
            <pc:docMk/>
            <pc:sldMk cId="3084470471" sldId="481"/>
            <ac:graphicFrameMk id="9" creationId="{0FF97A51-E4D7-4E36-AE5D-219A8E653B34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4:35.872" v="806" actId="1076"/>
        <pc:sldMkLst>
          <pc:docMk/>
          <pc:sldMk cId="623937904" sldId="482"/>
        </pc:sldMkLst>
        <pc:graphicFrameChg chg="add mod">
          <ac:chgData name="Vu Phan (Student)" userId="73e9e9bd-e36e-465d-a473-d5808a927cc8" providerId="ADAL" clId="{51AD9B6A-E866-44F8-AF97-458EEFCBD7EB}" dt="2022-01-17T19:54:35.872" v="806" actId="1076"/>
          <ac:graphicFrameMkLst>
            <pc:docMk/>
            <pc:sldMk cId="623937904" sldId="482"/>
            <ac:graphicFrameMk id="8" creationId="{EA3E4E9C-C65F-4927-A6A5-6F85DBA671E9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4:35.872" v="806" actId="1076"/>
          <ac:graphicFrameMkLst>
            <pc:docMk/>
            <pc:sldMk cId="623937904" sldId="482"/>
            <ac:graphicFrameMk id="9" creationId="{A85A1A9F-55C4-40EE-8B0F-3698A28D3ED0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4:49.703" v="811" actId="1076"/>
        <pc:sldMkLst>
          <pc:docMk/>
          <pc:sldMk cId="702000796" sldId="483"/>
        </pc:sldMkLst>
        <pc:graphicFrameChg chg="add mod">
          <ac:chgData name="Vu Phan (Student)" userId="73e9e9bd-e36e-465d-a473-d5808a927cc8" providerId="ADAL" clId="{51AD9B6A-E866-44F8-AF97-458EEFCBD7EB}" dt="2022-01-17T19:54:49.703" v="811" actId="1076"/>
          <ac:graphicFrameMkLst>
            <pc:docMk/>
            <pc:sldMk cId="702000796" sldId="483"/>
            <ac:graphicFrameMk id="8" creationId="{6D852E3D-92C0-4FCA-8101-F15841320734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4:49.703" v="811" actId="1076"/>
          <ac:graphicFrameMkLst>
            <pc:docMk/>
            <pc:sldMk cId="702000796" sldId="483"/>
            <ac:graphicFrameMk id="9" creationId="{C231BCE2-3787-41B9-862F-45E7F4A13629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5:00.967" v="816" actId="1076"/>
        <pc:sldMkLst>
          <pc:docMk/>
          <pc:sldMk cId="1905987831" sldId="484"/>
        </pc:sldMkLst>
        <pc:graphicFrameChg chg="add mod">
          <ac:chgData name="Vu Phan (Student)" userId="73e9e9bd-e36e-465d-a473-d5808a927cc8" providerId="ADAL" clId="{51AD9B6A-E866-44F8-AF97-458EEFCBD7EB}" dt="2022-01-17T19:55:00.967" v="816" actId="1076"/>
          <ac:graphicFrameMkLst>
            <pc:docMk/>
            <pc:sldMk cId="1905987831" sldId="484"/>
            <ac:graphicFrameMk id="8" creationId="{FF2A615D-D0F6-4973-947C-D70FCADEE7B1}"/>
          </ac:graphicFrameMkLst>
        </pc:graphicFrameChg>
        <pc:graphicFrameChg chg="add mod">
          <ac:chgData name="Vu Phan (Student)" userId="73e9e9bd-e36e-465d-a473-d5808a927cc8" providerId="ADAL" clId="{51AD9B6A-E866-44F8-AF97-458EEFCBD7EB}" dt="2022-01-17T19:55:00.967" v="816" actId="1076"/>
          <ac:graphicFrameMkLst>
            <pc:docMk/>
            <pc:sldMk cId="1905987831" sldId="484"/>
            <ac:graphicFrameMk id="9" creationId="{636A94A2-3BC8-453F-B5CC-9BA6A7631DB0}"/>
          </ac:graphicFrameMkLst>
        </pc:graphicFrameChg>
      </pc:sldChg>
      <pc:sldChg chg="addSp modSp add mod">
        <pc:chgData name="Vu Phan (Student)" userId="73e9e9bd-e36e-465d-a473-d5808a927cc8" providerId="ADAL" clId="{51AD9B6A-E866-44F8-AF97-458EEFCBD7EB}" dt="2022-01-17T19:55:10.400" v="820" actId="1076"/>
        <pc:sldMkLst>
          <pc:docMk/>
          <pc:sldMk cId="888820246" sldId="485"/>
        </pc:sldMkLst>
        <pc:graphicFrameChg chg="add mod">
          <ac:chgData name="Vu Phan (Student)" userId="73e9e9bd-e36e-465d-a473-d5808a927cc8" providerId="ADAL" clId="{51AD9B6A-E866-44F8-AF97-458EEFCBD7EB}" dt="2022-01-17T19:55:10.400" v="820" actId="1076"/>
          <ac:graphicFrameMkLst>
            <pc:docMk/>
            <pc:sldMk cId="888820246" sldId="485"/>
            <ac:graphicFrameMk id="8" creationId="{BFBD639F-98D4-4411-9D0F-68019805D92A}"/>
          </ac:graphicFrameMkLst>
        </pc:graphicFrameChg>
      </pc:sldChg>
    </pc:docChg>
  </pc:docChgLst>
  <pc:docChgLst>
    <pc:chgData name="Vu Phan (Student)" userId="73e9e9bd-e36e-465d-a473-d5808a927cc8" providerId="ADAL" clId="{ECE25D94-EB33-46B4-9306-6AF77AFFED4D}"/>
    <pc:docChg chg="undo custSel addSld delSld modSld">
      <pc:chgData name="Vu Phan (Student)" userId="73e9e9bd-e36e-465d-a473-d5808a927cc8" providerId="ADAL" clId="{ECE25D94-EB33-46B4-9306-6AF77AFFED4D}" dt="2021-12-21T18:54:11.543" v="2313" actId="20577"/>
      <pc:docMkLst>
        <pc:docMk/>
      </pc:docMkLst>
      <pc:sldChg chg="modSp mod">
        <pc:chgData name="Vu Phan (Student)" userId="73e9e9bd-e36e-465d-a473-d5808a927cc8" providerId="ADAL" clId="{ECE25D94-EB33-46B4-9306-6AF77AFFED4D}" dt="2021-12-17T18:25:59.659" v="14" actId="20577"/>
        <pc:sldMkLst>
          <pc:docMk/>
          <pc:sldMk cId="3291030164" sldId="256"/>
        </pc:sldMkLst>
        <pc:spChg chg="mod">
          <ac:chgData name="Vu Phan (Student)" userId="73e9e9bd-e36e-465d-a473-d5808a927cc8" providerId="ADAL" clId="{ECE25D94-EB33-46B4-9306-6AF77AFFED4D}" dt="2021-12-17T18:25:59.659" v="14" actId="20577"/>
          <ac:spMkLst>
            <pc:docMk/>
            <pc:sldMk cId="3291030164" sldId="256"/>
            <ac:spMk id="9" creationId="{8B72932E-0FCD-4A45-BC97-4CF2356E7B1A}"/>
          </ac:spMkLst>
        </pc:spChg>
      </pc:sldChg>
      <pc:sldChg chg="modSp mod">
        <pc:chgData name="Vu Phan (Student)" userId="73e9e9bd-e36e-465d-a473-d5808a927cc8" providerId="ADAL" clId="{ECE25D94-EB33-46B4-9306-6AF77AFFED4D}" dt="2021-12-21T18:25:46.791" v="1348" actId="207"/>
        <pc:sldMkLst>
          <pc:docMk/>
          <pc:sldMk cId="369560521" sldId="280"/>
        </pc:sldMkLst>
        <pc:spChg chg="mod">
          <ac:chgData name="Vu Phan (Student)" userId="73e9e9bd-e36e-465d-a473-d5808a927cc8" providerId="ADAL" clId="{ECE25D94-EB33-46B4-9306-6AF77AFFED4D}" dt="2021-12-21T18:25:46.791" v="1348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add del mod">
        <pc:chgData name="Vu Phan (Student)" userId="73e9e9bd-e36e-465d-a473-d5808a927cc8" providerId="ADAL" clId="{ECE25D94-EB33-46B4-9306-6AF77AFFED4D}" dt="2021-12-21T18:52:28.994" v="2127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ECE25D94-EB33-46B4-9306-6AF77AFFED4D}" dt="2021-12-21T18:52:28.994" v="2127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addSp delSp modSp mod">
        <pc:chgData name="Vu Phan (Student)" userId="73e9e9bd-e36e-465d-a473-d5808a927cc8" providerId="ADAL" clId="{ECE25D94-EB33-46B4-9306-6AF77AFFED4D}" dt="2021-12-21T18:52:56.160" v="2196" actId="20577"/>
        <pc:sldMkLst>
          <pc:docMk/>
          <pc:sldMk cId="84308983" sldId="422"/>
        </pc:sldMkLst>
        <pc:spChg chg="mod">
          <ac:chgData name="Vu Phan (Student)" userId="73e9e9bd-e36e-465d-a473-d5808a927cc8" providerId="ADAL" clId="{ECE25D94-EB33-46B4-9306-6AF77AFFED4D}" dt="2021-12-21T18:52:56.160" v="2196" actId="20577"/>
          <ac:spMkLst>
            <pc:docMk/>
            <pc:sldMk cId="84308983" sldId="422"/>
            <ac:spMk id="9" creationId="{1545A3EB-3FBA-4134-BE75-E5AB79BD24AD}"/>
          </ac:spMkLst>
        </pc:spChg>
        <pc:spChg chg="mod">
          <ac:chgData name="Vu Phan (Student)" userId="73e9e9bd-e36e-465d-a473-d5808a927cc8" providerId="ADAL" clId="{ECE25D94-EB33-46B4-9306-6AF77AFFED4D}" dt="2021-12-21T18:27:56.144" v="1378" actId="14100"/>
          <ac:spMkLst>
            <pc:docMk/>
            <pc:sldMk cId="84308983" sldId="422"/>
            <ac:spMk id="16" creationId="{0FAB1883-B25A-4C55-89FA-6E4BF0393F73}"/>
          </ac:spMkLst>
        </pc:spChg>
        <pc:spChg chg="del">
          <ac:chgData name="Vu Phan (Student)" userId="73e9e9bd-e36e-465d-a473-d5808a927cc8" providerId="ADAL" clId="{ECE25D94-EB33-46B4-9306-6AF77AFFED4D}" dt="2021-12-21T18:26:05.884" v="1349" actId="478"/>
          <ac:spMkLst>
            <pc:docMk/>
            <pc:sldMk cId="84308983" sldId="422"/>
            <ac:spMk id="67" creationId="{4F17671F-B9F1-4912-8EF9-E984D31999DC}"/>
          </ac:spMkLst>
        </pc:spChg>
        <pc:spChg chg="del">
          <ac:chgData name="Vu Phan (Student)" userId="73e9e9bd-e36e-465d-a473-d5808a927cc8" providerId="ADAL" clId="{ECE25D94-EB33-46B4-9306-6AF77AFFED4D}" dt="2021-12-21T18:26:05.884" v="1349" actId="478"/>
          <ac:spMkLst>
            <pc:docMk/>
            <pc:sldMk cId="84308983" sldId="422"/>
            <ac:spMk id="68" creationId="{8F8927FD-729B-4F82-A448-D489C41E1578}"/>
          </ac:spMkLst>
        </pc:spChg>
        <pc:spChg chg="del">
          <ac:chgData name="Vu Phan (Student)" userId="73e9e9bd-e36e-465d-a473-d5808a927cc8" providerId="ADAL" clId="{ECE25D94-EB33-46B4-9306-6AF77AFFED4D}" dt="2021-12-21T18:26:05.884" v="1349" actId="478"/>
          <ac:spMkLst>
            <pc:docMk/>
            <pc:sldMk cId="84308983" sldId="422"/>
            <ac:spMk id="69" creationId="{68E003EF-2F80-487C-BBB2-55BC0E8FF3F2}"/>
          </ac:spMkLst>
        </pc:spChg>
        <pc:picChg chg="add del mod">
          <ac:chgData name="Vu Phan (Student)" userId="73e9e9bd-e36e-465d-a473-d5808a927cc8" providerId="ADAL" clId="{ECE25D94-EB33-46B4-9306-6AF77AFFED4D}" dt="2021-12-21T18:27:46.998" v="1367" actId="478"/>
          <ac:picMkLst>
            <pc:docMk/>
            <pc:sldMk cId="84308983" sldId="422"/>
            <ac:picMk id="3" creationId="{A7452719-A0D0-465A-9590-9BB15822B6CB}"/>
          </ac:picMkLst>
        </pc:picChg>
        <pc:picChg chg="add mod">
          <ac:chgData name="Vu Phan (Student)" userId="73e9e9bd-e36e-465d-a473-d5808a927cc8" providerId="ADAL" clId="{ECE25D94-EB33-46B4-9306-6AF77AFFED4D}" dt="2021-12-21T18:28:17.989" v="1389" actId="1076"/>
          <ac:picMkLst>
            <pc:docMk/>
            <pc:sldMk cId="84308983" sldId="422"/>
            <ac:picMk id="10" creationId="{D037FEEB-3A27-4003-96A5-D4496D510A43}"/>
          </ac:picMkLst>
        </pc:picChg>
        <pc:picChg chg="del">
          <ac:chgData name="Vu Phan (Student)" userId="73e9e9bd-e36e-465d-a473-d5808a927cc8" providerId="ADAL" clId="{ECE25D94-EB33-46B4-9306-6AF77AFFED4D}" dt="2021-12-21T18:26:05.884" v="1349" actId="478"/>
          <ac:picMkLst>
            <pc:docMk/>
            <pc:sldMk cId="84308983" sldId="422"/>
            <ac:picMk id="62" creationId="{36F8C356-C48B-4A56-B9B4-F9647DE0A048}"/>
          </ac:picMkLst>
        </pc:picChg>
        <pc:picChg chg="del">
          <ac:chgData name="Vu Phan (Student)" userId="73e9e9bd-e36e-465d-a473-d5808a927cc8" providerId="ADAL" clId="{ECE25D94-EB33-46B4-9306-6AF77AFFED4D}" dt="2021-12-21T18:26:05.884" v="1349" actId="478"/>
          <ac:picMkLst>
            <pc:docMk/>
            <pc:sldMk cId="84308983" sldId="422"/>
            <ac:picMk id="64" creationId="{627CFDAB-48BF-4CA9-BDA6-F60ED007C7D4}"/>
          </ac:picMkLst>
        </pc:picChg>
        <pc:cxnChg chg="del mod">
          <ac:chgData name="Vu Phan (Student)" userId="73e9e9bd-e36e-465d-a473-d5808a927cc8" providerId="ADAL" clId="{ECE25D94-EB33-46B4-9306-6AF77AFFED4D}" dt="2021-12-21T18:26:05.884" v="1349" actId="478"/>
          <ac:cxnSpMkLst>
            <pc:docMk/>
            <pc:sldMk cId="84308983" sldId="422"/>
            <ac:cxnSpMk id="66" creationId="{962D91B1-9EAD-4402-AEED-F7617F515CDE}"/>
          </ac:cxnSpMkLst>
        </pc:cxnChg>
      </pc:sldChg>
      <pc:sldChg chg="modSp add del mod">
        <pc:chgData name="Vu Phan (Student)" userId="73e9e9bd-e36e-465d-a473-d5808a927cc8" providerId="ADAL" clId="{ECE25D94-EB33-46B4-9306-6AF77AFFED4D}" dt="2021-12-21T18:53:02.802" v="2198" actId="20577"/>
        <pc:sldMkLst>
          <pc:docMk/>
          <pc:sldMk cId="872027403" sldId="423"/>
        </pc:sldMkLst>
        <pc:spChg chg="mod">
          <ac:chgData name="Vu Phan (Student)" userId="73e9e9bd-e36e-465d-a473-d5808a927cc8" providerId="ADAL" clId="{ECE25D94-EB33-46B4-9306-6AF77AFFED4D}" dt="2021-12-21T18:53:02.802" v="2198" actId="20577"/>
          <ac:spMkLst>
            <pc:docMk/>
            <pc:sldMk cId="872027403" sldId="423"/>
            <ac:spMk id="9" creationId="{1545A3EB-3FBA-4134-BE75-E5AB79BD24AD}"/>
          </ac:spMkLst>
        </pc:spChg>
        <pc:spChg chg="mod">
          <ac:chgData name="Vu Phan (Student)" userId="73e9e9bd-e36e-465d-a473-d5808a927cc8" providerId="ADAL" clId="{ECE25D94-EB33-46B4-9306-6AF77AFFED4D}" dt="2021-12-17T18:51:24.800" v="555" actId="1038"/>
          <ac:spMkLst>
            <pc:docMk/>
            <pc:sldMk cId="872027403" sldId="423"/>
            <ac:spMk id="14" creationId="{AD9AFC97-BFBF-47CD-8A36-3FAEB9D29AE6}"/>
          </ac:spMkLst>
        </pc:spChg>
        <pc:spChg chg="mod">
          <ac:chgData name="Vu Phan (Student)" userId="73e9e9bd-e36e-465d-a473-d5808a927cc8" providerId="ADAL" clId="{ECE25D94-EB33-46B4-9306-6AF77AFFED4D}" dt="2021-12-17T18:51:24.800" v="555" actId="1038"/>
          <ac:spMkLst>
            <pc:docMk/>
            <pc:sldMk cId="872027403" sldId="423"/>
            <ac:spMk id="15" creationId="{ADE4915A-19AA-476A-954D-AFAB5F4D940C}"/>
          </ac:spMkLst>
        </pc:spChg>
        <pc:spChg chg="mod">
          <ac:chgData name="Vu Phan (Student)" userId="73e9e9bd-e36e-465d-a473-d5808a927cc8" providerId="ADAL" clId="{ECE25D94-EB33-46B4-9306-6AF77AFFED4D}" dt="2021-12-17T18:51:24.800" v="555" actId="1038"/>
          <ac:spMkLst>
            <pc:docMk/>
            <pc:sldMk cId="872027403" sldId="423"/>
            <ac:spMk id="17" creationId="{E0EB3A24-FB10-4D08-B4E6-82952CF13253}"/>
          </ac:spMkLst>
        </pc:spChg>
        <pc:spChg chg="mod">
          <ac:chgData name="Vu Phan (Student)" userId="73e9e9bd-e36e-465d-a473-d5808a927cc8" providerId="ADAL" clId="{ECE25D94-EB33-46B4-9306-6AF77AFFED4D}" dt="2021-12-17T18:51:24.800" v="555" actId="1038"/>
          <ac:spMkLst>
            <pc:docMk/>
            <pc:sldMk cId="872027403" sldId="423"/>
            <ac:spMk id="18" creationId="{3B162E3C-D713-4964-9913-557FE5D6E478}"/>
          </ac:spMkLst>
        </pc:spChg>
        <pc:spChg chg="mod">
          <ac:chgData name="Vu Phan (Student)" userId="73e9e9bd-e36e-465d-a473-d5808a927cc8" providerId="ADAL" clId="{ECE25D94-EB33-46B4-9306-6AF77AFFED4D}" dt="2021-12-17T18:51:24.800" v="555" actId="1038"/>
          <ac:spMkLst>
            <pc:docMk/>
            <pc:sldMk cId="872027403" sldId="423"/>
            <ac:spMk id="19" creationId="{6EE9AD2F-DEA9-44C7-AE27-29C8983F8406}"/>
          </ac:spMkLst>
        </pc:spChg>
        <pc:picChg chg="mod">
          <ac:chgData name="Vu Phan (Student)" userId="73e9e9bd-e36e-465d-a473-d5808a927cc8" providerId="ADAL" clId="{ECE25D94-EB33-46B4-9306-6AF77AFFED4D}" dt="2021-12-17T18:51:24.800" v="555" actId="1038"/>
          <ac:picMkLst>
            <pc:docMk/>
            <pc:sldMk cId="872027403" sldId="423"/>
            <ac:picMk id="62" creationId="{36F8C356-C48B-4A56-B9B4-F9647DE0A048}"/>
          </ac:picMkLst>
        </pc:picChg>
      </pc:sldChg>
      <pc:sldChg chg="addSp delSp modSp add del mod">
        <pc:chgData name="Vu Phan (Student)" userId="73e9e9bd-e36e-465d-a473-d5808a927cc8" providerId="ADAL" clId="{ECE25D94-EB33-46B4-9306-6AF77AFFED4D}" dt="2021-12-21T18:53:12.733" v="2204" actId="20577"/>
        <pc:sldMkLst>
          <pc:docMk/>
          <pc:sldMk cId="2545957551" sldId="424"/>
        </pc:sldMkLst>
        <pc:spChg chg="add del mod">
          <ac:chgData name="Vu Phan (Student)" userId="73e9e9bd-e36e-465d-a473-d5808a927cc8" providerId="ADAL" clId="{ECE25D94-EB33-46B4-9306-6AF77AFFED4D}" dt="2021-12-17T18:28:35.180" v="43" actId="478"/>
          <ac:spMkLst>
            <pc:docMk/>
            <pc:sldMk cId="2545957551" sldId="424"/>
            <ac:spMk id="8" creationId="{A1B13F55-EF71-45A1-BAB0-5591B5199AC9}"/>
          </ac:spMkLst>
        </pc:spChg>
        <pc:spChg chg="mod">
          <ac:chgData name="Vu Phan (Student)" userId="73e9e9bd-e36e-465d-a473-d5808a927cc8" providerId="ADAL" clId="{ECE25D94-EB33-46B4-9306-6AF77AFFED4D}" dt="2021-12-21T18:53:12.733" v="2204" actId="20577"/>
          <ac:spMkLst>
            <pc:docMk/>
            <pc:sldMk cId="2545957551" sldId="424"/>
            <ac:spMk id="9" creationId="{1545A3EB-3FBA-4134-BE75-E5AB79BD24AD}"/>
          </ac:spMkLst>
        </pc:spChg>
        <pc:spChg chg="del">
          <ac:chgData name="Vu Phan (Student)" userId="73e9e9bd-e36e-465d-a473-d5808a927cc8" providerId="ADAL" clId="{ECE25D94-EB33-46B4-9306-6AF77AFFED4D}" dt="2021-12-17T18:26:19.240" v="15" actId="478"/>
          <ac:spMkLst>
            <pc:docMk/>
            <pc:sldMk cId="2545957551" sldId="424"/>
            <ac:spMk id="12" creationId="{0D656564-AED5-4C47-B94F-1DF1D31F869A}"/>
          </ac:spMkLst>
        </pc:spChg>
        <pc:spChg chg="del">
          <ac:chgData name="Vu Phan (Student)" userId="73e9e9bd-e36e-465d-a473-d5808a927cc8" providerId="ADAL" clId="{ECE25D94-EB33-46B4-9306-6AF77AFFED4D}" dt="2021-12-17T18:26:19.240" v="15" actId="478"/>
          <ac:spMkLst>
            <pc:docMk/>
            <pc:sldMk cId="2545957551" sldId="424"/>
            <ac:spMk id="13" creationId="{43D96083-2193-404B-A908-853EFC572B10}"/>
          </ac:spMkLst>
        </pc:spChg>
        <pc:spChg chg="add mod">
          <ac:chgData name="Vu Phan (Student)" userId="73e9e9bd-e36e-465d-a473-d5808a927cc8" providerId="ADAL" clId="{ECE25D94-EB33-46B4-9306-6AF77AFFED4D}" dt="2021-12-17T18:48:10.770" v="433" actId="1037"/>
          <ac:spMkLst>
            <pc:docMk/>
            <pc:sldMk cId="2545957551" sldId="424"/>
            <ac:spMk id="14" creationId="{243DB613-6869-486B-927F-522A525D99DA}"/>
          </ac:spMkLst>
        </pc:spChg>
        <pc:spChg chg="add mod">
          <ac:chgData name="Vu Phan (Student)" userId="73e9e9bd-e36e-465d-a473-d5808a927cc8" providerId="ADAL" clId="{ECE25D94-EB33-46B4-9306-6AF77AFFED4D}" dt="2021-12-17T18:48:10.770" v="433" actId="1037"/>
          <ac:spMkLst>
            <pc:docMk/>
            <pc:sldMk cId="2545957551" sldId="424"/>
            <ac:spMk id="17" creationId="{4A1B4943-82A8-492B-BB30-EEBCB0FB9205}"/>
          </ac:spMkLst>
        </pc:spChg>
        <pc:spChg chg="add mod">
          <ac:chgData name="Vu Phan (Student)" userId="73e9e9bd-e36e-465d-a473-d5808a927cc8" providerId="ADAL" clId="{ECE25D94-EB33-46B4-9306-6AF77AFFED4D}" dt="2021-12-17T18:48:10.770" v="433" actId="1037"/>
          <ac:spMkLst>
            <pc:docMk/>
            <pc:sldMk cId="2545957551" sldId="424"/>
            <ac:spMk id="18" creationId="{5798932B-950A-45FC-BE43-E276F2E0C5B6}"/>
          </ac:spMkLst>
        </pc:spChg>
        <pc:spChg chg="add mod">
          <ac:chgData name="Vu Phan (Student)" userId="73e9e9bd-e36e-465d-a473-d5808a927cc8" providerId="ADAL" clId="{ECE25D94-EB33-46B4-9306-6AF77AFFED4D}" dt="2021-12-17T18:48:10.770" v="433" actId="1037"/>
          <ac:spMkLst>
            <pc:docMk/>
            <pc:sldMk cId="2545957551" sldId="424"/>
            <ac:spMk id="19" creationId="{4BA1CA3A-D905-4A09-8E32-6B02892A2D92}"/>
          </ac:spMkLst>
        </pc:spChg>
        <pc:spChg chg="add del mod">
          <ac:chgData name="Vu Phan (Student)" userId="73e9e9bd-e36e-465d-a473-d5808a927cc8" providerId="ADAL" clId="{ECE25D94-EB33-46B4-9306-6AF77AFFED4D}" dt="2021-12-17T18:31:43.720" v="166" actId="478"/>
          <ac:spMkLst>
            <pc:docMk/>
            <pc:sldMk cId="2545957551" sldId="424"/>
            <ac:spMk id="24" creationId="{D6DF9E6C-C5F0-4CB9-859F-037A2A5FD032}"/>
          </ac:spMkLst>
        </pc:spChg>
        <pc:spChg chg="add mod">
          <ac:chgData name="Vu Phan (Student)" userId="73e9e9bd-e36e-465d-a473-d5808a927cc8" providerId="ADAL" clId="{ECE25D94-EB33-46B4-9306-6AF77AFFED4D}" dt="2021-12-17T18:49:04.695" v="525" actId="1035"/>
          <ac:spMkLst>
            <pc:docMk/>
            <pc:sldMk cId="2545957551" sldId="424"/>
            <ac:spMk id="26" creationId="{37DB5A4E-3E17-4E76-90C9-49E7981EF66F}"/>
          </ac:spMkLst>
        </pc:spChg>
        <pc:graphicFrameChg chg="del">
          <ac:chgData name="Vu Phan (Student)" userId="73e9e9bd-e36e-465d-a473-d5808a927cc8" providerId="ADAL" clId="{ECE25D94-EB33-46B4-9306-6AF77AFFED4D}" dt="2021-12-17T18:26:19.240" v="15" actId="478"/>
          <ac:graphicFrameMkLst>
            <pc:docMk/>
            <pc:sldMk cId="2545957551" sldId="424"/>
            <ac:graphicFrameMk id="10" creationId="{69C63E21-DE25-4130-9B73-8FEA3E19013C}"/>
          </ac:graphicFrameMkLst>
        </pc:graphicFrameChg>
        <pc:graphicFrameChg chg="del">
          <ac:chgData name="Vu Phan (Student)" userId="73e9e9bd-e36e-465d-a473-d5808a927cc8" providerId="ADAL" clId="{ECE25D94-EB33-46B4-9306-6AF77AFFED4D}" dt="2021-12-17T18:26:19.240" v="15" actId="478"/>
          <ac:graphicFrameMkLst>
            <pc:docMk/>
            <pc:sldMk cId="2545957551" sldId="424"/>
            <ac:graphicFrameMk id="11" creationId="{2BAF89FF-0400-4029-BFBF-EAC769B792A1}"/>
          </ac:graphicFrameMkLst>
        </pc:graphicFrameChg>
        <pc:graphicFrameChg chg="add mod modGraphic">
          <ac:chgData name="Vu Phan (Student)" userId="73e9e9bd-e36e-465d-a473-d5808a927cc8" providerId="ADAL" clId="{ECE25D94-EB33-46B4-9306-6AF77AFFED4D}" dt="2021-12-17T18:49:04.695" v="525" actId="1035"/>
          <ac:graphicFrameMkLst>
            <pc:docMk/>
            <pc:sldMk cId="2545957551" sldId="424"/>
            <ac:graphicFrameMk id="25" creationId="{39274970-B2CB-40F3-8E98-BEF431C7051F}"/>
          </ac:graphicFrameMkLst>
        </pc:graphicFrameChg>
        <pc:picChg chg="add mod">
          <ac:chgData name="Vu Phan (Student)" userId="73e9e9bd-e36e-465d-a473-d5808a927cc8" providerId="ADAL" clId="{ECE25D94-EB33-46B4-9306-6AF77AFFED4D}" dt="2021-12-17T18:48:10.770" v="433" actId="1037"/>
          <ac:picMkLst>
            <pc:docMk/>
            <pc:sldMk cId="2545957551" sldId="424"/>
            <ac:picMk id="3" creationId="{6E7D4D65-02EB-46E8-B368-57815A6F31C4}"/>
          </ac:picMkLst>
        </pc:picChg>
        <pc:cxnChg chg="add mod">
          <ac:chgData name="Vu Phan (Student)" userId="73e9e9bd-e36e-465d-a473-d5808a927cc8" providerId="ADAL" clId="{ECE25D94-EB33-46B4-9306-6AF77AFFED4D}" dt="2021-12-17T18:48:10.770" v="433" actId="1037"/>
          <ac:cxnSpMkLst>
            <pc:docMk/>
            <pc:sldMk cId="2545957551" sldId="424"/>
            <ac:cxnSpMk id="20" creationId="{6357C04D-4EEA-44E9-9A7B-9DF86521AE12}"/>
          </ac:cxnSpMkLst>
        </pc:cxnChg>
        <pc:cxnChg chg="add mod">
          <ac:chgData name="Vu Phan (Student)" userId="73e9e9bd-e36e-465d-a473-d5808a927cc8" providerId="ADAL" clId="{ECE25D94-EB33-46B4-9306-6AF77AFFED4D}" dt="2021-12-17T18:48:10.770" v="433" actId="1037"/>
          <ac:cxnSpMkLst>
            <pc:docMk/>
            <pc:sldMk cId="2545957551" sldId="424"/>
            <ac:cxnSpMk id="21" creationId="{44ECAF4D-C5CC-4324-947B-324D74E486A0}"/>
          </ac:cxnSpMkLst>
        </pc:cxnChg>
      </pc:sldChg>
      <pc:sldChg chg="addSp delSp modSp add mod">
        <pc:chgData name="Vu Phan (Student)" userId="73e9e9bd-e36e-465d-a473-d5808a927cc8" providerId="ADAL" clId="{ECE25D94-EB33-46B4-9306-6AF77AFFED4D}" dt="2021-12-21T18:53:40.425" v="2248" actId="20577"/>
        <pc:sldMkLst>
          <pc:docMk/>
          <pc:sldMk cId="2480609000" sldId="425"/>
        </pc:sldMkLst>
        <pc:spChg chg="mod">
          <ac:chgData name="Vu Phan (Student)" userId="73e9e9bd-e36e-465d-a473-d5808a927cc8" providerId="ADAL" clId="{ECE25D94-EB33-46B4-9306-6AF77AFFED4D}" dt="2021-12-21T18:53:40.425" v="2248" actId="20577"/>
          <ac:spMkLst>
            <pc:docMk/>
            <pc:sldMk cId="2480609000" sldId="425"/>
            <ac:spMk id="9" creationId="{1545A3EB-3FBA-4134-BE75-E5AB79BD24AD}"/>
          </ac:spMkLst>
        </pc:spChg>
        <pc:spChg chg="add del mod">
          <ac:chgData name="Vu Phan (Student)" userId="73e9e9bd-e36e-465d-a473-d5808a927cc8" providerId="ADAL" clId="{ECE25D94-EB33-46B4-9306-6AF77AFFED4D}" dt="2021-12-21T18:27:08.444" v="1359" actId="478"/>
          <ac:spMkLst>
            <pc:docMk/>
            <pc:sldMk cId="2480609000" sldId="425"/>
            <ac:spMk id="10" creationId="{23FF0DE1-7044-4103-BDC0-B0B3EF1F394F}"/>
          </ac:spMkLst>
        </pc:spChg>
        <pc:spChg chg="add del mod">
          <ac:chgData name="Vu Phan (Student)" userId="73e9e9bd-e36e-465d-a473-d5808a927cc8" providerId="ADAL" clId="{ECE25D94-EB33-46B4-9306-6AF77AFFED4D}" dt="2021-12-21T18:27:08.444" v="1359" actId="478"/>
          <ac:spMkLst>
            <pc:docMk/>
            <pc:sldMk cId="2480609000" sldId="425"/>
            <ac:spMk id="12" creationId="{B2CA120D-4B80-41BA-93D6-52D1E19065E1}"/>
          </ac:spMkLst>
        </pc:spChg>
        <pc:spChg chg="add del mod">
          <ac:chgData name="Vu Phan (Student)" userId="73e9e9bd-e36e-465d-a473-d5808a927cc8" providerId="ADAL" clId="{ECE25D94-EB33-46B4-9306-6AF77AFFED4D}" dt="2021-12-21T18:27:08.444" v="1359" actId="478"/>
          <ac:spMkLst>
            <pc:docMk/>
            <pc:sldMk cId="2480609000" sldId="425"/>
            <ac:spMk id="13" creationId="{353680A8-216B-4726-A277-41DD199389EA}"/>
          </ac:spMkLst>
        </pc:spChg>
        <pc:spChg chg="del">
          <ac:chgData name="Vu Phan (Student)" userId="73e9e9bd-e36e-465d-a473-d5808a927cc8" providerId="ADAL" clId="{ECE25D94-EB33-46B4-9306-6AF77AFFED4D}" dt="2021-12-17T18:52:08.760" v="571" actId="478"/>
          <ac:spMkLst>
            <pc:docMk/>
            <pc:sldMk cId="2480609000" sldId="425"/>
            <ac:spMk id="14" creationId="{243DB613-6869-486B-927F-522A525D99DA}"/>
          </ac:spMkLst>
        </pc:spChg>
        <pc:spChg chg="add del mod">
          <ac:chgData name="Vu Phan (Student)" userId="73e9e9bd-e36e-465d-a473-d5808a927cc8" providerId="ADAL" clId="{ECE25D94-EB33-46B4-9306-6AF77AFFED4D}" dt="2021-12-21T18:27:08.444" v="1359" actId="478"/>
          <ac:spMkLst>
            <pc:docMk/>
            <pc:sldMk cId="2480609000" sldId="425"/>
            <ac:spMk id="14" creationId="{61C2AA0E-60A4-45AD-9054-C079AC193F15}"/>
          </ac:spMkLst>
        </pc:spChg>
        <pc:spChg chg="del">
          <ac:chgData name="Vu Phan (Student)" userId="73e9e9bd-e36e-465d-a473-d5808a927cc8" providerId="ADAL" clId="{ECE25D94-EB33-46B4-9306-6AF77AFFED4D}" dt="2021-12-17T18:52:08.760" v="571" actId="478"/>
          <ac:spMkLst>
            <pc:docMk/>
            <pc:sldMk cId="2480609000" sldId="425"/>
            <ac:spMk id="17" creationId="{4A1B4943-82A8-492B-BB30-EEBCB0FB9205}"/>
          </ac:spMkLst>
        </pc:spChg>
        <pc:spChg chg="del">
          <ac:chgData name="Vu Phan (Student)" userId="73e9e9bd-e36e-465d-a473-d5808a927cc8" providerId="ADAL" clId="{ECE25D94-EB33-46B4-9306-6AF77AFFED4D}" dt="2021-12-17T18:52:08.760" v="571" actId="478"/>
          <ac:spMkLst>
            <pc:docMk/>
            <pc:sldMk cId="2480609000" sldId="425"/>
            <ac:spMk id="18" creationId="{5798932B-950A-45FC-BE43-E276F2E0C5B6}"/>
          </ac:spMkLst>
        </pc:spChg>
        <pc:spChg chg="del">
          <ac:chgData name="Vu Phan (Student)" userId="73e9e9bd-e36e-465d-a473-d5808a927cc8" providerId="ADAL" clId="{ECE25D94-EB33-46B4-9306-6AF77AFFED4D}" dt="2021-12-17T18:52:08.760" v="571" actId="478"/>
          <ac:spMkLst>
            <pc:docMk/>
            <pc:sldMk cId="2480609000" sldId="425"/>
            <ac:spMk id="19" creationId="{4BA1CA3A-D905-4A09-8E32-6B02892A2D92}"/>
          </ac:spMkLst>
        </pc:spChg>
        <pc:spChg chg="del">
          <ac:chgData name="Vu Phan (Student)" userId="73e9e9bd-e36e-465d-a473-d5808a927cc8" providerId="ADAL" clId="{ECE25D94-EB33-46B4-9306-6AF77AFFED4D}" dt="2021-12-17T18:52:08.760" v="571" actId="478"/>
          <ac:spMkLst>
            <pc:docMk/>
            <pc:sldMk cId="2480609000" sldId="425"/>
            <ac:spMk id="26" creationId="{37DB5A4E-3E17-4E76-90C9-49E7981EF66F}"/>
          </ac:spMkLst>
        </pc:spChg>
        <pc:graphicFrameChg chg="del">
          <ac:chgData name="Vu Phan (Student)" userId="73e9e9bd-e36e-465d-a473-d5808a927cc8" providerId="ADAL" clId="{ECE25D94-EB33-46B4-9306-6AF77AFFED4D}" dt="2021-12-17T18:52:08.760" v="571" actId="478"/>
          <ac:graphicFrameMkLst>
            <pc:docMk/>
            <pc:sldMk cId="2480609000" sldId="425"/>
            <ac:graphicFrameMk id="25" creationId="{39274970-B2CB-40F3-8E98-BEF431C7051F}"/>
          </ac:graphicFrameMkLst>
        </pc:graphicFrameChg>
        <pc:picChg chg="add mod">
          <ac:chgData name="Vu Phan (Student)" userId="73e9e9bd-e36e-465d-a473-d5808a927cc8" providerId="ADAL" clId="{ECE25D94-EB33-46B4-9306-6AF77AFFED4D}" dt="2021-12-21T18:27:19.305" v="1365" actId="1076"/>
          <ac:picMkLst>
            <pc:docMk/>
            <pc:sldMk cId="2480609000" sldId="425"/>
            <ac:picMk id="3" creationId="{195FEA9D-805C-402D-881F-81284E1CB259}"/>
          </ac:picMkLst>
        </pc:picChg>
        <pc:picChg chg="add del mod">
          <ac:chgData name="Vu Phan (Student)" userId="73e9e9bd-e36e-465d-a473-d5808a927cc8" providerId="ADAL" clId="{ECE25D94-EB33-46B4-9306-6AF77AFFED4D}" dt="2021-12-18T17:52:59.826" v="703" actId="478"/>
          <ac:picMkLst>
            <pc:docMk/>
            <pc:sldMk cId="2480609000" sldId="425"/>
            <ac:picMk id="3" creationId="{6414C6E1-C1C4-4E21-ADC8-34241F30632F}"/>
          </ac:picMkLst>
        </pc:picChg>
        <pc:picChg chg="del">
          <ac:chgData name="Vu Phan (Student)" userId="73e9e9bd-e36e-465d-a473-d5808a927cc8" providerId="ADAL" clId="{ECE25D94-EB33-46B4-9306-6AF77AFFED4D}" dt="2021-12-17T18:52:08.760" v="571" actId="478"/>
          <ac:picMkLst>
            <pc:docMk/>
            <pc:sldMk cId="2480609000" sldId="425"/>
            <ac:picMk id="3" creationId="{6E7D4D65-02EB-46E8-B368-57815A6F31C4}"/>
          </ac:picMkLst>
        </pc:picChg>
        <pc:picChg chg="add del mod">
          <ac:chgData name="Vu Phan (Student)" userId="73e9e9bd-e36e-465d-a473-d5808a927cc8" providerId="ADAL" clId="{ECE25D94-EB33-46B4-9306-6AF77AFFED4D}" dt="2021-12-21T18:27:07.554" v="1358" actId="478"/>
          <ac:picMkLst>
            <pc:docMk/>
            <pc:sldMk cId="2480609000" sldId="425"/>
            <ac:picMk id="8" creationId="{5D41AC1C-2AF7-4C54-87E0-36C61D03E395}"/>
          </ac:picMkLst>
        </pc:picChg>
        <pc:cxnChg chg="del mod">
          <ac:chgData name="Vu Phan (Student)" userId="73e9e9bd-e36e-465d-a473-d5808a927cc8" providerId="ADAL" clId="{ECE25D94-EB33-46B4-9306-6AF77AFFED4D}" dt="2021-12-17T18:52:08.760" v="571" actId="478"/>
          <ac:cxnSpMkLst>
            <pc:docMk/>
            <pc:sldMk cId="2480609000" sldId="425"/>
            <ac:cxnSpMk id="20" creationId="{6357C04D-4EEA-44E9-9A7B-9DF86521AE12}"/>
          </ac:cxnSpMkLst>
        </pc:cxnChg>
        <pc:cxnChg chg="del mod">
          <ac:chgData name="Vu Phan (Student)" userId="73e9e9bd-e36e-465d-a473-d5808a927cc8" providerId="ADAL" clId="{ECE25D94-EB33-46B4-9306-6AF77AFFED4D}" dt="2021-12-17T18:52:08.760" v="571" actId="478"/>
          <ac:cxnSpMkLst>
            <pc:docMk/>
            <pc:sldMk cId="2480609000" sldId="425"/>
            <ac:cxnSpMk id="21" creationId="{44ECAF4D-C5CC-4324-947B-324D74E486A0}"/>
          </ac:cxnSpMkLst>
        </pc:cxnChg>
      </pc:sldChg>
      <pc:sldChg chg="addSp delSp modSp add mod">
        <pc:chgData name="Vu Phan (Student)" userId="73e9e9bd-e36e-465d-a473-d5808a927cc8" providerId="ADAL" clId="{ECE25D94-EB33-46B4-9306-6AF77AFFED4D}" dt="2021-12-21T18:53:51.497" v="2262" actId="20577"/>
        <pc:sldMkLst>
          <pc:docMk/>
          <pc:sldMk cId="655952832" sldId="426"/>
        </pc:sldMkLst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2" creationId="{4A8753F0-C5EE-456A-B2A9-728D6E40F016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3" creationId="{92769FF8-3986-4CEF-8650-D947635B4160}"/>
          </ac:spMkLst>
        </pc:spChg>
        <pc:spChg chg="mod">
          <ac:chgData name="Vu Phan (Student)" userId="73e9e9bd-e36e-465d-a473-d5808a927cc8" providerId="ADAL" clId="{ECE25D94-EB33-46B4-9306-6AF77AFFED4D}" dt="2021-12-17T18:53:41.010" v="679" actId="14100"/>
          <ac:spMkLst>
            <pc:docMk/>
            <pc:sldMk cId="655952832" sldId="426"/>
            <ac:spMk id="6" creationId="{69A4872A-AAE8-419F-92C0-3085AC8EC3A6}"/>
          </ac:spMkLst>
        </pc:spChg>
        <pc:spChg chg="mod">
          <ac:chgData name="Vu Phan (Student)" userId="73e9e9bd-e36e-465d-a473-d5808a927cc8" providerId="ADAL" clId="{ECE25D94-EB33-46B4-9306-6AF77AFFED4D}" dt="2021-12-21T18:53:51.497" v="2262" actId="20577"/>
          <ac:spMkLst>
            <pc:docMk/>
            <pc:sldMk cId="655952832" sldId="426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10" creationId="{A49F9A53-14B7-42BF-895C-2CA3A11ACF96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11" creationId="{59FA4475-0163-440F-A16E-AED8793816E2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12" creationId="{4D85A9C9-2809-44A2-9F2E-C8F81FFFCF27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13" creationId="{1F93DD47-80FE-4573-8800-9670B60601B4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14" creationId="{AB4CCEDF-FC2D-469A-A2E0-300E469D3859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15" creationId="{791EC298-3A3D-462E-89AF-1082E17A9F4F}"/>
          </ac:spMkLst>
        </pc:spChg>
        <pc:spChg chg="mod">
          <ac:chgData name="Vu Phan (Student)" userId="73e9e9bd-e36e-465d-a473-d5808a927cc8" providerId="ADAL" clId="{ECE25D94-EB33-46B4-9306-6AF77AFFED4D}" dt="2021-12-17T18:53:44.491" v="680" actId="1076"/>
          <ac:spMkLst>
            <pc:docMk/>
            <pc:sldMk cId="655952832" sldId="426"/>
            <ac:spMk id="16" creationId="{0FAB1883-B25A-4C55-89FA-6E4BF0393F73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17" creationId="{61F1F91F-06F0-4FE4-967B-8BA4483F4489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18" creationId="{567EB7D2-5E43-4B64-8650-CFA964D031A8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19" creationId="{ECAA6F5A-670F-48EB-8095-A209BEA11D5A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20" creationId="{8AC205DA-2F0B-4B51-89F9-A2410CA987B4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21" creationId="{04D228DE-C4C9-4596-B609-ADD90E7C7B81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22" creationId="{EBEF56E9-A5D3-47DA-B9B7-93FBDACBE26C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23" creationId="{B0709751-8D33-4BEB-B4D5-36987D6CCE5F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24" creationId="{82D9F3B4-A682-43C2-851B-6A559DD91B1B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25" creationId="{CB26B830-A70B-4019-A986-31B0F28598E1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26" creationId="{554367B8-C456-41FF-B858-C6ED8CBF4D41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27" creationId="{1314CF5D-B4DB-49D1-8F99-79CAAFE1A237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28" creationId="{0BD59CA2-BB32-4C96-B8FF-3DC18D83599D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29" creationId="{7ECF0BE7-5AEF-4DB2-9F18-697F794E43AD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30" creationId="{E226E503-C1C0-414D-B4F3-EEAA6AA68680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31" creationId="{B60BBF9F-4E66-4A4B-9E8B-F01449097F99}"/>
          </ac:spMkLst>
        </pc:spChg>
        <pc:spChg chg="add del mod">
          <ac:chgData name="Vu Phan (Student)" userId="73e9e9bd-e36e-465d-a473-d5808a927cc8" providerId="ADAL" clId="{ECE25D94-EB33-46B4-9306-6AF77AFFED4D}" dt="2021-12-21T18:34:15.617" v="1548" actId="478"/>
          <ac:spMkLst>
            <pc:docMk/>
            <pc:sldMk cId="655952832" sldId="426"/>
            <ac:spMk id="32" creationId="{F764F10A-53D5-4EB3-8E9A-DECA628F5BA3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33" creationId="{71107B37-CCA0-40F5-89B5-0D8FE41C0A1C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34" creationId="{E004ADFC-31DF-4942-9637-7AEFD5546478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35" creationId="{5A29740B-F05B-46C9-A7D7-A6317A8176AD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36" creationId="{1E66AA8B-B532-44A2-AF22-68A57B134645}"/>
          </ac:spMkLst>
        </pc:spChg>
        <pc:spChg chg="add del mod">
          <ac:chgData name="Vu Phan (Student)" userId="73e9e9bd-e36e-465d-a473-d5808a927cc8" providerId="ADAL" clId="{ECE25D94-EB33-46B4-9306-6AF77AFFED4D}" dt="2021-12-21T18:36:42.804" v="1628" actId="478"/>
          <ac:spMkLst>
            <pc:docMk/>
            <pc:sldMk cId="655952832" sldId="426"/>
            <ac:spMk id="37" creationId="{2E09451E-D3FE-4296-A60D-682395D15906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38" creationId="{F3B2F5B4-4D84-4A8A-B14E-2A843928D814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39" creationId="{2010FEE6-DFB5-46F3-929F-3E43A5558A57}"/>
          </ac:spMkLst>
        </pc:spChg>
        <pc:spChg chg="add mod">
          <ac:chgData name="Vu Phan (Student)" userId="73e9e9bd-e36e-465d-a473-d5808a927cc8" providerId="ADAL" clId="{ECE25D94-EB33-46B4-9306-6AF77AFFED4D}" dt="2021-12-21T18:37:18.481" v="1672" actId="1076"/>
          <ac:spMkLst>
            <pc:docMk/>
            <pc:sldMk cId="655952832" sldId="426"/>
            <ac:spMk id="40" creationId="{C2072949-35E7-4B35-AD68-AD5E3EE768EC}"/>
          </ac:spMkLst>
        </pc:spChg>
        <pc:spChg chg="del">
          <ac:chgData name="Vu Phan (Student)" userId="73e9e9bd-e36e-465d-a473-d5808a927cc8" providerId="ADAL" clId="{ECE25D94-EB33-46B4-9306-6AF77AFFED4D}" dt="2021-12-17T18:52:49.650" v="573" actId="478"/>
          <ac:spMkLst>
            <pc:docMk/>
            <pc:sldMk cId="655952832" sldId="426"/>
            <ac:spMk id="67" creationId="{4F17671F-B9F1-4912-8EF9-E984D31999DC}"/>
          </ac:spMkLst>
        </pc:spChg>
        <pc:spChg chg="del">
          <ac:chgData name="Vu Phan (Student)" userId="73e9e9bd-e36e-465d-a473-d5808a927cc8" providerId="ADAL" clId="{ECE25D94-EB33-46B4-9306-6AF77AFFED4D}" dt="2021-12-17T18:52:49.650" v="573" actId="478"/>
          <ac:spMkLst>
            <pc:docMk/>
            <pc:sldMk cId="655952832" sldId="426"/>
            <ac:spMk id="68" creationId="{8F8927FD-729B-4F82-A448-D489C41E1578}"/>
          </ac:spMkLst>
        </pc:spChg>
        <pc:spChg chg="del">
          <ac:chgData name="Vu Phan (Student)" userId="73e9e9bd-e36e-465d-a473-d5808a927cc8" providerId="ADAL" clId="{ECE25D94-EB33-46B4-9306-6AF77AFFED4D}" dt="2021-12-17T18:52:49.650" v="573" actId="478"/>
          <ac:spMkLst>
            <pc:docMk/>
            <pc:sldMk cId="655952832" sldId="426"/>
            <ac:spMk id="69" creationId="{68E003EF-2F80-487C-BBB2-55BC0E8FF3F2}"/>
          </ac:spMkLst>
        </pc:spChg>
        <pc:picChg chg="del">
          <ac:chgData name="Vu Phan (Student)" userId="73e9e9bd-e36e-465d-a473-d5808a927cc8" providerId="ADAL" clId="{ECE25D94-EB33-46B4-9306-6AF77AFFED4D}" dt="2021-12-17T18:52:49.650" v="573" actId="478"/>
          <ac:picMkLst>
            <pc:docMk/>
            <pc:sldMk cId="655952832" sldId="426"/>
            <ac:picMk id="62" creationId="{36F8C356-C48B-4A56-B9B4-F9647DE0A048}"/>
          </ac:picMkLst>
        </pc:picChg>
        <pc:picChg chg="del">
          <ac:chgData name="Vu Phan (Student)" userId="73e9e9bd-e36e-465d-a473-d5808a927cc8" providerId="ADAL" clId="{ECE25D94-EB33-46B4-9306-6AF77AFFED4D}" dt="2021-12-17T18:52:49.650" v="573" actId="478"/>
          <ac:picMkLst>
            <pc:docMk/>
            <pc:sldMk cId="655952832" sldId="426"/>
            <ac:picMk id="64" creationId="{627CFDAB-48BF-4CA9-BDA6-F60ED007C7D4}"/>
          </ac:picMkLst>
        </pc:picChg>
        <pc:cxnChg chg="del mod">
          <ac:chgData name="Vu Phan (Student)" userId="73e9e9bd-e36e-465d-a473-d5808a927cc8" providerId="ADAL" clId="{ECE25D94-EB33-46B4-9306-6AF77AFFED4D}" dt="2021-12-17T18:52:49.650" v="573" actId="478"/>
          <ac:cxnSpMkLst>
            <pc:docMk/>
            <pc:sldMk cId="655952832" sldId="426"/>
            <ac:cxnSpMk id="66" creationId="{962D91B1-9EAD-4402-AEED-F7617F515CDE}"/>
          </ac:cxnSpMkLst>
        </pc:cxnChg>
      </pc:sldChg>
      <pc:sldChg chg="addSp modSp add mod">
        <pc:chgData name="Vu Phan (Student)" userId="73e9e9bd-e36e-465d-a473-d5808a927cc8" providerId="ADAL" clId="{ECE25D94-EB33-46B4-9306-6AF77AFFED4D}" dt="2021-12-21T18:54:02.464" v="2295" actId="20577"/>
        <pc:sldMkLst>
          <pc:docMk/>
          <pc:sldMk cId="3992294876" sldId="427"/>
        </pc:sldMkLst>
        <pc:spChg chg="mod">
          <ac:chgData name="Vu Phan (Student)" userId="73e9e9bd-e36e-465d-a473-d5808a927cc8" providerId="ADAL" clId="{ECE25D94-EB33-46B4-9306-6AF77AFFED4D}" dt="2021-12-21T18:54:02.464" v="2295" actId="20577"/>
          <ac:spMkLst>
            <pc:docMk/>
            <pc:sldMk cId="3992294876" sldId="427"/>
            <ac:spMk id="9" creationId="{1545A3EB-3FBA-4134-BE75-E5AB79BD24AD}"/>
          </ac:spMkLst>
        </pc:spChg>
        <pc:spChg chg="mod">
          <ac:chgData name="Vu Phan (Student)" userId="73e9e9bd-e36e-465d-a473-d5808a927cc8" providerId="ADAL" clId="{ECE25D94-EB33-46B4-9306-6AF77AFFED4D}" dt="2021-12-17T18:53:56.130" v="695" actId="14100"/>
          <ac:spMkLst>
            <pc:docMk/>
            <pc:sldMk cId="3992294876" sldId="427"/>
            <ac:spMk id="16" creationId="{0FAB1883-B25A-4C55-89FA-6E4BF0393F73}"/>
          </ac:spMkLst>
        </pc:spChg>
        <pc:picChg chg="add mod">
          <ac:chgData name="Vu Phan (Student)" userId="73e9e9bd-e36e-465d-a473-d5808a927cc8" providerId="ADAL" clId="{ECE25D94-EB33-46B4-9306-6AF77AFFED4D}" dt="2021-12-21T18:30:39.735" v="1505" actId="1035"/>
          <ac:picMkLst>
            <pc:docMk/>
            <pc:sldMk cId="3992294876" sldId="427"/>
            <ac:picMk id="3" creationId="{C46F25BB-52B1-4D25-97C1-7CE0402C440D}"/>
          </ac:picMkLst>
        </pc:picChg>
      </pc:sldChg>
      <pc:sldChg chg="modSp add mod">
        <pc:chgData name="Vu Phan (Student)" userId="73e9e9bd-e36e-465d-a473-d5808a927cc8" providerId="ADAL" clId="{ECE25D94-EB33-46B4-9306-6AF77AFFED4D}" dt="2021-12-21T18:53:00.037" v="2197" actId="20577"/>
        <pc:sldMkLst>
          <pc:docMk/>
          <pc:sldMk cId="1347211526" sldId="428"/>
        </pc:sldMkLst>
        <pc:spChg chg="mod">
          <ac:chgData name="Vu Phan (Student)" userId="73e9e9bd-e36e-465d-a473-d5808a927cc8" providerId="ADAL" clId="{ECE25D94-EB33-46B4-9306-6AF77AFFED4D}" dt="2021-12-21T18:53:00.037" v="2197" actId="20577"/>
          <ac:spMkLst>
            <pc:docMk/>
            <pc:sldMk cId="1347211526" sldId="428"/>
            <ac:spMk id="9" creationId="{1545A3EB-3FBA-4134-BE75-E5AB79BD24AD}"/>
          </ac:spMkLst>
        </pc:spChg>
      </pc:sldChg>
      <pc:sldChg chg="addSp delSp modSp add mod">
        <pc:chgData name="Vu Phan (Student)" userId="73e9e9bd-e36e-465d-a473-d5808a927cc8" providerId="ADAL" clId="{ECE25D94-EB33-46B4-9306-6AF77AFFED4D}" dt="2021-12-21T18:54:11.543" v="2313" actId="20577"/>
        <pc:sldMkLst>
          <pc:docMk/>
          <pc:sldMk cId="2171055741" sldId="429"/>
        </pc:sldMkLst>
        <pc:spChg chg="mod">
          <ac:chgData name="Vu Phan (Student)" userId="73e9e9bd-e36e-465d-a473-d5808a927cc8" providerId="ADAL" clId="{ECE25D94-EB33-46B4-9306-6AF77AFFED4D}" dt="2021-12-21T18:28:50.212" v="1436" actId="14100"/>
          <ac:spMkLst>
            <pc:docMk/>
            <pc:sldMk cId="2171055741" sldId="429"/>
            <ac:spMk id="6" creationId="{69A4872A-AAE8-419F-92C0-3085AC8EC3A6}"/>
          </ac:spMkLst>
        </pc:spChg>
        <pc:spChg chg="mod">
          <ac:chgData name="Vu Phan (Student)" userId="73e9e9bd-e36e-465d-a473-d5808a927cc8" providerId="ADAL" clId="{ECE25D94-EB33-46B4-9306-6AF77AFFED4D}" dt="2021-12-21T18:54:11.543" v="2313" actId="20577"/>
          <ac:spMkLst>
            <pc:docMk/>
            <pc:sldMk cId="2171055741" sldId="429"/>
            <ac:spMk id="9" creationId="{1545A3EB-3FBA-4134-BE75-E5AB79BD24AD}"/>
          </ac:spMkLst>
        </pc:spChg>
        <pc:spChg chg="mod">
          <ac:chgData name="Vu Phan (Student)" userId="73e9e9bd-e36e-465d-a473-d5808a927cc8" providerId="ADAL" clId="{ECE25D94-EB33-46B4-9306-6AF77AFFED4D}" dt="2021-12-21T18:28:52.586" v="1437" actId="1076"/>
          <ac:spMkLst>
            <pc:docMk/>
            <pc:sldMk cId="2171055741" sldId="429"/>
            <ac:spMk id="16" creationId="{0FAB1883-B25A-4C55-89FA-6E4BF0393F73}"/>
          </ac:spMkLst>
        </pc:spChg>
        <pc:picChg chg="del">
          <ac:chgData name="Vu Phan (Student)" userId="73e9e9bd-e36e-465d-a473-d5808a927cc8" providerId="ADAL" clId="{ECE25D94-EB33-46B4-9306-6AF77AFFED4D}" dt="2021-12-21T18:28:54.251" v="1438" actId="478"/>
          <ac:picMkLst>
            <pc:docMk/>
            <pc:sldMk cId="2171055741" sldId="429"/>
            <ac:picMk id="3" creationId="{C46F25BB-52B1-4D25-97C1-7CE0402C440D}"/>
          </ac:picMkLst>
        </pc:picChg>
        <pc:picChg chg="add mod">
          <ac:chgData name="Vu Phan (Student)" userId="73e9e9bd-e36e-465d-a473-d5808a927cc8" providerId="ADAL" clId="{ECE25D94-EB33-46B4-9306-6AF77AFFED4D}" dt="2021-12-21T18:29:01.839" v="1441" actId="27614"/>
          <ac:picMkLst>
            <pc:docMk/>
            <pc:sldMk cId="2171055741" sldId="429"/>
            <ac:picMk id="8" creationId="{E307996D-4BA4-459F-9782-E3AD086FFF23}"/>
          </ac:picMkLst>
        </pc:picChg>
      </pc:sldChg>
    </pc:docChg>
  </pc:docChgLst>
  <pc:docChgLst>
    <pc:chgData name="Vu Phan (Student)" userId="73e9e9bd-e36e-465d-a473-d5808a927cc8" providerId="ADAL" clId="{96B32A1A-9B37-4AEE-BE34-4DDE01135618}"/>
    <pc:docChg chg="undo custSel addSld delSld modSld">
      <pc:chgData name="Vu Phan (Student)" userId="73e9e9bd-e36e-465d-a473-d5808a927cc8" providerId="ADAL" clId="{96B32A1A-9B37-4AEE-BE34-4DDE01135618}" dt="2022-01-03T20:52:54.743" v="2010" actId="20577"/>
      <pc:docMkLst>
        <pc:docMk/>
      </pc:docMkLst>
      <pc:sldChg chg="modSp mod">
        <pc:chgData name="Vu Phan (Student)" userId="73e9e9bd-e36e-465d-a473-d5808a927cc8" providerId="ADAL" clId="{96B32A1A-9B37-4AEE-BE34-4DDE01135618}" dt="2022-01-03T18:15:52.533" v="30" actId="20577"/>
        <pc:sldMkLst>
          <pc:docMk/>
          <pc:sldMk cId="3291030164" sldId="256"/>
        </pc:sldMkLst>
        <pc:spChg chg="mod">
          <ac:chgData name="Vu Phan (Student)" userId="73e9e9bd-e36e-465d-a473-d5808a927cc8" providerId="ADAL" clId="{96B32A1A-9B37-4AEE-BE34-4DDE01135618}" dt="2022-01-03T18:15:52.533" v="30" actId="20577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 (Student)" userId="73e9e9bd-e36e-465d-a473-d5808a927cc8" providerId="ADAL" clId="{96B32A1A-9B37-4AEE-BE34-4DDE01135618}" dt="2022-01-03T18:15:41.254" v="0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 (Student)" userId="73e9e9bd-e36e-465d-a473-d5808a927cc8" providerId="ADAL" clId="{96B32A1A-9B37-4AEE-BE34-4DDE01135618}" dt="2022-01-03T18:43:43.166" v="725" actId="20577"/>
        <pc:sldMkLst>
          <pc:docMk/>
          <pc:sldMk cId="3874015804" sldId="259"/>
        </pc:sldMkLst>
        <pc:spChg chg="mod">
          <ac:chgData name="Vu Phan (Student)" userId="73e9e9bd-e36e-465d-a473-d5808a927cc8" providerId="ADAL" clId="{96B32A1A-9B37-4AEE-BE34-4DDE01135618}" dt="2022-01-03T18:43:43.166" v="725" actId="20577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96B32A1A-9B37-4AEE-BE34-4DDE01135618}" dt="2022-01-03T20:51:52.035" v="1891" actId="20577"/>
        <pc:sldMkLst>
          <pc:docMk/>
          <pc:sldMk cId="369560521" sldId="280"/>
        </pc:sldMkLst>
        <pc:spChg chg="mod">
          <ac:chgData name="Vu Phan (Student)" userId="73e9e9bd-e36e-465d-a473-d5808a927cc8" providerId="ADAL" clId="{96B32A1A-9B37-4AEE-BE34-4DDE01135618}" dt="2022-01-03T20:51:52.035" v="1891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 (Student)" userId="73e9e9bd-e36e-465d-a473-d5808a927cc8" providerId="ADAL" clId="{96B32A1A-9B37-4AEE-BE34-4DDE01135618}" dt="2022-01-03T20:52:54.743" v="2010" actId="20577"/>
        <pc:sldMkLst>
          <pc:docMk/>
          <pc:sldMk cId="1436093343" sldId="287"/>
        </pc:sldMkLst>
        <pc:spChg chg="mod">
          <ac:chgData name="Vu Phan (Student)" userId="73e9e9bd-e36e-465d-a473-d5808a927cc8" providerId="ADAL" clId="{96B32A1A-9B37-4AEE-BE34-4DDE01135618}" dt="2022-01-03T18:43:51.006" v="726" actId="20577"/>
          <ac:spMkLst>
            <pc:docMk/>
            <pc:sldMk cId="1436093343" sldId="287"/>
            <ac:spMk id="4" creationId="{E45FE0BF-0EB7-4287-ADE1-AF19EF72C3DD}"/>
          </ac:spMkLst>
        </pc:spChg>
        <pc:spChg chg="mod">
          <ac:chgData name="Vu Phan (Student)" userId="73e9e9bd-e36e-465d-a473-d5808a927cc8" providerId="ADAL" clId="{96B32A1A-9B37-4AEE-BE34-4DDE01135618}" dt="2022-01-03T20:52:54.743" v="2010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addSp delSp modSp mod">
        <pc:chgData name="Vu Phan (Student)" userId="73e9e9bd-e36e-465d-a473-d5808a927cc8" providerId="ADAL" clId="{96B32A1A-9B37-4AEE-BE34-4DDE01135618}" dt="2022-01-03T18:54:40.549" v="858" actId="478"/>
        <pc:sldMkLst>
          <pc:docMk/>
          <pc:sldMk cId="3230448756" sldId="430"/>
        </pc:sldMkLst>
        <pc:spChg chg="mod">
          <ac:chgData name="Vu Phan (Student)" userId="73e9e9bd-e36e-465d-a473-d5808a927cc8" providerId="ADAL" clId="{96B32A1A-9B37-4AEE-BE34-4DDE01135618}" dt="2022-01-03T18:27:57.460" v="577" actId="1076"/>
          <ac:spMkLst>
            <pc:docMk/>
            <pc:sldMk cId="3230448756" sldId="430"/>
            <ac:spMk id="4" creationId="{E45FE0BF-0EB7-4287-ADE1-AF19EF72C3DD}"/>
          </ac:spMkLst>
        </pc:spChg>
        <pc:spChg chg="mod">
          <ac:chgData name="Vu Phan (Student)" userId="73e9e9bd-e36e-465d-a473-d5808a927cc8" providerId="ADAL" clId="{96B32A1A-9B37-4AEE-BE34-4DDE01135618}" dt="2022-01-03T18:27:21.583" v="566" actId="20577"/>
          <ac:spMkLst>
            <pc:docMk/>
            <pc:sldMk cId="3230448756" sldId="430"/>
            <ac:spMk id="9" creationId="{1545A3EB-3FBA-4134-BE75-E5AB79BD24AD}"/>
          </ac:spMkLst>
        </pc:spChg>
        <pc:spChg chg="mod">
          <ac:chgData name="Vu Phan (Student)" userId="73e9e9bd-e36e-465d-a473-d5808a927cc8" providerId="ADAL" clId="{96B32A1A-9B37-4AEE-BE34-4DDE01135618}" dt="2022-01-03T18:22:52.619" v="362" actId="20577"/>
          <ac:spMkLst>
            <pc:docMk/>
            <pc:sldMk cId="3230448756" sldId="430"/>
            <ac:spMk id="16" creationId="{0FAB1883-B25A-4C55-89FA-6E4BF0393F73}"/>
          </ac:spMkLst>
        </pc:spChg>
        <pc:spChg chg="add mod">
          <ac:chgData name="Vu Phan (Student)" userId="73e9e9bd-e36e-465d-a473-d5808a927cc8" providerId="ADAL" clId="{96B32A1A-9B37-4AEE-BE34-4DDE01135618}" dt="2022-01-03T18:26:13.414" v="437" actId="207"/>
          <ac:spMkLst>
            <pc:docMk/>
            <pc:sldMk cId="3230448756" sldId="430"/>
            <ac:spMk id="17" creationId="{AC8689E1-6F78-48FA-A649-0904066F3491}"/>
          </ac:spMkLst>
        </pc:spChg>
        <pc:spChg chg="add mod">
          <ac:chgData name="Vu Phan (Student)" userId="73e9e9bd-e36e-465d-a473-d5808a927cc8" providerId="ADAL" clId="{96B32A1A-9B37-4AEE-BE34-4DDE01135618}" dt="2022-01-03T18:26:28.258" v="472" actId="20577"/>
          <ac:spMkLst>
            <pc:docMk/>
            <pc:sldMk cId="3230448756" sldId="430"/>
            <ac:spMk id="18" creationId="{CBB9B650-2A55-4BE8-AA6A-558F3AAAB4AC}"/>
          </ac:spMkLst>
        </pc:spChg>
        <pc:spChg chg="add del mod">
          <ac:chgData name="Vu Phan (Student)" userId="73e9e9bd-e36e-465d-a473-d5808a927cc8" providerId="ADAL" clId="{96B32A1A-9B37-4AEE-BE34-4DDE01135618}" dt="2022-01-03T18:54:40.549" v="858" actId="478"/>
          <ac:spMkLst>
            <pc:docMk/>
            <pc:sldMk cId="3230448756" sldId="430"/>
            <ac:spMk id="25" creationId="{89CB2671-C610-4DCD-A443-082F56D811F0}"/>
          </ac:spMkLst>
        </pc:spChg>
        <pc:graphicFrameChg chg="add mod">
          <ac:chgData name="Vu Phan (Student)" userId="73e9e9bd-e36e-465d-a473-d5808a927cc8" providerId="ADAL" clId="{96B32A1A-9B37-4AEE-BE34-4DDE01135618}" dt="2022-01-03T18:26:16.139" v="447" actId="1036"/>
          <ac:graphicFrameMkLst>
            <pc:docMk/>
            <pc:sldMk cId="3230448756" sldId="430"/>
            <ac:graphicFrameMk id="13" creationId="{51B91E0B-E360-4005-A242-06D3972DD0BE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23:43.631" v="380" actId="1076"/>
          <ac:graphicFrameMkLst>
            <pc:docMk/>
            <pc:sldMk cId="3230448756" sldId="430"/>
            <ac:graphicFrameMk id="14" creationId="{6DCF0CCE-1DA3-4844-B830-2C2FFB289D8D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23:40.990" v="379" actId="1076"/>
          <ac:graphicFrameMkLst>
            <pc:docMk/>
            <pc:sldMk cId="3230448756" sldId="430"/>
            <ac:graphicFrameMk id="15" creationId="{AFC6B12F-593A-4CA7-8844-0389D2AA1625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18.225" v="346" actId="478"/>
          <ac:graphicFrameMkLst>
            <pc:docMk/>
            <pc:sldMk cId="3230448756" sldId="430"/>
            <ac:graphicFrameMk id="19" creationId="{8EA8CA89-60FF-43D2-8D9D-DD41733416A0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16.496" v="344" actId="478"/>
          <ac:graphicFrameMkLst>
            <pc:docMk/>
            <pc:sldMk cId="3230448756" sldId="430"/>
            <ac:graphicFrameMk id="20" creationId="{7CFCFAF5-42A9-4057-B4CF-B389ACC85A9E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17.476" v="345" actId="478"/>
          <ac:graphicFrameMkLst>
            <pc:docMk/>
            <pc:sldMk cId="3230448756" sldId="430"/>
            <ac:graphicFrameMk id="21" creationId="{2291A8A9-B23E-4A7D-BDF6-622954CAC24F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14.186" v="343" actId="478"/>
          <ac:graphicFrameMkLst>
            <pc:docMk/>
            <pc:sldMk cId="3230448756" sldId="430"/>
            <ac:graphicFrameMk id="22" creationId="{0A32C3FC-2F8F-4C85-BB59-F6638729E47F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13.490" v="342" actId="478"/>
          <ac:graphicFrameMkLst>
            <pc:docMk/>
            <pc:sldMk cId="3230448756" sldId="430"/>
            <ac:graphicFrameMk id="23" creationId="{75B6B9A2-E9C2-4E91-A281-8FBF4DB325FE}"/>
          </ac:graphicFrameMkLst>
        </pc:graphicFrameChg>
        <pc:cxnChg chg="add mod">
          <ac:chgData name="Vu Phan (Student)" userId="73e9e9bd-e36e-465d-a473-d5808a927cc8" providerId="ADAL" clId="{96B32A1A-9B37-4AEE-BE34-4DDE01135618}" dt="2022-01-03T18:26:38.565" v="474" actId="208"/>
          <ac:cxnSpMkLst>
            <pc:docMk/>
            <pc:sldMk cId="3230448756" sldId="430"/>
            <ac:cxnSpMk id="3" creationId="{42BB5714-EC34-42D1-B6A5-2611C643DD5B}"/>
          </ac:cxnSpMkLst>
        </pc:cxnChg>
        <pc:cxnChg chg="add mod">
          <ac:chgData name="Vu Phan (Student)" userId="73e9e9bd-e36e-465d-a473-d5808a927cc8" providerId="ADAL" clId="{96B32A1A-9B37-4AEE-BE34-4DDE01135618}" dt="2022-01-03T18:26:44.678" v="476" actId="1076"/>
          <ac:cxnSpMkLst>
            <pc:docMk/>
            <pc:sldMk cId="3230448756" sldId="430"/>
            <ac:cxnSpMk id="24" creationId="{CA00608D-132D-47D5-A7CF-95B170A7A8B8}"/>
          </ac:cxnSpMkLst>
        </pc:cxnChg>
      </pc:sldChg>
      <pc:sldChg chg="del">
        <pc:chgData name="Vu Phan (Student)" userId="73e9e9bd-e36e-465d-a473-d5808a927cc8" providerId="ADAL" clId="{96B32A1A-9B37-4AEE-BE34-4DDE01135618}" dt="2022-01-03T18:22:08.919" v="341" actId="47"/>
        <pc:sldMkLst>
          <pc:docMk/>
          <pc:sldMk cId="1018721489" sldId="432"/>
        </pc:sldMkLst>
      </pc:sldChg>
      <pc:sldChg chg="del">
        <pc:chgData name="Vu Phan (Student)" userId="73e9e9bd-e36e-465d-a473-d5808a927cc8" providerId="ADAL" clId="{96B32A1A-9B37-4AEE-BE34-4DDE01135618}" dt="2022-01-03T18:19:28.729" v="198" actId="47"/>
        <pc:sldMkLst>
          <pc:docMk/>
          <pc:sldMk cId="4188830726" sldId="433"/>
        </pc:sldMkLst>
      </pc:sldChg>
      <pc:sldChg chg="delSp del mod">
        <pc:chgData name="Vu Phan (Student)" userId="73e9e9bd-e36e-465d-a473-d5808a927cc8" providerId="ADAL" clId="{96B32A1A-9B37-4AEE-BE34-4DDE01135618}" dt="2022-01-03T18:30:26.100" v="600" actId="47"/>
        <pc:sldMkLst>
          <pc:docMk/>
          <pc:sldMk cId="4160880797" sldId="434"/>
        </pc:sldMkLst>
        <pc:spChg chg="del">
          <ac:chgData name="Vu Phan (Student)" userId="73e9e9bd-e36e-465d-a473-d5808a927cc8" providerId="ADAL" clId="{96B32A1A-9B37-4AEE-BE34-4DDE01135618}" dt="2022-01-03T18:22:25.606" v="352" actId="478"/>
          <ac:spMkLst>
            <pc:docMk/>
            <pc:sldMk cId="4160880797" sldId="434"/>
            <ac:spMk id="10" creationId="{8966778B-2503-4189-95C7-4990893D4715}"/>
          </ac:spMkLst>
        </pc:spChg>
        <pc:graphicFrameChg chg="del">
          <ac:chgData name="Vu Phan (Student)" userId="73e9e9bd-e36e-465d-a473-d5808a927cc8" providerId="ADAL" clId="{96B32A1A-9B37-4AEE-BE34-4DDE01135618}" dt="2022-01-03T18:22:22.072" v="349" actId="478"/>
          <ac:graphicFrameMkLst>
            <pc:docMk/>
            <pc:sldMk cId="4160880797" sldId="434"/>
            <ac:graphicFrameMk id="12" creationId="{9579E5E1-F7DD-4A52-93EF-89D99E4CBB49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21.362" v="348" actId="478"/>
          <ac:graphicFrameMkLst>
            <pc:docMk/>
            <pc:sldMk cId="4160880797" sldId="434"/>
            <ac:graphicFrameMk id="13" creationId="{7CFCFAF5-42A9-4057-B4CF-B389ACC85A9E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22.858" v="350" actId="478"/>
          <ac:graphicFrameMkLst>
            <pc:docMk/>
            <pc:sldMk cId="4160880797" sldId="434"/>
            <ac:graphicFrameMk id="14" creationId="{2291A8A9-B23E-4A7D-BDF6-622954CAC24F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20.267" v="347" actId="478"/>
          <ac:graphicFrameMkLst>
            <pc:docMk/>
            <pc:sldMk cId="4160880797" sldId="434"/>
            <ac:graphicFrameMk id="15" creationId="{0A32C3FC-2F8F-4C85-BB59-F6638729E47F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23.829" v="351" actId="478"/>
          <ac:graphicFrameMkLst>
            <pc:docMk/>
            <pc:sldMk cId="4160880797" sldId="434"/>
            <ac:graphicFrameMk id="17" creationId="{75B6B9A2-E9C2-4E91-A281-8FBF4DB325FE}"/>
          </ac:graphicFrameMkLst>
        </pc:graphicFrameChg>
      </pc:sldChg>
      <pc:sldChg chg="del">
        <pc:chgData name="Vu Phan (Student)" userId="73e9e9bd-e36e-465d-a473-d5808a927cc8" providerId="ADAL" clId="{96B32A1A-9B37-4AEE-BE34-4DDE01135618}" dt="2022-01-03T18:22:08.919" v="341" actId="47"/>
        <pc:sldMkLst>
          <pc:docMk/>
          <pc:sldMk cId="1837859905" sldId="435"/>
        </pc:sldMkLst>
      </pc:sldChg>
      <pc:sldChg chg="delSp del mod">
        <pc:chgData name="Vu Phan (Student)" userId="73e9e9bd-e36e-465d-a473-d5808a927cc8" providerId="ADAL" clId="{96B32A1A-9B37-4AEE-BE34-4DDE01135618}" dt="2022-01-03T18:30:48.945" v="610" actId="47"/>
        <pc:sldMkLst>
          <pc:docMk/>
          <pc:sldMk cId="563049467" sldId="436"/>
        </pc:sldMkLst>
        <pc:spChg chg="del">
          <ac:chgData name="Vu Phan (Student)" userId="73e9e9bd-e36e-465d-a473-d5808a927cc8" providerId="ADAL" clId="{96B32A1A-9B37-4AEE-BE34-4DDE01135618}" dt="2022-01-03T18:22:31.985" v="358" actId="478"/>
          <ac:spMkLst>
            <pc:docMk/>
            <pc:sldMk cId="563049467" sldId="436"/>
            <ac:spMk id="10" creationId="{A03F5BA2-5E76-4B91-9B92-0AA773F8395D}"/>
          </ac:spMkLst>
        </pc:spChg>
        <pc:graphicFrameChg chg="del">
          <ac:chgData name="Vu Phan (Student)" userId="73e9e9bd-e36e-465d-a473-d5808a927cc8" providerId="ADAL" clId="{96B32A1A-9B37-4AEE-BE34-4DDE01135618}" dt="2022-01-03T18:22:29.439" v="355" actId="478"/>
          <ac:graphicFrameMkLst>
            <pc:docMk/>
            <pc:sldMk cId="563049467" sldId="436"/>
            <ac:graphicFrameMk id="12" creationId="{B37C1B61-4C86-4A66-AC76-59CC54505353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28.121" v="354" actId="478"/>
          <ac:graphicFrameMkLst>
            <pc:docMk/>
            <pc:sldMk cId="563049467" sldId="436"/>
            <ac:graphicFrameMk id="13" creationId="{7CFCFAF5-42A9-4057-B4CF-B389ACC85A9E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30.219" v="356" actId="478"/>
          <ac:graphicFrameMkLst>
            <pc:docMk/>
            <pc:sldMk cId="563049467" sldId="436"/>
            <ac:graphicFrameMk id="14" creationId="{2291A8A9-B23E-4A7D-BDF6-622954CAC24F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27.061" v="353" actId="478"/>
          <ac:graphicFrameMkLst>
            <pc:docMk/>
            <pc:sldMk cId="563049467" sldId="436"/>
            <ac:graphicFrameMk id="15" creationId="{0A32C3FC-2F8F-4C85-BB59-F6638729E47F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22:31.145" v="357" actId="478"/>
          <ac:graphicFrameMkLst>
            <pc:docMk/>
            <pc:sldMk cId="563049467" sldId="436"/>
            <ac:graphicFrameMk id="17" creationId="{75B6B9A2-E9C2-4E91-A281-8FBF4DB325FE}"/>
          </ac:graphicFrameMkLst>
        </pc:graphicFrameChg>
      </pc:sldChg>
      <pc:sldChg chg="del">
        <pc:chgData name="Vu Phan (Student)" userId="73e9e9bd-e36e-465d-a473-d5808a927cc8" providerId="ADAL" clId="{96B32A1A-9B37-4AEE-BE34-4DDE01135618}" dt="2022-01-03T18:22:08.919" v="341" actId="47"/>
        <pc:sldMkLst>
          <pc:docMk/>
          <pc:sldMk cId="3322866076" sldId="437"/>
        </pc:sldMkLst>
      </pc:sldChg>
      <pc:sldChg chg="addSp delSp modSp add mod">
        <pc:chgData name="Vu Phan (Student)" userId="73e9e9bd-e36e-465d-a473-d5808a927cc8" providerId="ADAL" clId="{96B32A1A-9B37-4AEE-BE34-4DDE01135618}" dt="2022-01-03T18:28:29.859" v="587" actId="1076"/>
        <pc:sldMkLst>
          <pc:docMk/>
          <pc:sldMk cId="4101492559" sldId="437"/>
        </pc:sldMkLst>
        <pc:spChg chg="mod">
          <ac:chgData name="Vu Phan (Student)" userId="73e9e9bd-e36e-465d-a473-d5808a927cc8" providerId="ADAL" clId="{96B32A1A-9B37-4AEE-BE34-4DDE01135618}" dt="2022-01-03T18:28:02.622" v="580" actId="1076"/>
          <ac:spMkLst>
            <pc:docMk/>
            <pc:sldMk cId="4101492559" sldId="437"/>
            <ac:spMk id="4" creationId="{E45FE0BF-0EB7-4287-ADE1-AF19EF72C3DD}"/>
          </ac:spMkLst>
        </pc:spChg>
        <pc:spChg chg="del">
          <ac:chgData name="Vu Phan (Student)" userId="73e9e9bd-e36e-465d-a473-d5808a927cc8" providerId="ADAL" clId="{96B32A1A-9B37-4AEE-BE34-4DDE01135618}" dt="2022-01-03T18:27:37.708" v="570" actId="478"/>
          <ac:spMkLst>
            <pc:docMk/>
            <pc:sldMk cId="4101492559" sldId="437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96B32A1A-9B37-4AEE-BE34-4DDE01135618}" dt="2022-01-03T18:27:44.014" v="573"/>
          <ac:spMkLst>
            <pc:docMk/>
            <pc:sldMk cId="4101492559" sldId="437"/>
            <ac:spMk id="10" creationId="{BE743173-F017-44B0-834E-D0CBB4C0DFF8}"/>
          </ac:spMkLst>
        </pc:spChg>
        <pc:spChg chg="add mod">
          <ac:chgData name="Vu Phan (Student)" userId="73e9e9bd-e36e-465d-a473-d5808a927cc8" providerId="ADAL" clId="{96B32A1A-9B37-4AEE-BE34-4DDE01135618}" dt="2022-01-03T18:27:52.473" v="575"/>
          <ac:spMkLst>
            <pc:docMk/>
            <pc:sldMk cId="4101492559" sldId="437"/>
            <ac:spMk id="11" creationId="{C0215695-A337-46E5-A2D7-9BC569E9698C}"/>
          </ac:spMkLst>
        </pc:spChg>
        <pc:spChg chg="add mod">
          <ac:chgData name="Vu Phan (Student)" userId="73e9e9bd-e36e-465d-a473-d5808a927cc8" providerId="ADAL" clId="{96B32A1A-9B37-4AEE-BE34-4DDE01135618}" dt="2022-01-03T18:28:00.310" v="578"/>
          <ac:spMkLst>
            <pc:docMk/>
            <pc:sldMk cId="4101492559" sldId="437"/>
            <ac:spMk id="13" creationId="{DFF913F1-96BA-42DF-8783-1C4CD1F0ABA4}"/>
          </ac:spMkLst>
        </pc:spChg>
        <pc:spChg chg="mod">
          <ac:chgData name="Vu Phan (Student)" userId="73e9e9bd-e36e-465d-a473-d5808a927cc8" providerId="ADAL" clId="{96B32A1A-9B37-4AEE-BE34-4DDE01135618}" dt="2022-01-03T18:22:59" v="365" actId="20577"/>
          <ac:spMkLst>
            <pc:docMk/>
            <pc:sldMk cId="4101492559" sldId="437"/>
            <ac:spMk id="16" creationId="{0FAB1883-B25A-4C55-89FA-6E4BF0393F73}"/>
          </ac:spMkLst>
        </pc:spChg>
        <pc:graphicFrameChg chg="add mod">
          <ac:chgData name="Vu Phan (Student)" userId="73e9e9bd-e36e-465d-a473-d5808a927cc8" providerId="ADAL" clId="{96B32A1A-9B37-4AEE-BE34-4DDE01135618}" dt="2022-01-03T18:27:48.442" v="574" actId="1076"/>
          <ac:graphicFrameMkLst>
            <pc:docMk/>
            <pc:sldMk cId="4101492559" sldId="437"/>
            <ac:graphicFrameMk id="8" creationId="{6621F695-5C72-4AA8-BD20-AE53CE73D7BC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28:24.303" v="586" actId="1076"/>
          <ac:graphicFrameMkLst>
            <pc:docMk/>
            <pc:sldMk cId="4101492559" sldId="437"/>
            <ac:graphicFrameMk id="15" creationId="{D6DD8186-3187-4456-A26C-C840188382E6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28:29.859" v="587" actId="1076"/>
          <ac:graphicFrameMkLst>
            <pc:docMk/>
            <pc:sldMk cId="4101492559" sldId="437"/>
            <ac:graphicFrameMk id="17" creationId="{37990DD5-253C-489E-A366-664674C730C7}"/>
          </ac:graphicFrameMkLst>
        </pc:graphicFrameChg>
        <pc:cxnChg chg="add mod">
          <ac:chgData name="Vu Phan (Student)" userId="73e9e9bd-e36e-465d-a473-d5808a927cc8" providerId="ADAL" clId="{96B32A1A-9B37-4AEE-BE34-4DDE01135618}" dt="2022-01-03T18:27:52.473" v="575"/>
          <ac:cxnSpMkLst>
            <pc:docMk/>
            <pc:sldMk cId="4101492559" sldId="437"/>
            <ac:cxnSpMk id="12" creationId="{AA60C3C5-2963-4280-8497-01C3E9EA464C}"/>
          </ac:cxnSpMkLst>
        </pc:cxnChg>
        <pc:cxnChg chg="add mod">
          <ac:chgData name="Vu Phan (Student)" userId="73e9e9bd-e36e-465d-a473-d5808a927cc8" providerId="ADAL" clId="{96B32A1A-9B37-4AEE-BE34-4DDE01135618}" dt="2022-01-03T18:28:00.310" v="578"/>
          <ac:cxnSpMkLst>
            <pc:docMk/>
            <pc:sldMk cId="4101492559" sldId="437"/>
            <ac:cxnSpMk id="14" creationId="{1CFA1BCA-3A84-4B69-BE01-5ABFE956AEA2}"/>
          </ac:cxnSpMkLst>
        </pc:cxnChg>
      </pc:sldChg>
      <pc:sldChg chg="del">
        <pc:chgData name="Vu Phan (Student)" userId="73e9e9bd-e36e-465d-a473-d5808a927cc8" providerId="ADAL" clId="{96B32A1A-9B37-4AEE-BE34-4DDE01135618}" dt="2022-01-03T18:19:28.729" v="198" actId="47"/>
        <pc:sldMkLst>
          <pc:docMk/>
          <pc:sldMk cId="393943068" sldId="438"/>
        </pc:sldMkLst>
      </pc:sldChg>
      <pc:sldChg chg="addSp delSp modSp add mod">
        <pc:chgData name="Vu Phan (Student)" userId="73e9e9bd-e36e-465d-a473-d5808a927cc8" providerId="ADAL" clId="{96B32A1A-9B37-4AEE-BE34-4DDE01135618}" dt="2022-01-03T18:29:35.013" v="598" actId="1076"/>
        <pc:sldMkLst>
          <pc:docMk/>
          <pc:sldMk cId="445761690" sldId="438"/>
        </pc:sldMkLst>
        <pc:spChg chg="add mod">
          <ac:chgData name="Vu Phan (Student)" userId="73e9e9bd-e36e-465d-a473-d5808a927cc8" providerId="ADAL" clId="{96B32A1A-9B37-4AEE-BE34-4DDE01135618}" dt="2022-01-03T18:28:07.812" v="581"/>
          <ac:spMkLst>
            <pc:docMk/>
            <pc:sldMk cId="445761690" sldId="438"/>
            <ac:spMk id="8" creationId="{4A7B77EC-36AD-4A8C-847B-8573CA5D4446}"/>
          </ac:spMkLst>
        </pc:spChg>
        <pc:spChg chg="del">
          <ac:chgData name="Vu Phan (Student)" userId="73e9e9bd-e36e-465d-a473-d5808a927cc8" providerId="ADAL" clId="{96B32A1A-9B37-4AEE-BE34-4DDE01135618}" dt="2022-01-03T18:27:39.218" v="571" actId="478"/>
          <ac:spMkLst>
            <pc:docMk/>
            <pc:sldMk cId="445761690" sldId="438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96B32A1A-9B37-4AEE-BE34-4DDE01135618}" dt="2022-01-03T18:28:07.812" v="581"/>
          <ac:spMkLst>
            <pc:docMk/>
            <pc:sldMk cId="445761690" sldId="438"/>
            <ac:spMk id="10" creationId="{8EE345BF-150C-4DFC-BD5E-CB491AF84EB5}"/>
          </ac:spMkLst>
        </pc:spChg>
        <pc:spChg chg="add mod">
          <ac:chgData name="Vu Phan (Student)" userId="73e9e9bd-e36e-465d-a473-d5808a927cc8" providerId="ADAL" clId="{96B32A1A-9B37-4AEE-BE34-4DDE01135618}" dt="2022-01-03T18:28:07.812" v="581"/>
          <ac:spMkLst>
            <pc:docMk/>
            <pc:sldMk cId="445761690" sldId="438"/>
            <ac:spMk id="12" creationId="{6A1E845F-D751-47CF-B462-1AA4C9208D82}"/>
          </ac:spMkLst>
        </pc:spChg>
        <pc:spChg chg="mod">
          <ac:chgData name="Vu Phan (Student)" userId="73e9e9bd-e36e-465d-a473-d5808a927cc8" providerId="ADAL" clId="{96B32A1A-9B37-4AEE-BE34-4DDE01135618}" dt="2022-01-03T18:23:04.219" v="368" actId="20577"/>
          <ac:spMkLst>
            <pc:docMk/>
            <pc:sldMk cId="445761690" sldId="438"/>
            <ac:spMk id="16" creationId="{0FAB1883-B25A-4C55-89FA-6E4BF0393F73}"/>
          </ac:spMkLst>
        </pc:spChg>
        <pc:graphicFrameChg chg="add mod">
          <ac:chgData name="Vu Phan (Student)" userId="73e9e9bd-e36e-465d-a473-d5808a927cc8" providerId="ADAL" clId="{96B32A1A-9B37-4AEE-BE34-4DDE01135618}" dt="2022-01-03T18:29:17.109" v="591" actId="1076"/>
          <ac:graphicFrameMkLst>
            <pc:docMk/>
            <pc:sldMk cId="445761690" sldId="438"/>
            <ac:graphicFrameMk id="14" creationId="{D66B1053-5C8D-4F7B-A090-606C5101023F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29:29.069" v="597" actId="1076"/>
          <ac:graphicFrameMkLst>
            <pc:docMk/>
            <pc:sldMk cId="445761690" sldId="438"/>
            <ac:graphicFrameMk id="15" creationId="{88E4BE12-FFED-4DCB-B0DC-F2A685A1A912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29:35.013" v="598" actId="1076"/>
          <ac:graphicFrameMkLst>
            <pc:docMk/>
            <pc:sldMk cId="445761690" sldId="438"/>
            <ac:graphicFrameMk id="17" creationId="{F1E81AEF-C322-4F4B-8393-5FAA2544C707}"/>
          </ac:graphicFrameMkLst>
        </pc:graphicFrameChg>
        <pc:cxnChg chg="add mod">
          <ac:chgData name="Vu Phan (Student)" userId="73e9e9bd-e36e-465d-a473-d5808a927cc8" providerId="ADAL" clId="{96B32A1A-9B37-4AEE-BE34-4DDE01135618}" dt="2022-01-03T18:28:07.812" v="581"/>
          <ac:cxnSpMkLst>
            <pc:docMk/>
            <pc:sldMk cId="445761690" sldId="438"/>
            <ac:cxnSpMk id="11" creationId="{9783F562-9105-4487-AA81-4E90BE75E81B}"/>
          </ac:cxnSpMkLst>
        </pc:cxnChg>
        <pc:cxnChg chg="add mod">
          <ac:chgData name="Vu Phan (Student)" userId="73e9e9bd-e36e-465d-a473-d5808a927cc8" providerId="ADAL" clId="{96B32A1A-9B37-4AEE-BE34-4DDE01135618}" dt="2022-01-03T18:28:07.812" v="581"/>
          <ac:cxnSpMkLst>
            <pc:docMk/>
            <pc:sldMk cId="445761690" sldId="438"/>
            <ac:cxnSpMk id="13" creationId="{E7C1B085-DA5B-40C2-AE0D-DFDE5A8E2A48}"/>
          </ac:cxnSpMkLst>
        </pc:cxnChg>
      </pc:sldChg>
      <pc:sldChg chg="addSp delSp modSp add mod">
        <pc:chgData name="Vu Phan (Student)" userId="73e9e9bd-e36e-465d-a473-d5808a927cc8" providerId="ADAL" clId="{96B32A1A-9B37-4AEE-BE34-4DDE01135618}" dt="2022-01-03T18:34:35.460" v="648" actId="1076"/>
        <pc:sldMkLst>
          <pc:docMk/>
          <pc:sldMk cId="1569192236" sldId="439"/>
        </pc:sldMkLst>
        <pc:spChg chg="mod">
          <ac:chgData name="Vu Phan (Student)" userId="73e9e9bd-e36e-465d-a473-d5808a927cc8" providerId="ADAL" clId="{96B32A1A-9B37-4AEE-BE34-4DDE01135618}" dt="2022-01-03T18:30:31.962" v="602" actId="20577"/>
          <ac:spMkLst>
            <pc:docMk/>
            <pc:sldMk cId="1569192236" sldId="439"/>
            <ac:spMk id="6" creationId="{69A4872A-AAE8-419F-92C0-3085AC8EC3A6}"/>
          </ac:spMkLst>
        </pc:spChg>
        <pc:graphicFrameChg chg="del">
          <ac:chgData name="Vu Phan (Student)" userId="73e9e9bd-e36e-465d-a473-d5808a927cc8" providerId="ADAL" clId="{96B32A1A-9B37-4AEE-BE34-4DDE01135618}" dt="2022-01-03T18:30:29.452" v="601" actId="478"/>
          <ac:graphicFrameMkLst>
            <pc:docMk/>
            <pc:sldMk cId="1569192236" sldId="439"/>
            <ac:graphicFrameMk id="13" creationId="{51B91E0B-E360-4005-A242-06D3972DD0BE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30:29.452" v="601" actId="478"/>
          <ac:graphicFrameMkLst>
            <pc:docMk/>
            <pc:sldMk cId="1569192236" sldId="439"/>
            <ac:graphicFrameMk id="14" creationId="{6DCF0CCE-1DA3-4844-B830-2C2FFB289D8D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30:29.452" v="601" actId="478"/>
          <ac:graphicFrameMkLst>
            <pc:docMk/>
            <pc:sldMk cId="1569192236" sldId="439"/>
            <ac:graphicFrameMk id="15" creationId="{AFC6B12F-593A-4CA7-8844-0389D2AA1625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34:11.917" v="642" actId="1076"/>
          <ac:graphicFrameMkLst>
            <pc:docMk/>
            <pc:sldMk cId="1569192236" sldId="439"/>
            <ac:graphicFrameMk id="19" creationId="{51B91E0B-E360-4005-A242-06D3972DD0BE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34:30.250" v="647" actId="1076"/>
          <ac:graphicFrameMkLst>
            <pc:docMk/>
            <pc:sldMk cId="1569192236" sldId="439"/>
            <ac:graphicFrameMk id="20" creationId="{6DCF0CCE-1DA3-4844-B830-2C2FFB289D8D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34:35.460" v="648" actId="1076"/>
          <ac:graphicFrameMkLst>
            <pc:docMk/>
            <pc:sldMk cId="1569192236" sldId="439"/>
            <ac:graphicFrameMk id="21" creationId="{AFC6B12F-593A-4CA7-8844-0389D2AA1625}"/>
          </ac:graphicFrameMkLst>
        </pc:graphicFrameChg>
      </pc:sldChg>
      <pc:sldChg chg="del">
        <pc:chgData name="Vu Phan (Student)" userId="73e9e9bd-e36e-465d-a473-d5808a927cc8" providerId="ADAL" clId="{96B32A1A-9B37-4AEE-BE34-4DDE01135618}" dt="2022-01-03T18:19:28.729" v="198" actId="47"/>
        <pc:sldMkLst>
          <pc:docMk/>
          <pc:sldMk cId="2580152270" sldId="439"/>
        </pc:sldMkLst>
      </pc:sldChg>
      <pc:sldChg chg="addSp modSp add mod">
        <pc:chgData name="Vu Phan (Student)" userId="73e9e9bd-e36e-465d-a473-d5808a927cc8" providerId="ADAL" clId="{96B32A1A-9B37-4AEE-BE34-4DDE01135618}" dt="2022-01-03T18:35:11.709" v="657" actId="1076"/>
        <pc:sldMkLst>
          <pc:docMk/>
          <pc:sldMk cId="1868674166" sldId="440"/>
        </pc:sldMkLst>
        <pc:spChg chg="mod">
          <ac:chgData name="Vu Phan (Student)" userId="73e9e9bd-e36e-465d-a473-d5808a927cc8" providerId="ADAL" clId="{96B32A1A-9B37-4AEE-BE34-4DDE01135618}" dt="2022-01-03T18:30:39.295" v="605" actId="20577"/>
          <ac:spMkLst>
            <pc:docMk/>
            <pc:sldMk cId="1868674166" sldId="440"/>
            <ac:spMk id="16" creationId="{0FAB1883-B25A-4C55-89FA-6E4BF0393F73}"/>
          </ac:spMkLst>
        </pc:spChg>
        <pc:graphicFrameChg chg="add mod">
          <ac:chgData name="Vu Phan (Student)" userId="73e9e9bd-e36e-465d-a473-d5808a927cc8" providerId="ADAL" clId="{96B32A1A-9B37-4AEE-BE34-4DDE01135618}" dt="2022-01-03T18:34:55.538" v="651" actId="1076"/>
          <ac:graphicFrameMkLst>
            <pc:docMk/>
            <pc:sldMk cId="1868674166" sldId="440"/>
            <ac:graphicFrameMk id="12" creationId="{6621F695-5C72-4AA8-BD20-AE53CE73D7BC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35:04.969" v="656" actId="1076"/>
          <ac:graphicFrameMkLst>
            <pc:docMk/>
            <pc:sldMk cId="1868674166" sldId="440"/>
            <ac:graphicFrameMk id="13" creationId="{D6DD8186-3187-4456-A26C-C840188382E6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35:11.709" v="657" actId="1076"/>
          <ac:graphicFrameMkLst>
            <pc:docMk/>
            <pc:sldMk cId="1868674166" sldId="440"/>
            <ac:graphicFrameMk id="14" creationId="{37990DD5-253C-489E-A366-664674C730C7}"/>
          </ac:graphicFrameMkLst>
        </pc:graphicFrameChg>
      </pc:sldChg>
      <pc:sldChg chg="addSp modSp add mod">
        <pc:chgData name="Vu Phan (Student)" userId="73e9e9bd-e36e-465d-a473-d5808a927cc8" providerId="ADAL" clId="{96B32A1A-9B37-4AEE-BE34-4DDE01135618}" dt="2022-01-03T18:36:05.359" v="667" actId="1076"/>
        <pc:sldMkLst>
          <pc:docMk/>
          <pc:sldMk cId="1251890473" sldId="441"/>
        </pc:sldMkLst>
        <pc:spChg chg="mod">
          <ac:chgData name="Vu Phan (Student)" userId="73e9e9bd-e36e-465d-a473-d5808a927cc8" providerId="ADAL" clId="{96B32A1A-9B37-4AEE-BE34-4DDE01135618}" dt="2022-01-03T18:30:43.939" v="608" actId="20577"/>
          <ac:spMkLst>
            <pc:docMk/>
            <pc:sldMk cId="1251890473" sldId="441"/>
            <ac:spMk id="16" creationId="{0FAB1883-B25A-4C55-89FA-6E4BF0393F73}"/>
          </ac:spMkLst>
        </pc:spChg>
        <pc:graphicFrameChg chg="add mod">
          <ac:chgData name="Vu Phan (Student)" userId="73e9e9bd-e36e-465d-a473-d5808a927cc8" providerId="ADAL" clId="{96B32A1A-9B37-4AEE-BE34-4DDE01135618}" dt="2022-01-03T18:35:33.844" v="661" actId="1076"/>
          <ac:graphicFrameMkLst>
            <pc:docMk/>
            <pc:sldMk cId="1251890473" sldId="441"/>
            <ac:graphicFrameMk id="12" creationId="{D66B1053-5C8D-4F7B-A090-606C5101023F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35:56.016" v="666" actId="1076"/>
          <ac:graphicFrameMkLst>
            <pc:docMk/>
            <pc:sldMk cId="1251890473" sldId="441"/>
            <ac:graphicFrameMk id="13" creationId="{88E4BE12-FFED-4DCB-B0DC-F2A685A1A912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36:05.359" v="667" actId="1076"/>
          <ac:graphicFrameMkLst>
            <pc:docMk/>
            <pc:sldMk cId="1251890473" sldId="441"/>
            <ac:graphicFrameMk id="14" creationId="{F1E81AEF-C322-4F4B-8393-5FAA2544C707}"/>
          </ac:graphicFrameMkLst>
        </pc:graphicFrameChg>
      </pc:sldChg>
      <pc:sldChg chg="addSp modSp add mod">
        <pc:chgData name="Vu Phan (Student)" userId="73e9e9bd-e36e-465d-a473-d5808a927cc8" providerId="ADAL" clId="{96B32A1A-9B37-4AEE-BE34-4DDE01135618}" dt="2022-01-03T18:42:05.731" v="676" actId="1076"/>
        <pc:sldMkLst>
          <pc:docMk/>
          <pc:sldMk cId="361327761" sldId="442"/>
        </pc:sldMkLst>
        <pc:spChg chg="mod">
          <ac:chgData name="Vu Phan (Student)" userId="73e9e9bd-e36e-465d-a473-d5808a927cc8" providerId="ADAL" clId="{96B32A1A-9B37-4AEE-BE34-4DDE01135618}" dt="2022-01-03T18:31:01.838" v="632" actId="14100"/>
          <ac:spMkLst>
            <pc:docMk/>
            <pc:sldMk cId="361327761" sldId="442"/>
            <ac:spMk id="6" creationId="{69A4872A-AAE8-419F-92C0-3085AC8EC3A6}"/>
          </ac:spMkLst>
        </pc:spChg>
        <pc:spChg chg="mod">
          <ac:chgData name="Vu Phan (Student)" userId="73e9e9bd-e36e-465d-a473-d5808a927cc8" providerId="ADAL" clId="{96B32A1A-9B37-4AEE-BE34-4DDE01135618}" dt="2022-01-03T18:31:08.154" v="633" actId="1076"/>
          <ac:spMkLst>
            <pc:docMk/>
            <pc:sldMk cId="361327761" sldId="442"/>
            <ac:spMk id="16" creationId="{0FAB1883-B25A-4C55-89FA-6E4BF0393F73}"/>
          </ac:spMkLst>
        </pc:spChg>
        <pc:graphicFrameChg chg="add mod">
          <ac:chgData name="Vu Phan (Student)" userId="73e9e9bd-e36e-465d-a473-d5808a927cc8" providerId="ADAL" clId="{96B32A1A-9B37-4AEE-BE34-4DDE01135618}" dt="2022-01-03T18:41:51.493" v="670" actId="1076"/>
          <ac:graphicFrameMkLst>
            <pc:docMk/>
            <pc:sldMk cId="361327761" sldId="442"/>
            <ac:graphicFrameMk id="12" creationId="{51B91E0B-E360-4005-A242-06D3972DD0BE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42:02.513" v="675" actId="1076"/>
          <ac:graphicFrameMkLst>
            <pc:docMk/>
            <pc:sldMk cId="361327761" sldId="442"/>
            <ac:graphicFrameMk id="13" creationId="{6DCF0CCE-1DA3-4844-B830-2C2FFB289D8D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42:05.731" v="676" actId="1076"/>
          <ac:graphicFrameMkLst>
            <pc:docMk/>
            <pc:sldMk cId="361327761" sldId="442"/>
            <ac:graphicFrameMk id="14" creationId="{AFC6B12F-593A-4CA7-8844-0389D2AA1625}"/>
          </ac:graphicFrameMkLst>
        </pc:graphicFrameChg>
      </pc:sldChg>
      <pc:sldChg chg="addSp modSp add mod">
        <pc:chgData name="Vu Phan (Student)" userId="73e9e9bd-e36e-465d-a473-d5808a927cc8" providerId="ADAL" clId="{96B32A1A-9B37-4AEE-BE34-4DDE01135618}" dt="2022-01-03T18:42:52.930" v="685" actId="1076"/>
        <pc:sldMkLst>
          <pc:docMk/>
          <pc:sldMk cId="4101425071" sldId="443"/>
        </pc:sldMkLst>
        <pc:spChg chg="mod">
          <ac:chgData name="Vu Phan (Student)" userId="73e9e9bd-e36e-465d-a473-d5808a927cc8" providerId="ADAL" clId="{96B32A1A-9B37-4AEE-BE34-4DDE01135618}" dt="2022-01-03T18:31:13.538" v="636" actId="20577"/>
          <ac:spMkLst>
            <pc:docMk/>
            <pc:sldMk cId="4101425071" sldId="443"/>
            <ac:spMk id="16" creationId="{0FAB1883-B25A-4C55-89FA-6E4BF0393F73}"/>
          </ac:spMkLst>
        </pc:spChg>
        <pc:graphicFrameChg chg="add mod">
          <ac:chgData name="Vu Phan (Student)" userId="73e9e9bd-e36e-465d-a473-d5808a927cc8" providerId="ADAL" clId="{96B32A1A-9B37-4AEE-BE34-4DDE01135618}" dt="2022-01-03T18:42:33.970" v="679" actId="1076"/>
          <ac:graphicFrameMkLst>
            <pc:docMk/>
            <pc:sldMk cId="4101425071" sldId="443"/>
            <ac:graphicFrameMk id="12" creationId="{6621F695-5C72-4AA8-BD20-AE53CE73D7BC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42:41.935" v="682" actId="1076"/>
          <ac:graphicFrameMkLst>
            <pc:docMk/>
            <pc:sldMk cId="4101425071" sldId="443"/>
            <ac:graphicFrameMk id="13" creationId="{D6DD8186-3187-4456-A26C-C840188382E6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42:52.930" v="685" actId="1076"/>
          <ac:graphicFrameMkLst>
            <pc:docMk/>
            <pc:sldMk cId="4101425071" sldId="443"/>
            <ac:graphicFrameMk id="14" creationId="{37990DD5-253C-489E-A366-664674C730C7}"/>
          </ac:graphicFrameMkLst>
        </pc:graphicFrameChg>
      </pc:sldChg>
      <pc:sldChg chg="addSp modSp add mod">
        <pc:chgData name="Vu Phan (Student)" userId="73e9e9bd-e36e-465d-a473-d5808a927cc8" providerId="ADAL" clId="{96B32A1A-9B37-4AEE-BE34-4DDE01135618}" dt="2022-01-03T18:43:23.156" v="694" actId="1076"/>
        <pc:sldMkLst>
          <pc:docMk/>
          <pc:sldMk cId="2503981044" sldId="444"/>
        </pc:sldMkLst>
        <pc:spChg chg="mod">
          <ac:chgData name="Vu Phan (Student)" userId="73e9e9bd-e36e-465d-a473-d5808a927cc8" providerId="ADAL" clId="{96B32A1A-9B37-4AEE-BE34-4DDE01135618}" dt="2022-01-03T18:31:18.311" v="639" actId="20577"/>
          <ac:spMkLst>
            <pc:docMk/>
            <pc:sldMk cId="2503981044" sldId="444"/>
            <ac:spMk id="16" creationId="{0FAB1883-B25A-4C55-89FA-6E4BF0393F73}"/>
          </ac:spMkLst>
        </pc:spChg>
        <pc:graphicFrameChg chg="add mod">
          <ac:chgData name="Vu Phan (Student)" userId="73e9e9bd-e36e-465d-a473-d5808a927cc8" providerId="ADAL" clId="{96B32A1A-9B37-4AEE-BE34-4DDE01135618}" dt="2022-01-03T18:43:03.369" v="688" actId="1076"/>
          <ac:graphicFrameMkLst>
            <pc:docMk/>
            <pc:sldMk cId="2503981044" sldId="444"/>
            <ac:graphicFrameMk id="12" creationId="{D66B1053-5C8D-4F7B-A090-606C5101023F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43:18.272" v="693" actId="1076"/>
          <ac:graphicFrameMkLst>
            <pc:docMk/>
            <pc:sldMk cId="2503981044" sldId="444"/>
            <ac:graphicFrameMk id="13" creationId="{88E4BE12-FFED-4DCB-B0DC-F2A685A1A912}"/>
          </ac:graphicFrameMkLst>
        </pc:graphicFrameChg>
        <pc:graphicFrameChg chg="add mod">
          <ac:chgData name="Vu Phan (Student)" userId="73e9e9bd-e36e-465d-a473-d5808a927cc8" providerId="ADAL" clId="{96B32A1A-9B37-4AEE-BE34-4DDE01135618}" dt="2022-01-03T18:43:23.156" v="694" actId="1076"/>
          <ac:graphicFrameMkLst>
            <pc:docMk/>
            <pc:sldMk cId="2503981044" sldId="444"/>
            <ac:graphicFrameMk id="14" creationId="{F1E81AEF-C322-4F4B-8393-5FAA2544C707}"/>
          </ac:graphicFrameMkLst>
        </pc:graphicFrameChg>
      </pc:sldChg>
      <pc:sldChg chg="addSp delSp modSp add mod">
        <pc:chgData name="Vu Phan (Student)" userId="73e9e9bd-e36e-465d-a473-d5808a927cc8" providerId="ADAL" clId="{96B32A1A-9B37-4AEE-BE34-4DDE01135618}" dt="2022-01-03T19:10:49.954" v="1139" actId="20577"/>
        <pc:sldMkLst>
          <pc:docMk/>
          <pc:sldMk cId="196420734" sldId="445"/>
        </pc:sldMkLst>
        <pc:spChg chg="mod">
          <ac:chgData name="Vu Phan (Student)" userId="73e9e9bd-e36e-465d-a473-d5808a927cc8" providerId="ADAL" clId="{96B32A1A-9B37-4AEE-BE34-4DDE01135618}" dt="2022-01-03T18:44:13.298" v="764" actId="20577"/>
          <ac:spMkLst>
            <pc:docMk/>
            <pc:sldMk cId="196420734" sldId="445"/>
            <ac:spMk id="4" creationId="{E45FE0BF-0EB7-4287-ADE1-AF19EF72C3DD}"/>
          </ac:spMkLst>
        </pc:spChg>
        <pc:spChg chg="mod">
          <ac:chgData name="Vu Phan (Student)" userId="73e9e9bd-e36e-465d-a473-d5808a927cc8" providerId="ADAL" clId="{96B32A1A-9B37-4AEE-BE34-4DDE01135618}" dt="2022-01-03T18:44:26.261" v="777" actId="14100"/>
          <ac:spMkLst>
            <pc:docMk/>
            <pc:sldMk cId="196420734" sldId="445"/>
            <ac:spMk id="6" creationId="{69A4872A-AAE8-419F-92C0-3085AC8EC3A6}"/>
          </ac:spMkLst>
        </pc:spChg>
        <pc:spChg chg="del">
          <ac:chgData name="Vu Phan (Student)" userId="73e9e9bd-e36e-465d-a473-d5808a927cc8" providerId="ADAL" clId="{96B32A1A-9B37-4AEE-BE34-4DDE01135618}" dt="2022-01-03T18:44:28.217" v="778" actId="478"/>
          <ac:spMkLst>
            <pc:docMk/>
            <pc:sldMk cId="196420734" sldId="445"/>
            <ac:spMk id="9" creationId="{1545A3EB-3FBA-4134-BE75-E5AB79BD24AD}"/>
          </ac:spMkLst>
        </pc:spChg>
        <pc:spChg chg="add mod">
          <ac:chgData name="Vu Phan (Student)" userId="73e9e9bd-e36e-465d-a473-d5808a927cc8" providerId="ADAL" clId="{96B32A1A-9B37-4AEE-BE34-4DDE01135618}" dt="2022-01-03T18:53:54.716" v="840" actId="14100"/>
          <ac:spMkLst>
            <pc:docMk/>
            <pc:sldMk cId="196420734" sldId="445"/>
            <ac:spMk id="15" creationId="{38CB10FE-6077-4642-A10A-9718E9D91FD9}"/>
          </ac:spMkLst>
        </pc:spChg>
        <pc:spChg chg="del">
          <ac:chgData name="Vu Phan (Student)" userId="73e9e9bd-e36e-465d-a473-d5808a927cc8" providerId="ADAL" clId="{96B32A1A-9B37-4AEE-BE34-4DDE01135618}" dt="2022-01-03T18:44:15.918" v="765" actId="478"/>
          <ac:spMkLst>
            <pc:docMk/>
            <pc:sldMk cId="196420734" sldId="445"/>
            <ac:spMk id="16" creationId="{0FAB1883-B25A-4C55-89FA-6E4BF0393F73}"/>
          </ac:spMkLst>
        </pc:spChg>
        <pc:spChg chg="del">
          <ac:chgData name="Vu Phan (Student)" userId="73e9e9bd-e36e-465d-a473-d5808a927cc8" providerId="ADAL" clId="{96B32A1A-9B37-4AEE-BE34-4DDE01135618}" dt="2022-01-03T18:43:59.149" v="730" actId="478"/>
          <ac:spMkLst>
            <pc:docMk/>
            <pc:sldMk cId="196420734" sldId="445"/>
            <ac:spMk id="17" creationId="{AC8689E1-6F78-48FA-A649-0904066F3491}"/>
          </ac:spMkLst>
        </pc:spChg>
        <pc:spChg chg="del">
          <ac:chgData name="Vu Phan (Student)" userId="73e9e9bd-e36e-465d-a473-d5808a927cc8" providerId="ADAL" clId="{96B32A1A-9B37-4AEE-BE34-4DDE01135618}" dt="2022-01-03T18:43:57.632" v="729" actId="478"/>
          <ac:spMkLst>
            <pc:docMk/>
            <pc:sldMk cId="196420734" sldId="445"/>
            <ac:spMk id="18" creationId="{CBB9B650-2A55-4BE8-AA6A-558F3AAAB4AC}"/>
          </ac:spMkLst>
        </pc:spChg>
        <pc:spChg chg="add mod">
          <ac:chgData name="Vu Phan (Student)" userId="73e9e9bd-e36e-465d-a473-d5808a927cc8" providerId="ADAL" clId="{96B32A1A-9B37-4AEE-BE34-4DDE01135618}" dt="2022-01-03T19:10:49.954" v="1139" actId="20577"/>
          <ac:spMkLst>
            <pc:docMk/>
            <pc:sldMk cId="196420734" sldId="445"/>
            <ac:spMk id="19" creationId="{7BA3F11F-AA53-4604-A363-B1E150BD6809}"/>
          </ac:spMkLst>
        </pc:spChg>
        <pc:spChg chg="add mod">
          <ac:chgData name="Vu Phan (Student)" userId="73e9e9bd-e36e-465d-a473-d5808a927cc8" providerId="ADAL" clId="{96B32A1A-9B37-4AEE-BE34-4DDE01135618}" dt="2022-01-03T19:08:49.868" v="955"/>
          <ac:spMkLst>
            <pc:docMk/>
            <pc:sldMk cId="196420734" sldId="445"/>
            <ac:spMk id="21" creationId="{7D0EB639-52D8-4406-A472-2F6E54EE797E}"/>
          </ac:spMkLst>
        </pc:spChg>
        <pc:spChg chg="add mod">
          <ac:chgData name="Vu Phan (Student)" userId="73e9e9bd-e36e-465d-a473-d5808a927cc8" providerId="ADAL" clId="{96B32A1A-9B37-4AEE-BE34-4DDE01135618}" dt="2022-01-03T19:08:49.868" v="955"/>
          <ac:spMkLst>
            <pc:docMk/>
            <pc:sldMk cId="196420734" sldId="445"/>
            <ac:spMk id="23" creationId="{A54E44D3-E0A3-45E5-944E-718C00FF95B7}"/>
          </ac:spMkLst>
        </pc:spChg>
        <pc:graphicFrameChg chg="del">
          <ac:chgData name="Vu Phan (Student)" userId="73e9e9bd-e36e-465d-a473-d5808a927cc8" providerId="ADAL" clId="{96B32A1A-9B37-4AEE-BE34-4DDE01135618}" dt="2022-01-03T18:43:59.939" v="731" actId="478"/>
          <ac:graphicFrameMkLst>
            <pc:docMk/>
            <pc:sldMk cId="196420734" sldId="445"/>
            <ac:graphicFrameMk id="12" creationId="{D66B1053-5C8D-4F7B-A090-606C5101023F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43:55.285" v="728" actId="478"/>
          <ac:graphicFrameMkLst>
            <pc:docMk/>
            <pc:sldMk cId="196420734" sldId="445"/>
            <ac:graphicFrameMk id="13" creationId="{88E4BE12-FFED-4DCB-B0DC-F2A685A1A912}"/>
          </ac:graphicFrameMkLst>
        </pc:graphicFrameChg>
        <pc:graphicFrameChg chg="del">
          <ac:chgData name="Vu Phan (Student)" userId="73e9e9bd-e36e-465d-a473-d5808a927cc8" providerId="ADAL" clId="{96B32A1A-9B37-4AEE-BE34-4DDE01135618}" dt="2022-01-03T18:44:02.068" v="732" actId="478"/>
          <ac:graphicFrameMkLst>
            <pc:docMk/>
            <pc:sldMk cId="196420734" sldId="445"/>
            <ac:graphicFrameMk id="14" creationId="{F1E81AEF-C322-4F4B-8393-5FAA2544C707}"/>
          </ac:graphicFrameMkLst>
        </pc:graphicFrameChg>
        <pc:picChg chg="add del mod modCrop">
          <ac:chgData name="Vu Phan (Student)" userId="73e9e9bd-e36e-465d-a473-d5808a927cc8" providerId="ADAL" clId="{96B32A1A-9B37-4AEE-BE34-4DDE01135618}" dt="2022-01-03T18:55:22.642" v="865" actId="21"/>
          <ac:picMkLst>
            <pc:docMk/>
            <pc:sldMk cId="196420734" sldId="445"/>
            <ac:picMk id="8" creationId="{65AA64F0-9F1D-416F-B4F7-867F614283C1}"/>
          </ac:picMkLst>
        </pc:picChg>
        <pc:picChg chg="add mod">
          <ac:chgData name="Vu Phan (Student)" userId="73e9e9bd-e36e-465d-a473-d5808a927cc8" providerId="ADAL" clId="{96B32A1A-9B37-4AEE-BE34-4DDE01135618}" dt="2022-01-03T19:08:49.868" v="955"/>
          <ac:picMkLst>
            <pc:docMk/>
            <pc:sldMk cId="196420734" sldId="445"/>
            <ac:picMk id="20" creationId="{17E51D7D-A937-4539-A0BC-6526181ED1F6}"/>
          </ac:picMkLst>
        </pc:picChg>
        <pc:cxnChg chg="del">
          <ac:chgData name="Vu Phan (Student)" userId="73e9e9bd-e36e-465d-a473-d5808a927cc8" providerId="ADAL" clId="{96B32A1A-9B37-4AEE-BE34-4DDE01135618}" dt="2022-01-03T18:43:59.149" v="730" actId="478"/>
          <ac:cxnSpMkLst>
            <pc:docMk/>
            <pc:sldMk cId="196420734" sldId="445"/>
            <ac:cxnSpMk id="3" creationId="{42BB5714-EC34-42D1-B6A5-2611C643DD5B}"/>
          </ac:cxnSpMkLst>
        </pc:cxnChg>
        <pc:cxnChg chg="add mod">
          <ac:chgData name="Vu Phan (Student)" userId="73e9e9bd-e36e-465d-a473-d5808a927cc8" providerId="ADAL" clId="{96B32A1A-9B37-4AEE-BE34-4DDE01135618}" dt="2022-01-03T19:08:49.868" v="955"/>
          <ac:cxnSpMkLst>
            <pc:docMk/>
            <pc:sldMk cId="196420734" sldId="445"/>
            <ac:cxnSpMk id="22" creationId="{E2F67D0B-1397-4F78-866B-4B43E6E39F0C}"/>
          </ac:cxnSpMkLst>
        </pc:cxnChg>
        <pc:cxnChg chg="del">
          <ac:chgData name="Vu Phan (Student)" userId="73e9e9bd-e36e-465d-a473-d5808a927cc8" providerId="ADAL" clId="{96B32A1A-9B37-4AEE-BE34-4DDE01135618}" dt="2022-01-03T18:43:57.632" v="729" actId="478"/>
          <ac:cxnSpMkLst>
            <pc:docMk/>
            <pc:sldMk cId="196420734" sldId="445"/>
            <ac:cxnSpMk id="24" creationId="{CA00608D-132D-47D5-A7CF-95B170A7A8B8}"/>
          </ac:cxnSpMkLst>
        </pc:cxnChg>
        <pc:cxnChg chg="add mod">
          <ac:chgData name="Vu Phan (Student)" userId="73e9e9bd-e36e-465d-a473-d5808a927cc8" providerId="ADAL" clId="{96B32A1A-9B37-4AEE-BE34-4DDE01135618}" dt="2022-01-03T19:08:49.868" v="955"/>
          <ac:cxnSpMkLst>
            <pc:docMk/>
            <pc:sldMk cId="196420734" sldId="445"/>
            <ac:cxnSpMk id="25" creationId="{55F3DE8A-13F2-42F9-8BE8-24135AD36560}"/>
          </ac:cxnSpMkLst>
        </pc:cxnChg>
        <pc:cxnChg chg="add mod">
          <ac:chgData name="Vu Phan (Student)" userId="73e9e9bd-e36e-465d-a473-d5808a927cc8" providerId="ADAL" clId="{96B32A1A-9B37-4AEE-BE34-4DDE01135618}" dt="2022-01-03T19:08:49.868" v="955"/>
          <ac:cxnSpMkLst>
            <pc:docMk/>
            <pc:sldMk cId="196420734" sldId="445"/>
            <ac:cxnSpMk id="26" creationId="{EF4FD29D-60FD-418C-AF3D-972AB8BFA088}"/>
          </ac:cxnSpMkLst>
        </pc:cxnChg>
      </pc:sldChg>
      <pc:sldChg chg="addSp modSp add mod">
        <pc:chgData name="Vu Phan (Student)" userId="73e9e9bd-e36e-465d-a473-d5808a927cc8" providerId="ADAL" clId="{96B32A1A-9B37-4AEE-BE34-4DDE01135618}" dt="2022-01-03T19:23:41.874" v="1822" actId="15"/>
        <pc:sldMkLst>
          <pc:docMk/>
          <pc:sldMk cId="2886442846" sldId="446"/>
        </pc:sldMkLst>
        <pc:spChg chg="mod">
          <ac:chgData name="Vu Phan (Student)" userId="73e9e9bd-e36e-465d-a473-d5808a927cc8" providerId="ADAL" clId="{96B32A1A-9B37-4AEE-BE34-4DDE01135618}" dt="2022-01-03T18:44:46.939" v="797" actId="14100"/>
          <ac:spMkLst>
            <pc:docMk/>
            <pc:sldMk cId="2886442846" sldId="446"/>
            <ac:spMk id="6" creationId="{69A4872A-AAE8-419F-92C0-3085AC8EC3A6}"/>
          </ac:spMkLst>
        </pc:spChg>
        <pc:spChg chg="add mod">
          <ac:chgData name="Vu Phan (Student)" userId="73e9e9bd-e36e-465d-a473-d5808a927cc8" providerId="ADAL" clId="{96B32A1A-9B37-4AEE-BE34-4DDE01135618}" dt="2022-01-03T18:54:14.581" v="855" actId="1076"/>
          <ac:spMkLst>
            <pc:docMk/>
            <pc:sldMk cId="2886442846" sldId="446"/>
            <ac:spMk id="8" creationId="{A8A3BD2F-DAFF-45E8-8CDE-7498495E0C82}"/>
          </ac:spMkLst>
        </pc:spChg>
        <pc:spChg chg="add mod">
          <ac:chgData name="Vu Phan (Student)" userId="73e9e9bd-e36e-465d-a473-d5808a927cc8" providerId="ADAL" clId="{96B32A1A-9B37-4AEE-BE34-4DDE01135618}" dt="2022-01-03T19:23:41.874" v="1822" actId="15"/>
          <ac:spMkLst>
            <pc:docMk/>
            <pc:sldMk cId="2886442846" sldId="446"/>
            <ac:spMk id="9" creationId="{0348008E-673E-4BFC-A6E2-9B0630DFA999}"/>
          </ac:spMkLst>
        </pc:spChg>
        <pc:picChg chg="add mod">
          <ac:chgData name="Vu Phan (Student)" userId="73e9e9bd-e36e-465d-a473-d5808a927cc8" providerId="ADAL" clId="{96B32A1A-9B37-4AEE-BE34-4DDE01135618}" dt="2022-01-03T19:17:50.261" v="1142" actId="1076"/>
          <ac:picMkLst>
            <pc:docMk/>
            <pc:sldMk cId="2886442846" sldId="446"/>
            <ac:picMk id="3" creationId="{DF84D173-7747-4284-BA12-38BDCFDC2F4E}"/>
          </ac:picMkLst>
        </pc:picChg>
      </pc:sldChg>
      <pc:sldChg chg="addSp delSp modSp add del mod">
        <pc:chgData name="Vu Phan (Student)" userId="73e9e9bd-e36e-465d-a473-d5808a927cc8" providerId="ADAL" clId="{96B32A1A-9B37-4AEE-BE34-4DDE01135618}" dt="2022-01-03T19:08:55.768" v="957" actId="47"/>
        <pc:sldMkLst>
          <pc:docMk/>
          <pc:sldMk cId="3935052459" sldId="447"/>
        </pc:sldMkLst>
        <pc:spChg chg="mod">
          <ac:chgData name="Vu Phan (Student)" userId="73e9e9bd-e36e-465d-a473-d5808a927cc8" providerId="ADAL" clId="{96B32A1A-9B37-4AEE-BE34-4DDE01135618}" dt="2022-01-03T18:54:05.622" v="853" actId="14100"/>
          <ac:spMkLst>
            <pc:docMk/>
            <pc:sldMk cId="3935052459" sldId="447"/>
            <ac:spMk id="15" creationId="{38CB10FE-6077-4642-A10A-9718E9D91FD9}"/>
          </ac:spMkLst>
        </pc:spChg>
        <pc:spChg chg="add mod">
          <ac:chgData name="Vu Phan (Student)" userId="73e9e9bd-e36e-465d-a473-d5808a927cc8" providerId="ADAL" clId="{96B32A1A-9B37-4AEE-BE34-4DDE01135618}" dt="2022-01-03T19:07:55.521" v="952" actId="1076"/>
          <ac:spMkLst>
            <pc:docMk/>
            <pc:sldMk cId="3935052459" sldId="447"/>
            <ac:spMk id="16" creationId="{BD69B8A9-B365-4B64-8E10-FA1B72F3E34E}"/>
          </ac:spMkLst>
        </pc:spChg>
        <pc:spChg chg="add mod">
          <ac:chgData name="Vu Phan (Student)" userId="73e9e9bd-e36e-465d-a473-d5808a927cc8" providerId="ADAL" clId="{96B32A1A-9B37-4AEE-BE34-4DDE01135618}" dt="2022-01-03T19:07:55.521" v="952" actId="1076"/>
          <ac:spMkLst>
            <pc:docMk/>
            <pc:sldMk cId="3935052459" sldId="447"/>
            <ac:spMk id="17" creationId="{83C57185-A2F2-4A84-9AD0-676A630E9B33}"/>
          </ac:spMkLst>
        </pc:spChg>
        <pc:spChg chg="add del mod">
          <ac:chgData name="Vu Phan (Student)" userId="73e9e9bd-e36e-465d-a473-d5808a927cc8" providerId="ADAL" clId="{96B32A1A-9B37-4AEE-BE34-4DDE01135618}" dt="2022-01-03T19:08:45.850" v="954" actId="478"/>
          <ac:spMkLst>
            <pc:docMk/>
            <pc:sldMk cId="3935052459" sldId="447"/>
            <ac:spMk id="18" creationId="{419D4F89-B036-4648-8382-07303A5A1213}"/>
          </ac:spMkLst>
        </pc:spChg>
        <pc:spChg chg="add del mod">
          <ac:chgData name="Vu Phan (Student)" userId="73e9e9bd-e36e-465d-a473-d5808a927cc8" providerId="ADAL" clId="{96B32A1A-9B37-4AEE-BE34-4DDE01135618}" dt="2022-01-03T19:08:52.310" v="956" actId="478"/>
          <ac:spMkLst>
            <pc:docMk/>
            <pc:sldMk cId="3935052459" sldId="447"/>
            <ac:spMk id="19" creationId="{C530FBE4-A3A9-4B51-BBF7-6B3C5B0E3F66}"/>
          </ac:spMkLst>
        </pc:spChg>
        <pc:picChg chg="add mod">
          <ac:chgData name="Vu Phan (Student)" userId="73e9e9bd-e36e-465d-a473-d5808a927cc8" providerId="ADAL" clId="{96B32A1A-9B37-4AEE-BE34-4DDE01135618}" dt="2022-01-03T19:07:55.521" v="952" actId="1076"/>
          <ac:picMkLst>
            <pc:docMk/>
            <pc:sldMk cId="3935052459" sldId="447"/>
            <ac:picMk id="8" creationId="{8BCB9C8C-D400-4C4D-BC1E-2F366C2A26EE}"/>
          </ac:picMkLst>
        </pc:picChg>
        <pc:cxnChg chg="add mod ord">
          <ac:chgData name="Vu Phan (Student)" userId="73e9e9bd-e36e-465d-a473-d5808a927cc8" providerId="ADAL" clId="{96B32A1A-9B37-4AEE-BE34-4DDE01135618}" dt="2022-01-03T19:07:55.521" v="952" actId="1076"/>
          <ac:cxnSpMkLst>
            <pc:docMk/>
            <pc:sldMk cId="3935052459" sldId="447"/>
            <ac:cxnSpMk id="3" creationId="{DC6C33D1-5244-4DEA-BBDC-8696BA81625E}"/>
          </ac:cxnSpMkLst>
        </pc:cxnChg>
        <pc:cxnChg chg="add mod ord">
          <ac:chgData name="Vu Phan (Student)" userId="73e9e9bd-e36e-465d-a473-d5808a927cc8" providerId="ADAL" clId="{96B32A1A-9B37-4AEE-BE34-4DDE01135618}" dt="2022-01-03T19:07:55.521" v="952" actId="1076"/>
          <ac:cxnSpMkLst>
            <pc:docMk/>
            <pc:sldMk cId="3935052459" sldId="447"/>
            <ac:cxnSpMk id="10" creationId="{64101572-BE67-449E-9DC1-1E79A4F796B4}"/>
          </ac:cxnSpMkLst>
        </pc:cxnChg>
        <pc:cxnChg chg="add mod ord">
          <ac:chgData name="Vu Phan (Student)" userId="73e9e9bd-e36e-465d-a473-d5808a927cc8" providerId="ADAL" clId="{96B32A1A-9B37-4AEE-BE34-4DDE01135618}" dt="2022-01-03T19:07:55.521" v="952" actId="1076"/>
          <ac:cxnSpMkLst>
            <pc:docMk/>
            <pc:sldMk cId="3935052459" sldId="447"/>
            <ac:cxnSpMk id="11" creationId="{78493951-B4E3-49E7-BBC9-93DA1396506A}"/>
          </ac:cxnSpMkLst>
        </pc:cxnChg>
      </pc:sldChg>
    </pc:docChg>
  </pc:docChgLst>
  <pc:docChgLst>
    <pc:chgData name="Vu Phan" userId="73e9e9bd-e36e-465d-a473-d5808a927cc8" providerId="ADAL" clId="{976E6315-6905-4113-AC01-CEF13F084050}"/>
    <pc:docChg chg="undo redo custSel addSld delSld modSld sldOrd modMainMaster">
      <pc:chgData name="Vu Phan" userId="73e9e9bd-e36e-465d-a473-d5808a927cc8" providerId="ADAL" clId="{976E6315-6905-4113-AC01-CEF13F084050}" dt="2022-02-07T20:01:36.051" v="4938" actId="207"/>
      <pc:docMkLst>
        <pc:docMk/>
      </pc:docMkLst>
      <pc:sldChg chg="modSp mod">
        <pc:chgData name="Vu Phan" userId="73e9e9bd-e36e-465d-a473-d5808a927cc8" providerId="ADAL" clId="{976E6315-6905-4113-AC01-CEF13F084050}" dt="2022-02-05T18:01:31.561" v="26" actId="5793"/>
        <pc:sldMkLst>
          <pc:docMk/>
          <pc:sldMk cId="3291030164" sldId="256"/>
        </pc:sldMkLst>
        <pc:spChg chg="mod">
          <ac:chgData name="Vu Phan" userId="73e9e9bd-e36e-465d-a473-d5808a927cc8" providerId="ADAL" clId="{976E6315-6905-4113-AC01-CEF13F084050}" dt="2022-02-05T18:01:31.561" v="26" actId="5793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" userId="73e9e9bd-e36e-465d-a473-d5808a927cc8" providerId="ADAL" clId="{976E6315-6905-4113-AC01-CEF13F084050}" dt="2022-02-05T18:01:19.981" v="8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" userId="73e9e9bd-e36e-465d-a473-d5808a927cc8" providerId="ADAL" clId="{976E6315-6905-4113-AC01-CEF13F084050}" dt="2022-02-07T06:01:25.703" v="3435" actId="6549"/>
        <pc:sldMkLst>
          <pc:docMk/>
          <pc:sldMk cId="3874015804" sldId="259"/>
        </pc:sldMkLst>
        <pc:spChg chg="mod">
          <ac:chgData name="Vu Phan" userId="73e9e9bd-e36e-465d-a473-d5808a927cc8" providerId="ADAL" clId="{976E6315-6905-4113-AC01-CEF13F084050}" dt="2022-02-07T06:01:25.703" v="3435" actId="6549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976E6315-6905-4113-AC01-CEF13F084050}" dt="2022-02-07T20:01:36.051" v="4938" actId="207"/>
        <pc:sldMkLst>
          <pc:docMk/>
          <pc:sldMk cId="369560521" sldId="280"/>
        </pc:sldMkLst>
        <pc:spChg chg="mod">
          <ac:chgData name="Vu Phan" userId="73e9e9bd-e36e-465d-a473-d5808a927cc8" providerId="ADAL" clId="{976E6315-6905-4113-AC01-CEF13F084050}" dt="2022-02-07T20:01:36.051" v="4938" actId="20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976E6315-6905-4113-AC01-CEF13F084050}" dt="2022-02-07T17:15:19.077" v="4103" actId="20577"/>
        <pc:sldMkLst>
          <pc:docMk/>
          <pc:sldMk cId="1436093343" sldId="287"/>
        </pc:sldMkLst>
        <pc:spChg chg="mod">
          <ac:chgData name="Vu Phan" userId="73e9e9bd-e36e-465d-a473-d5808a927cc8" providerId="ADAL" clId="{976E6315-6905-4113-AC01-CEF13F084050}" dt="2022-02-07T06:01:17.210" v="3433" actId="20577"/>
          <ac:spMkLst>
            <pc:docMk/>
            <pc:sldMk cId="1436093343" sldId="287"/>
            <ac:spMk id="4" creationId="{E45FE0BF-0EB7-4287-ADE1-AF19EF72C3DD}"/>
          </ac:spMkLst>
        </pc:spChg>
        <pc:spChg chg="mod">
          <ac:chgData name="Vu Phan" userId="73e9e9bd-e36e-465d-a473-d5808a927cc8" providerId="ADAL" clId="{976E6315-6905-4113-AC01-CEF13F084050}" dt="2022-02-07T17:15:19.077" v="4103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addSp delSp modSp mod ord">
        <pc:chgData name="Vu Phan" userId="73e9e9bd-e36e-465d-a473-d5808a927cc8" providerId="ADAL" clId="{976E6315-6905-4113-AC01-CEF13F084050}" dt="2022-02-05T22:09:23.022" v="2637" actId="1076"/>
        <pc:sldMkLst>
          <pc:docMk/>
          <pc:sldMk cId="196420734" sldId="445"/>
        </pc:sldMkLst>
        <pc:spChg chg="mod">
          <ac:chgData name="Vu Phan" userId="73e9e9bd-e36e-465d-a473-d5808a927cc8" providerId="ADAL" clId="{976E6315-6905-4113-AC01-CEF13F084050}" dt="2022-02-05T18:02:20.503" v="67" actId="20577"/>
          <ac:spMkLst>
            <pc:docMk/>
            <pc:sldMk cId="196420734" sldId="445"/>
            <ac:spMk id="4" creationId="{E45FE0BF-0EB7-4287-ADE1-AF19EF72C3DD}"/>
          </ac:spMkLst>
        </pc:spChg>
        <pc:spChg chg="mod">
          <ac:chgData name="Vu Phan" userId="73e9e9bd-e36e-465d-a473-d5808a927cc8" providerId="ADAL" clId="{976E6315-6905-4113-AC01-CEF13F084050}" dt="2022-02-05T18:04:33.511" v="102" actId="14100"/>
          <ac:spMkLst>
            <pc:docMk/>
            <pc:sldMk cId="196420734" sldId="445"/>
            <ac:spMk id="6" creationId="{69A4872A-AAE8-419F-92C0-3085AC8EC3A6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8" creationId="{28F6ED69-F9E9-4EE2-B7DC-2F938B025568}"/>
          </ac:spMkLst>
        </pc:spChg>
        <pc:spChg chg="add del mod">
          <ac:chgData name="Vu Phan" userId="73e9e9bd-e36e-465d-a473-d5808a927cc8" providerId="ADAL" clId="{976E6315-6905-4113-AC01-CEF13F084050}" dt="2022-02-05T18:11:16.603" v="188" actId="478"/>
          <ac:spMkLst>
            <pc:docMk/>
            <pc:sldMk cId="196420734" sldId="445"/>
            <ac:spMk id="9" creationId="{2A3936AA-DC8D-4210-B989-4304071C32CB}"/>
          </ac:spMkLst>
        </pc:spChg>
        <pc:spChg chg="add mod">
          <ac:chgData name="Vu Phan" userId="73e9e9bd-e36e-465d-a473-d5808a927cc8" providerId="ADAL" clId="{976E6315-6905-4113-AC01-CEF13F084050}" dt="2022-02-05T22:09:23.022" v="2637" actId="1076"/>
          <ac:spMkLst>
            <pc:docMk/>
            <pc:sldMk cId="196420734" sldId="445"/>
            <ac:spMk id="11" creationId="{78F631CD-395E-4098-9672-2F6CC6651D3F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11" creationId="{DF44B287-0BCD-4F9B-9266-7539880118BD}"/>
          </ac:spMkLst>
        </pc:spChg>
        <pc:spChg chg="add mod">
          <ac:chgData name="Vu Phan" userId="73e9e9bd-e36e-465d-a473-d5808a927cc8" providerId="ADAL" clId="{976E6315-6905-4113-AC01-CEF13F084050}" dt="2022-02-05T22:09:23.022" v="2637" actId="1076"/>
          <ac:spMkLst>
            <pc:docMk/>
            <pc:sldMk cId="196420734" sldId="445"/>
            <ac:spMk id="12" creationId="{BA73DC7F-BD71-4BD5-9991-848EBD3B4B88}"/>
          </ac:spMkLst>
        </pc:spChg>
        <pc:spChg chg="del">
          <ac:chgData name="Vu Phan" userId="73e9e9bd-e36e-465d-a473-d5808a927cc8" providerId="ADAL" clId="{976E6315-6905-4113-AC01-CEF13F084050}" dt="2022-02-05T18:11:14.538" v="187" actId="478"/>
          <ac:spMkLst>
            <pc:docMk/>
            <pc:sldMk cId="196420734" sldId="445"/>
            <ac:spMk id="13" creationId="{7A1FF475-BFB0-4EB1-BBBD-F088565A9AFE}"/>
          </ac:spMkLst>
        </pc:spChg>
        <pc:spChg chg="add mod">
          <ac:chgData name="Vu Phan" userId="73e9e9bd-e36e-465d-a473-d5808a927cc8" providerId="ADAL" clId="{976E6315-6905-4113-AC01-CEF13F084050}" dt="2022-02-05T22:09:23.022" v="2637" actId="1076"/>
          <ac:spMkLst>
            <pc:docMk/>
            <pc:sldMk cId="196420734" sldId="445"/>
            <ac:spMk id="14" creationId="{F6FB752D-4330-4208-A9E6-7AD966169872}"/>
          </ac:spMkLst>
        </pc:spChg>
        <pc:spChg chg="mod">
          <ac:chgData name="Vu Phan" userId="73e9e9bd-e36e-465d-a473-d5808a927cc8" providerId="ADAL" clId="{976E6315-6905-4113-AC01-CEF13F084050}" dt="2022-02-05T18:04:51.219" v="126" actId="14100"/>
          <ac:spMkLst>
            <pc:docMk/>
            <pc:sldMk cId="196420734" sldId="445"/>
            <ac:spMk id="15" creationId="{38CB10FE-6077-4642-A10A-9718E9D91FD9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16" creationId="{56F641A6-09E2-468A-A426-FA061B3DF767}"/>
          </ac:spMkLst>
        </pc:spChg>
        <pc:spChg chg="del">
          <ac:chgData name="Vu Phan" userId="73e9e9bd-e36e-465d-a473-d5808a927cc8" providerId="ADAL" clId="{976E6315-6905-4113-AC01-CEF13F084050}" dt="2022-02-05T18:02:38.045" v="69" actId="478"/>
          <ac:spMkLst>
            <pc:docMk/>
            <pc:sldMk cId="196420734" sldId="445"/>
            <ac:spMk id="22" creationId="{3BB17B74-70BB-4AD2-9801-F219DD436580}"/>
          </ac:spMkLst>
        </pc:spChg>
        <pc:spChg chg="del">
          <ac:chgData name="Vu Phan" userId="73e9e9bd-e36e-465d-a473-d5808a927cc8" providerId="ADAL" clId="{976E6315-6905-4113-AC01-CEF13F084050}" dt="2022-02-05T18:02:38.045" v="69" actId="478"/>
          <ac:spMkLst>
            <pc:docMk/>
            <pc:sldMk cId="196420734" sldId="445"/>
            <ac:spMk id="23" creationId="{7191A9F2-F12F-4B90-AF25-FE55691045FF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24" creationId="{5B4E0305-59BA-49BC-A8FA-DAFE26272A8E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31" creationId="{A9C3D9E4-1CD4-4B13-AAE6-A295164FBBF6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32" creationId="{46EF79AB-D674-47C0-8433-0FA9CF1C67E8}"/>
          </ac:spMkLst>
        </pc:spChg>
        <pc:spChg chg="del">
          <ac:chgData name="Vu Phan" userId="73e9e9bd-e36e-465d-a473-d5808a927cc8" providerId="ADAL" clId="{976E6315-6905-4113-AC01-CEF13F084050}" dt="2022-02-05T18:02:38.045" v="69" actId="478"/>
          <ac:spMkLst>
            <pc:docMk/>
            <pc:sldMk cId="196420734" sldId="445"/>
            <ac:spMk id="41" creationId="{9379DE3C-7065-4113-8F48-E4EC64EF36D4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42" creationId="{C7FF6B3E-A432-4770-9BF6-A8F4040EBF99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45" creationId="{1642343F-F1FC-4998-BB0E-D5CB265CED74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46" creationId="{D3850657-80DC-4CE5-AFE9-12097435737F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47" creationId="{9E8C1FB6-5918-40FC-BE12-406C3289DF20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48" creationId="{9DC1E666-C9D8-4F50-A34C-1DC5A1D5328B}"/>
          </ac:spMkLst>
        </pc:spChg>
        <pc:spChg chg="del">
          <ac:chgData name="Vu Phan" userId="73e9e9bd-e36e-465d-a473-d5808a927cc8" providerId="ADAL" clId="{976E6315-6905-4113-AC01-CEF13F084050}" dt="2022-02-05T18:02:34.500" v="68" actId="478"/>
          <ac:spMkLst>
            <pc:docMk/>
            <pc:sldMk cId="196420734" sldId="445"/>
            <ac:spMk id="49" creationId="{0291F8E0-85E7-498A-9361-6B04848FF9F1}"/>
          </ac:spMkLst>
        </pc:spChg>
        <pc:picChg chg="add mod modCrop">
          <ac:chgData name="Vu Phan" userId="73e9e9bd-e36e-465d-a473-d5808a927cc8" providerId="ADAL" clId="{976E6315-6905-4113-AC01-CEF13F084050}" dt="2022-02-05T22:09:23.022" v="2637" actId="1076"/>
          <ac:picMkLst>
            <pc:docMk/>
            <pc:sldMk cId="196420734" sldId="445"/>
            <ac:picMk id="3" creationId="{08F7F133-3362-4F05-8F3C-4A6D14507696}"/>
          </ac:picMkLst>
        </pc:picChg>
        <pc:picChg chg="del">
          <ac:chgData name="Vu Phan" userId="73e9e9bd-e36e-465d-a473-d5808a927cc8" providerId="ADAL" clId="{976E6315-6905-4113-AC01-CEF13F084050}" dt="2022-02-05T18:02:38.045" v="69" actId="478"/>
          <ac:picMkLst>
            <pc:docMk/>
            <pc:sldMk cId="196420734" sldId="445"/>
            <ac:picMk id="3" creationId="{6F77B227-0AF6-4CCE-A88D-58DD163F3FD8}"/>
          </ac:picMkLst>
        </pc:picChg>
        <pc:picChg chg="add del mod">
          <ac:chgData name="Vu Phan" userId="73e9e9bd-e36e-465d-a473-d5808a927cc8" providerId="ADAL" clId="{976E6315-6905-4113-AC01-CEF13F084050}" dt="2022-02-05T21:55:22.921" v="2435" actId="21"/>
          <ac:picMkLst>
            <pc:docMk/>
            <pc:sldMk cId="196420734" sldId="445"/>
            <ac:picMk id="8" creationId="{F7E627DA-8DBC-415E-BA2A-4979800F66AB}"/>
          </ac:picMkLst>
        </pc:picChg>
        <pc:picChg chg="add mod modCrop">
          <ac:chgData name="Vu Phan" userId="73e9e9bd-e36e-465d-a473-d5808a927cc8" providerId="ADAL" clId="{976E6315-6905-4113-AC01-CEF13F084050}" dt="2022-02-05T22:09:23.022" v="2637" actId="1076"/>
          <ac:picMkLst>
            <pc:docMk/>
            <pc:sldMk cId="196420734" sldId="445"/>
            <ac:picMk id="10" creationId="{16829BBA-7112-431F-B112-AADEA243F294}"/>
          </ac:picMkLst>
        </pc:picChg>
        <pc:picChg chg="del">
          <ac:chgData name="Vu Phan" userId="73e9e9bd-e36e-465d-a473-d5808a927cc8" providerId="ADAL" clId="{976E6315-6905-4113-AC01-CEF13F084050}" dt="2022-02-05T18:02:38.045" v="69" actId="478"/>
          <ac:picMkLst>
            <pc:docMk/>
            <pc:sldMk cId="196420734" sldId="445"/>
            <ac:picMk id="10" creationId="{2C9396CF-A54A-419B-A582-6A4F6BF2E497}"/>
          </ac:picMkLst>
        </pc:picChg>
        <pc:picChg chg="del">
          <ac:chgData name="Vu Phan" userId="73e9e9bd-e36e-465d-a473-d5808a927cc8" providerId="ADAL" clId="{976E6315-6905-4113-AC01-CEF13F084050}" dt="2022-02-05T18:02:34.500" v="68" actId="478"/>
          <ac:picMkLst>
            <pc:docMk/>
            <pc:sldMk cId="196420734" sldId="445"/>
            <ac:picMk id="28" creationId="{1169D41C-42DE-496F-93D7-35F12D554126}"/>
          </ac:picMkLst>
        </pc:picChg>
        <pc:cxnChg chg="del">
          <ac:chgData name="Vu Phan" userId="73e9e9bd-e36e-465d-a473-d5808a927cc8" providerId="ADAL" clId="{976E6315-6905-4113-AC01-CEF13F084050}" dt="2022-02-05T18:02:34.500" v="68" actId="478"/>
          <ac:cxnSpMkLst>
            <pc:docMk/>
            <pc:sldMk cId="196420734" sldId="445"/>
            <ac:cxnSpMk id="14" creationId="{230DA4D3-5AB6-4331-A6F7-43A8E91D5121}"/>
          </ac:cxnSpMkLst>
        </pc:cxnChg>
        <pc:cxnChg chg="del">
          <ac:chgData name="Vu Phan" userId="73e9e9bd-e36e-465d-a473-d5808a927cc8" providerId="ADAL" clId="{976E6315-6905-4113-AC01-CEF13F084050}" dt="2022-02-05T18:02:38.045" v="69" actId="478"/>
          <ac:cxnSpMkLst>
            <pc:docMk/>
            <pc:sldMk cId="196420734" sldId="445"/>
            <ac:cxnSpMk id="20" creationId="{CCD987AD-A558-48C6-B60B-2ED68DA8D58B}"/>
          </ac:cxnSpMkLst>
        </pc:cxnChg>
        <pc:cxnChg chg="del">
          <ac:chgData name="Vu Phan" userId="73e9e9bd-e36e-465d-a473-d5808a927cc8" providerId="ADAL" clId="{976E6315-6905-4113-AC01-CEF13F084050}" dt="2022-02-05T18:02:38.045" v="69" actId="478"/>
          <ac:cxnSpMkLst>
            <pc:docMk/>
            <pc:sldMk cId="196420734" sldId="445"/>
            <ac:cxnSpMk id="30" creationId="{E2C98DA4-D766-4056-8CC2-18EDD4DADAC6}"/>
          </ac:cxnSpMkLst>
        </pc:cxnChg>
        <pc:cxnChg chg="del mod">
          <ac:chgData name="Vu Phan" userId="73e9e9bd-e36e-465d-a473-d5808a927cc8" providerId="ADAL" clId="{976E6315-6905-4113-AC01-CEF13F084050}" dt="2022-02-05T18:02:34.500" v="68" actId="478"/>
          <ac:cxnSpMkLst>
            <pc:docMk/>
            <pc:sldMk cId="196420734" sldId="445"/>
            <ac:cxnSpMk id="35" creationId="{FB5A07AE-CBF9-46F0-9943-E2D0ECF38A35}"/>
          </ac:cxnSpMkLst>
        </pc:cxnChg>
        <pc:cxnChg chg="del mod">
          <ac:chgData name="Vu Phan" userId="73e9e9bd-e36e-465d-a473-d5808a927cc8" providerId="ADAL" clId="{976E6315-6905-4113-AC01-CEF13F084050}" dt="2022-02-05T18:02:34.500" v="68" actId="478"/>
          <ac:cxnSpMkLst>
            <pc:docMk/>
            <pc:sldMk cId="196420734" sldId="445"/>
            <ac:cxnSpMk id="38" creationId="{06F57E0A-9C49-4104-AFF6-B1CF19203987}"/>
          </ac:cxnSpMkLst>
        </pc:cxnChg>
        <pc:cxnChg chg="del mod">
          <ac:chgData name="Vu Phan" userId="73e9e9bd-e36e-465d-a473-d5808a927cc8" providerId="ADAL" clId="{976E6315-6905-4113-AC01-CEF13F084050}" dt="2022-02-05T18:02:34.500" v="68" actId="478"/>
          <ac:cxnSpMkLst>
            <pc:docMk/>
            <pc:sldMk cId="196420734" sldId="445"/>
            <ac:cxnSpMk id="51" creationId="{2F61D9D7-3E75-4491-ABD8-D045CB2F1F73}"/>
          </ac:cxnSpMkLst>
        </pc:cxnChg>
        <pc:cxnChg chg="del mod">
          <ac:chgData name="Vu Phan" userId="73e9e9bd-e36e-465d-a473-d5808a927cc8" providerId="ADAL" clId="{976E6315-6905-4113-AC01-CEF13F084050}" dt="2022-02-05T18:02:34.500" v="68" actId="478"/>
          <ac:cxnSpMkLst>
            <pc:docMk/>
            <pc:sldMk cId="196420734" sldId="445"/>
            <ac:cxnSpMk id="53" creationId="{0EC428EF-697B-483D-B9DC-1E5765D5AE7B}"/>
          </ac:cxnSpMkLst>
        </pc:cxnChg>
      </pc:sldChg>
      <pc:sldChg chg="addSp delSp modSp mod">
        <pc:chgData name="Vu Phan" userId="73e9e9bd-e36e-465d-a473-d5808a927cc8" providerId="ADAL" clId="{976E6315-6905-4113-AC01-CEF13F084050}" dt="2022-02-07T17:30:03.438" v="4137" actId="114"/>
        <pc:sldMkLst>
          <pc:docMk/>
          <pc:sldMk cId="2751887861" sldId="451"/>
        </pc:sldMkLst>
        <pc:spChg chg="add del mod">
          <ac:chgData name="Vu Phan" userId="73e9e9bd-e36e-465d-a473-d5808a927cc8" providerId="ADAL" clId="{976E6315-6905-4113-AC01-CEF13F084050}" dt="2022-02-07T17:27:26.503" v="4108" actId="478"/>
          <ac:spMkLst>
            <pc:docMk/>
            <pc:sldMk cId="2751887861" sldId="451"/>
            <ac:spMk id="2" creationId="{668D97EA-FDF4-41BA-A853-0E06D317734A}"/>
          </ac:spMkLst>
        </pc:spChg>
        <pc:spChg chg="add mod">
          <ac:chgData name="Vu Phan" userId="73e9e9bd-e36e-465d-a473-d5808a927cc8" providerId="ADAL" clId="{976E6315-6905-4113-AC01-CEF13F084050}" dt="2022-02-07T17:27:53.734" v="4120" actId="693"/>
          <ac:spMkLst>
            <pc:docMk/>
            <pc:sldMk cId="2751887861" sldId="451"/>
            <ac:spMk id="6" creationId="{EE2E8ECE-7941-46FA-A187-F54C5E655CC7}"/>
          </ac:spMkLst>
        </pc:spChg>
        <pc:spChg chg="mod">
          <ac:chgData name="Vu Phan" userId="73e9e9bd-e36e-465d-a473-d5808a927cc8" providerId="ADAL" clId="{976E6315-6905-4113-AC01-CEF13F084050}" dt="2022-02-07T17:27:32.597" v="4109" actId="1076"/>
          <ac:spMkLst>
            <pc:docMk/>
            <pc:sldMk cId="2751887861" sldId="451"/>
            <ac:spMk id="11" creationId="{DA25F537-74CE-42EB-9709-24865F88816C}"/>
          </ac:spMkLst>
        </pc:spChg>
        <pc:spChg chg="mod">
          <ac:chgData name="Vu Phan" userId="73e9e9bd-e36e-465d-a473-d5808a927cc8" providerId="ADAL" clId="{976E6315-6905-4113-AC01-CEF13F084050}" dt="2022-02-07T17:27:32.597" v="4109" actId="1076"/>
          <ac:spMkLst>
            <pc:docMk/>
            <pc:sldMk cId="2751887861" sldId="451"/>
            <ac:spMk id="12" creationId="{31B2BBEA-F38C-403E-9EFF-DB3F16E334CD}"/>
          </ac:spMkLst>
        </pc:spChg>
        <pc:spChg chg="mod">
          <ac:chgData name="Vu Phan" userId="73e9e9bd-e36e-465d-a473-d5808a927cc8" providerId="ADAL" clId="{976E6315-6905-4113-AC01-CEF13F084050}" dt="2022-02-07T17:28:05.716" v="4122" actId="1076"/>
          <ac:spMkLst>
            <pc:docMk/>
            <pc:sldMk cId="2751887861" sldId="451"/>
            <ac:spMk id="14" creationId="{19E2E401-C41A-42A1-B2FC-0626A30BFA7F}"/>
          </ac:spMkLst>
        </pc:spChg>
        <pc:spChg chg="add mod">
          <ac:chgData name="Vu Phan" userId="73e9e9bd-e36e-465d-a473-d5808a927cc8" providerId="ADAL" clId="{976E6315-6905-4113-AC01-CEF13F084050}" dt="2022-02-07T17:27:37.267" v="4110" actId="1076"/>
          <ac:spMkLst>
            <pc:docMk/>
            <pc:sldMk cId="2751887861" sldId="451"/>
            <ac:spMk id="19" creationId="{6DB14759-3E7D-41CA-A96B-C738976262E3}"/>
          </ac:spMkLst>
        </pc:spChg>
        <pc:spChg chg="add mod">
          <ac:chgData name="Vu Phan" userId="73e9e9bd-e36e-465d-a473-d5808a927cc8" providerId="ADAL" clId="{976E6315-6905-4113-AC01-CEF13F084050}" dt="2022-02-07T17:27:37.267" v="4110" actId="1076"/>
          <ac:spMkLst>
            <pc:docMk/>
            <pc:sldMk cId="2751887861" sldId="451"/>
            <ac:spMk id="20" creationId="{F9D41343-3D22-40E5-90C7-A5D47E0CAFE7}"/>
          </ac:spMkLst>
        </pc:spChg>
        <pc:spChg chg="mod">
          <ac:chgData name="Vu Phan" userId="73e9e9bd-e36e-465d-a473-d5808a927cc8" providerId="ADAL" clId="{976E6315-6905-4113-AC01-CEF13F084050}" dt="2022-02-07T17:30:03.438" v="4137" actId="114"/>
          <ac:spMkLst>
            <pc:docMk/>
            <pc:sldMk cId="2751887861" sldId="451"/>
            <ac:spMk id="22" creationId="{120EE3C6-E672-45E4-950F-4700B192941A}"/>
          </ac:spMkLst>
        </pc:spChg>
        <pc:spChg chg="mod">
          <ac:chgData name="Vu Phan" userId="73e9e9bd-e36e-465d-a473-d5808a927cc8" providerId="ADAL" clId="{976E6315-6905-4113-AC01-CEF13F084050}" dt="2022-02-07T17:27:32.597" v="4109" actId="1076"/>
          <ac:spMkLst>
            <pc:docMk/>
            <pc:sldMk cId="2751887861" sldId="451"/>
            <ac:spMk id="25" creationId="{82DE4300-B22A-43A5-9E36-AE8E7E8153A1}"/>
          </ac:spMkLst>
        </pc:spChg>
        <pc:spChg chg="mod">
          <ac:chgData name="Vu Phan" userId="73e9e9bd-e36e-465d-a473-d5808a927cc8" providerId="ADAL" clId="{976E6315-6905-4113-AC01-CEF13F084050}" dt="2022-02-07T17:27:32.597" v="4109" actId="1076"/>
          <ac:spMkLst>
            <pc:docMk/>
            <pc:sldMk cId="2751887861" sldId="451"/>
            <ac:spMk id="26" creationId="{2883BAC6-97D7-48D8-A059-ECB31965D25E}"/>
          </ac:spMkLst>
        </pc:spChg>
        <pc:spChg chg="mod">
          <ac:chgData name="Vu Phan" userId="73e9e9bd-e36e-465d-a473-d5808a927cc8" providerId="ADAL" clId="{976E6315-6905-4113-AC01-CEF13F084050}" dt="2022-02-07T17:28:05.716" v="4122" actId="1076"/>
          <ac:spMkLst>
            <pc:docMk/>
            <pc:sldMk cId="2751887861" sldId="451"/>
            <ac:spMk id="28" creationId="{7D0B62E9-E160-4F8C-8048-E2073B9AB6ED}"/>
          </ac:spMkLst>
        </pc:spChg>
        <pc:cxnChg chg="mod">
          <ac:chgData name="Vu Phan" userId="73e9e9bd-e36e-465d-a473-d5808a927cc8" providerId="ADAL" clId="{976E6315-6905-4113-AC01-CEF13F084050}" dt="2022-02-07T17:28:05.716" v="4122" actId="1076"/>
          <ac:cxnSpMkLst>
            <pc:docMk/>
            <pc:sldMk cId="2751887861" sldId="451"/>
            <ac:cxnSpMk id="15" creationId="{431DDC9D-E072-4408-B95E-93B20190DE1C}"/>
          </ac:cxnSpMkLst>
        </pc:cxnChg>
        <pc:cxnChg chg="mod">
          <ac:chgData name="Vu Phan" userId="73e9e9bd-e36e-465d-a473-d5808a927cc8" providerId="ADAL" clId="{976E6315-6905-4113-AC01-CEF13F084050}" dt="2022-02-07T17:28:05.716" v="4122" actId="1076"/>
          <ac:cxnSpMkLst>
            <pc:docMk/>
            <pc:sldMk cId="2751887861" sldId="451"/>
            <ac:cxnSpMk id="18" creationId="{E47FBA83-84FF-4FC0-BB47-DDFB6A3059BF}"/>
          </ac:cxnSpMkLst>
        </pc:cxnChg>
        <pc:cxnChg chg="mod">
          <ac:chgData name="Vu Phan" userId="73e9e9bd-e36e-465d-a473-d5808a927cc8" providerId="ADAL" clId="{976E6315-6905-4113-AC01-CEF13F084050}" dt="2022-02-07T17:28:05.716" v="4122" actId="1076"/>
          <ac:cxnSpMkLst>
            <pc:docMk/>
            <pc:sldMk cId="2751887861" sldId="451"/>
            <ac:cxnSpMk id="23" creationId="{4CC40718-88C6-4B0E-B2C7-097D9D7649FD}"/>
          </ac:cxnSpMkLst>
        </pc:cxnChg>
      </pc:sldChg>
      <pc:sldChg chg="addSp delSp modSp mod">
        <pc:chgData name="Vu Phan" userId="73e9e9bd-e36e-465d-a473-d5808a927cc8" providerId="ADAL" clId="{976E6315-6905-4113-AC01-CEF13F084050}" dt="2022-02-07T18:31:24.008" v="4182" actId="14100"/>
        <pc:sldMkLst>
          <pc:docMk/>
          <pc:sldMk cId="3910942071" sldId="462"/>
        </pc:sldMkLst>
        <pc:spChg chg="del">
          <ac:chgData name="Vu Phan" userId="73e9e9bd-e36e-465d-a473-d5808a927cc8" providerId="ADAL" clId="{976E6315-6905-4113-AC01-CEF13F084050}" dt="2022-02-05T18:16:32.131" v="277" actId="478"/>
          <ac:spMkLst>
            <pc:docMk/>
            <pc:sldMk cId="3910942071" sldId="462"/>
            <ac:spMk id="2" creationId="{3EBD1A99-D073-4EBA-883F-692D5D174418}"/>
          </ac:spMkLst>
        </pc:spChg>
        <pc:spChg chg="add mod">
          <ac:chgData name="Vu Phan" userId="73e9e9bd-e36e-465d-a473-d5808a927cc8" providerId="ADAL" clId="{976E6315-6905-4113-AC01-CEF13F084050}" dt="2022-02-07T18:31:24.008" v="4182" actId="14100"/>
          <ac:spMkLst>
            <pc:docMk/>
            <pc:sldMk cId="3910942071" sldId="462"/>
            <ac:spMk id="2" creationId="{EA52E21F-8EEA-41EE-87B5-FD4DF7E41CF5}"/>
          </ac:spMkLst>
        </pc:spChg>
        <pc:spChg chg="mod">
          <ac:chgData name="Vu Phan" userId="73e9e9bd-e36e-465d-a473-d5808a927cc8" providerId="ADAL" clId="{976E6315-6905-4113-AC01-CEF13F084050}" dt="2022-02-07T17:55:08.816" v="4153" actId="20577"/>
          <ac:spMkLst>
            <pc:docMk/>
            <pc:sldMk cId="3910942071" sldId="462"/>
            <ac:spMk id="9" creationId="{2ED7CA64-90E6-43BB-9374-4DFF9F0CDDFA}"/>
          </ac:spMkLst>
        </pc:spChg>
        <pc:spChg chg="del">
          <ac:chgData name="Vu Phan" userId="73e9e9bd-e36e-465d-a473-d5808a927cc8" providerId="ADAL" clId="{976E6315-6905-4113-AC01-CEF13F084050}" dt="2022-02-05T18:16:32.131" v="277" actId="478"/>
          <ac:spMkLst>
            <pc:docMk/>
            <pc:sldMk cId="3910942071" sldId="462"/>
            <ac:spMk id="12" creationId="{345FB1A7-F850-4437-80AC-3641703D1BC7}"/>
          </ac:spMkLst>
        </pc:spChg>
        <pc:spChg chg="add mod">
          <ac:chgData name="Vu Phan" userId="73e9e9bd-e36e-465d-a473-d5808a927cc8" providerId="ADAL" clId="{976E6315-6905-4113-AC01-CEF13F084050}" dt="2022-02-07T18:31:24.008" v="4182" actId="14100"/>
          <ac:spMkLst>
            <pc:docMk/>
            <pc:sldMk cId="3910942071" sldId="462"/>
            <ac:spMk id="12" creationId="{F88D48EF-2A39-4DE6-8036-50D1DDFF3D69}"/>
          </ac:spMkLst>
        </pc:spChg>
        <pc:spChg chg="del">
          <ac:chgData name="Vu Phan" userId="73e9e9bd-e36e-465d-a473-d5808a927cc8" providerId="ADAL" clId="{976E6315-6905-4113-AC01-CEF13F084050}" dt="2022-02-05T18:16:32.131" v="277" actId="478"/>
          <ac:spMkLst>
            <pc:docMk/>
            <pc:sldMk cId="3910942071" sldId="462"/>
            <ac:spMk id="14" creationId="{391513D4-7FDA-435D-AF13-324999470079}"/>
          </ac:spMkLst>
        </pc:spChg>
        <pc:spChg chg="del">
          <ac:chgData name="Vu Phan" userId="73e9e9bd-e36e-465d-a473-d5808a927cc8" providerId="ADAL" clId="{976E6315-6905-4113-AC01-CEF13F084050}" dt="2022-02-05T18:16:32.131" v="277" actId="478"/>
          <ac:spMkLst>
            <pc:docMk/>
            <pc:sldMk cId="3910942071" sldId="462"/>
            <ac:spMk id="15" creationId="{593D6043-CE9C-4073-8835-B2615A8E198A}"/>
          </ac:spMkLst>
        </pc:spChg>
        <pc:spChg chg="del">
          <ac:chgData name="Vu Phan" userId="73e9e9bd-e36e-465d-a473-d5808a927cc8" providerId="ADAL" clId="{976E6315-6905-4113-AC01-CEF13F084050}" dt="2022-02-05T18:16:32.131" v="277" actId="478"/>
          <ac:spMkLst>
            <pc:docMk/>
            <pc:sldMk cId="3910942071" sldId="462"/>
            <ac:spMk id="23" creationId="{870AB632-A641-4FA4-AE4A-593718719216}"/>
          </ac:spMkLst>
        </pc:spChg>
        <pc:graphicFrameChg chg="add del mod">
          <ac:chgData name="Vu Phan" userId="73e9e9bd-e36e-465d-a473-d5808a927cc8" providerId="ADAL" clId="{976E6315-6905-4113-AC01-CEF13F084050}" dt="2022-02-07T17:58:44.145" v="4163" actId="1076"/>
          <ac:graphicFrameMkLst>
            <pc:docMk/>
            <pc:sldMk cId="3910942071" sldId="462"/>
            <ac:graphicFrameMk id="10" creationId="{6177DF69-7482-4791-8084-7D29968BB109}"/>
          </ac:graphicFrameMkLst>
        </pc:graphicFrameChg>
        <pc:graphicFrameChg chg="add mod">
          <ac:chgData name="Vu Phan" userId="73e9e9bd-e36e-465d-a473-d5808a927cc8" providerId="ADAL" clId="{976E6315-6905-4113-AC01-CEF13F084050}" dt="2022-02-07T18:27:04.487" v="4174" actId="1076"/>
          <ac:graphicFrameMkLst>
            <pc:docMk/>
            <pc:sldMk cId="3910942071" sldId="462"/>
            <ac:graphicFrameMk id="11" creationId="{6177DF69-7482-4791-8084-7D29968BB109}"/>
          </ac:graphicFrameMkLst>
        </pc:graphicFrameChg>
        <pc:graphicFrameChg chg="del">
          <ac:chgData name="Vu Phan" userId="73e9e9bd-e36e-465d-a473-d5808a927cc8" providerId="ADAL" clId="{976E6315-6905-4113-AC01-CEF13F084050}" dt="2022-02-05T18:16:32.131" v="277" actId="478"/>
          <ac:graphicFrameMkLst>
            <pc:docMk/>
            <pc:sldMk cId="3910942071" sldId="462"/>
            <ac:graphicFrameMk id="11" creationId="{7D513909-D2FF-40C2-804E-FF6583A88C4C}"/>
          </ac:graphicFrameMkLst>
        </pc:graphicFrameChg>
        <pc:graphicFrameChg chg="del">
          <ac:chgData name="Vu Phan" userId="73e9e9bd-e36e-465d-a473-d5808a927cc8" providerId="ADAL" clId="{976E6315-6905-4113-AC01-CEF13F084050}" dt="2022-02-05T18:16:32.131" v="277" actId="478"/>
          <ac:graphicFrameMkLst>
            <pc:docMk/>
            <pc:sldMk cId="3910942071" sldId="462"/>
            <ac:graphicFrameMk id="13" creationId="{1DAF155F-7528-49E3-BF05-67C3703D8391}"/>
          </ac:graphicFrameMkLst>
        </pc:graphicFrameChg>
        <pc:cxnChg chg="del mod">
          <ac:chgData name="Vu Phan" userId="73e9e9bd-e36e-465d-a473-d5808a927cc8" providerId="ADAL" clId="{976E6315-6905-4113-AC01-CEF13F084050}" dt="2022-02-05T18:16:32.131" v="277" actId="478"/>
          <ac:cxnSpMkLst>
            <pc:docMk/>
            <pc:sldMk cId="3910942071" sldId="462"/>
            <ac:cxnSpMk id="6" creationId="{CC9845AA-CA8E-4F0B-8029-C06171234BAA}"/>
          </ac:cxnSpMkLst>
        </pc:cxnChg>
        <pc:cxnChg chg="del mod">
          <ac:chgData name="Vu Phan" userId="73e9e9bd-e36e-465d-a473-d5808a927cc8" providerId="ADAL" clId="{976E6315-6905-4113-AC01-CEF13F084050}" dt="2022-02-05T18:16:32.131" v="277" actId="478"/>
          <ac:cxnSpMkLst>
            <pc:docMk/>
            <pc:sldMk cId="3910942071" sldId="462"/>
            <ac:cxnSpMk id="17" creationId="{D1FEE356-D1F9-45BF-B385-C43C2E28EBCD}"/>
          </ac:cxnSpMkLst>
        </pc:cxnChg>
        <pc:cxnChg chg="del mod">
          <ac:chgData name="Vu Phan" userId="73e9e9bd-e36e-465d-a473-d5808a927cc8" providerId="ADAL" clId="{976E6315-6905-4113-AC01-CEF13F084050}" dt="2022-02-05T18:16:32.131" v="277" actId="478"/>
          <ac:cxnSpMkLst>
            <pc:docMk/>
            <pc:sldMk cId="3910942071" sldId="462"/>
            <ac:cxnSpMk id="20" creationId="{CC82460D-2FCA-452A-BE69-7D8F976D0691}"/>
          </ac:cxnSpMkLst>
        </pc:cxnChg>
      </pc:sldChg>
      <pc:sldChg chg="delSp modSp del mod">
        <pc:chgData name="Vu Phan" userId="73e9e9bd-e36e-465d-a473-d5808a927cc8" providerId="ADAL" clId="{976E6315-6905-4113-AC01-CEF13F084050}" dt="2022-02-07T18:34:02.839" v="4197" actId="47"/>
        <pc:sldMkLst>
          <pc:docMk/>
          <pc:sldMk cId="1398605643" sldId="463"/>
        </pc:sldMkLst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10" creationId="{05A13DCA-8756-4130-B017-90D7A11569A0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11" creationId="{CD023CDA-249E-42D8-BE9B-676A5DD2A7AC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12" creationId="{C93414C4-E369-44D6-9783-4BFABC553058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13" creationId="{5F7CB270-7D42-4B91-A9F3-40A5B133B455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15" creationId="{A9479466-1C48-4E65-BCD6-2B4A396C35EE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17" creationId="{7E053346-163E-4510-945B-682AA0DDC9FF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18" creationId="{2247ECA0-05DF-4682-8A28-F10AD1579494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19" creationId="{4E3E2123-AA22-44EA-B0DB-3EC464C0AAA5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20" creationId="{EB686165-8D1E-4F09-89AD-6F8A594B4EDA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21" creationId="{152B9085-1410-488B-8E67-87F64A466252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23" creationId="{52BE0BBC-D99D-4287-9820-EB8AD4A4C168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24" creationId="{1BA259BC-D7F0-4906-A652-638712A11E28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28" creationId="{4D11759F-C1FD-4856-97EC-019779B26110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29" creationId="{0E4E23FA-C4F8-4230-82ED-CEF6C401B6C1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30" creationId="{B46C09BF-9B30-447A-B9FB-DC563CBB0C9A}"/>
          </ac:spMkLst>
        </pc:spChg>
        <pc:spChg chg="del">
          <ac:chgData name="Vu Phan" userId="73e9e9bd-e36e-465d-a473-d5808a927cc8" providerId="ADAL" clId="{976E6315-6905-4113-AC01-CEF13F084050}" dt="2022-02-05T18:17:05.533" v="279" actId="478"/>
          <ac:spMkLst>
            <pc:docMk/>
            <pc:sldMk cId="1398605643" sldId="463"/>
            <ac:spMk id="31" creationId="{F4394418-9E65-490D-85B1-301D64AE2D3C}"/>
          </ac:spMkLst>
        </pc:spChg>
        <pc:spChg chg="del">
          <ac:chgData name="Vu Phan" userId="73e9e9bd-e36e-465d-a473-d5808a927cc8" providerId="ADAL" clId="{976E6315-6905-4113-AC01-CEF13F084050}" dt="2022-02-05T18:17:05.533" v="279" actId="478"/>
          <ac:spMkLst>
            <pc:docMk/>
            <pc:sldMk cId="1398605643" sldId="463"/>
            <ac:spMk id="32" creationId="{E2A95129-8E76-4A1B-8060-2E539735A5A8}"/>
          </ac:spMkLst>
        </pc:spChg>
        <pc:spChg chg="del">
          <ac:chgData name="Vu Phan" userId="73e9e9bd-e36e-465d-a473-d5808a927cc8" providerId="ADAL" clId="{976E6315-6905-4113-AC01-CEF13F084050}" dt="2022-02-05T18:17:05.533" v="279" actId="478"/>
          <ac:spMkLst>
            <pc:docMk/>
            <pc:sldMk cId="1398605643" sldId="463"/>
            <ac:spMk id="33" creationId="{B92E96E2-0F6C-4110-8811-A3A46B53C6CC}"/>
          </ac:spMkLst>
        </pc:spChg>
        <pc:spChg chg="del">
          <ac:chgData name="Vu Phan" userId="73e9e9bd-e36e-465d-a473-d5808a927cc8" providerId="ADAL" clId="{976E6315-6905-4113-AC01-CEF13F084050}" dt="2022-02-05T18:17:03.791" v="278" actId="478"/>
          <ac:spMkLst>
            <pc:docMk/>
            <pc:sldMk cId="1398605643" sldId="463"/>
            <ac:spMk id="34" creationId="{09E942B2-D16B-43E1-9A23-BE9BF42544C7}"/>
          </ac:spMkLst>
        </pc:spChg>
        <pc:cxnChg chg="del mod">
          <ac:chgData name="Vu Phan" userId="73e9e9bd-e36e-465d-a473-d5808a927cc8" providerId="ADAL" clId="{976E6315-6905-4113-AC01-CEF13F084050}" dt="2022-02-05T18:17:03.791" v="278" actId="478"/>
          <ac:cxnSpMkLst>
            <pc:docMk/>
            <pc:sldMk cId="1398605643" sldId="463"/>
            <ac:cxnSpMk id="6" creationId="{E84F5A86-470F-4C4E-80FE-D78F6F803E83}"/>
          </ac:cxnSpMkLst>
        </pc:cxnChg>
        <pc:cxnChg chg="del">
          <ac:chgData name="Vu Phan" userId="73e9e9bd-e36e-465d-a473-d5808a927cc8" providerId="ADAL" clId="{976E6315-6905-4113-AC01-CEF13F084050}" dt="2022-02-05T18:17:06.449" v="280" actId="478"/>
          <ac:cxnSpMkLst>
            <pc:docMk/>
            <pc:sldMk cId="1398605643" sldId="463"/>
            <ac:cxnSpMk id="22" creationId="{6F151061-202D-4952-B375-550F77CA6FE2}"/>
          </ac:cxnSpMkLst>
        </pc:cxnChg>
        <pc:cxnChg chg="del mod">
          <ac:chgData name="Vu Phan" userId="73e9e9bd-e36e-465d-a473-d5808a927cc8" providerId="ADAL" clId="{976E6315-6905-4113-AC01-CEF13F084050}" dt="2022-02-05T18:17:03.791" v="278" actId="478"/>
          <ac:cxnSpMkLst>
            <pc:docMk/>
            <pc:sldMk cId="1398605643" sldId="463"/>
            <ac:cxnSpMk id="25" creationId="{2E3B428F-782D-41BF-AA68-6888AD5BAD82}"/>
          </ac:cxnSpMkLst>
        </pc:cxnChg>
      </pc:sldChg>
      <pc:sldChg chg="del">
        <pc:chgData name="Vu Phan" userId="73e9e9bd-e36e-465d-a473-d5808a927cc8" providerId="ADAL" clId="{976E6315-6905-4113-AC01-CEF13F084050}" dt="2022-02-05T18:02:14.475" v="49" actId="47"/>
        <pc:sldMkLst>
          <pc:docMk/>
          <pc:sldMk cId="1593579041" sldId="464"/>
        </pc:sldMkLst>
      </pc:sldChg>
      <pc:sldChg chg="del">
        <pc:chgData name="Vu Phan" userId="73e9e9bd-e36e-465d-a473-d5808a927cc8" providerId="ADAL" clId="{976E6315-6905-4113-AC01-CEF13F084050}" dt="2022-02-05T18:02:14.475" v="49" actId="47"/>
        <pc:sldMkLst>
          <pc:docMk/>
          <pc:sldMk cId="2089300332" sldId="466"/>
        </pc:sldMkLst>
      </pc:sldChg>
      <pc:sldChg chg="del">
        <pc:chgData name="Vu Phan" userId="73e9e9bd-e36e-465d-a473-d5808a927cc8" providerId="ADAL" clId="{976E6315-6905-4113-AC01-CEF13F084050}" dt="2022-02-05T18:02:14.475" v="49" actId="47"/>
        <pc:sldMkLst>
          <pc:docMk/>
          <pc:sldMk cId="1428980441" sldId="467"/>
        </pc:sldMkLst>
      </pc:sldChg>
      <pc:sldChg chg="addSp delSp modSp add mod">
        <pc:chgData name="Vu Phan" userId="73e9e9bd-e36e-465d-a473-d5808a927cc8" providerId="ADAL" clId="{976E6315-6905-4113-AC01-CEF13F084050}" dt="2022-02-06T17:31:56.321" v="3032" actId="1038"/>
        <pc:sldMkLst>
          <pc:docMk/>
          <pc:sldMk cId="4050946906" sldId="469"/>
        </pc:sldMkLst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2" creationId="{B436D43E-71C8-4D98-87B6-5FC471AF525E}"/>
          </ac:spMkLst>
        </pc:spChg>
        <pc:spChg chg="add del mod">
          <ac:chgData name="Vu Phan" userId="73e9e9bd-e36e-465d-a473-d5808a927cc8" providerId="ADAL" clId="{976E6315-6905-4113-AC01-CEF13F084050}" dt="2022-02-05T18:05:14.780" v="159" actId="478"/>
          <ac:spMkLst>
            <pc:docMk/>
            <pc:sldMk cId="4050946906" sldId="469"/>
            <ac:spMk id="3" creationId="{0334DEC9-1883-42FB-8EA5-FF996F12E022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3" creationId="{98C7CE8C-F238-4CF0-AC8A-10EE13F390AC}"/>
          </ac:spMkLst>
        </pc:spChg>
        <pc:spChg chg="add del mod">
          <ac:chgData name="Vu Phan" userId="73e9e9bd-e36e-465d-a473-d5808a927cc8" providerId="ADAL" clId="{976E6315-6905-4113-AC01-CEF13F084050}" dt="2022-02-05T18:11:19.925" v="190" actId="478"/>
          <ac:spMkLst>
            <pc:docMk/>
            <pc:sldMk cId="4050946906" sldId="469"/>
            <ac:spMk id="9" creationId="{A4B7C2EC-81BB-484A-B125-BBC5DCF80DD1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12" creationId="{412F267E-5B0B-4FC1-9100-D25CE3C38D49}"/>
          </ac:spMkLst>
        </pc:spChg>
        <pc:spChg chg="add del">
          <ac:chgData name="Vu Phan" userId="73e9e9bd-e36e-465d-a473-d5808a927cc8" providerId="ADAL" clId="{976E6315-6905-4113-AC01-CEF13F084050}" dt="2022-02-05T18:11:18.600" v="189" actId="478"/>
          <ac:spMkLst>
            <pc:docMk/>
            <pc:sldMk cId="4050946906" sldId="469"/>
            <ac:spMk id="13" creationId="{7A1FF475-BFB0-4EB1-BBBD-F088565A9AFE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14" creationId="{F96B100C-A003-4B32-A0B1-5C2651244A68}"/>
          </ac:spMkLst>
        </pc:spChg>
        <pc:spChg chg="mod">
          <ac:chgData name="Vu Phan" userId="73e9e9bd-e36e-465d-a473-d5808a927cc8" providerId="ADAL" clId="{976E6315-6905-4113-AC01-CEF13F084050}" dt="2022-02-05T18:05:09.199" v="157" actId="14100"/>
          <ac:spMkLst>
            <pc:docMk/>
            <pc:sldMk cId="4050946906" sldId="469"/>
            <ac:spMk id="15" creationId="{38CB10FE-6077-4642-A10A-9718E9D91FD9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16" creationId="{25FA0D09-22FA-4B05-98A9-7D5C7336246A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18" creationId="{AB99D3AB-4905-4DC5-A07C-397246740B5F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19" creationId="{E10E2FAC-4E5B-4091-BE3D-4CEAA32A9CB4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20" creationId="{74C7CBB3-7BA4-41B7-8BAA-142376D7C5AA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21" creationId="{D5CDA9A0-3E1A-47A8-A3A0-E6B63A5ABA3F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23" creationId="{79153D2E-BC42-4E9C-A097-F135051FF531}"/>
          </ac:spMkLst>
        </pc:spChg>
        <pc:spChg chg="add del mod">
          <ac:chgData name="Vu Phan" userId="73e9e9bd-e36e-465d-a473-d5808a927cc8" providerId="ADAL" clId="{976E6315-6905-4113-AC01-CEF13F084050}" dt="2022-02-05T18:28:06.959" v="510" actId="478"/>
          <ac:spMkLst>
            <pc:docMk/>
            <pc:sldMk cId="4050946906" sldId="469"/>
            <ac:spMk id="24" creationId="{35971635-94FA-4FB9-BB3D-BCF6C98E5405}"/>
          </ac:spMkLst>
        </pc:spChg>
        <pc:spChg chg="add del mod">
          <ac:chgData name="Vu Phan" userId="73e9e9bd-e36e-465d-a473-d5808a927cc8" providerId="ADAL" clId="{976E6315-6905-4113-AC01-CEF13F084050}" dt="2022-02-05T18:28:06.959" v="510" actId="478"/>
          <ac:spMkLst>
            <pc:docMk/>
            <pc:sldMk cId="4050946906" sldId="469"/>
            <ac:spMk id="25" creationId="{86AE0250-0C75-4351-BC06-A6ED92888393}"/>
          </ac:spMkLst>
        </pc:spChg>
        <pc:spChg chg="add del mod">
          <ac:chgData name="Vu Phan" userId="73e9e9bd-e36e-465d-a473-d5808a927cc8" providerId="ADAL" clId="{976E6315-6905-4113-AC01-CEF13F084050}" dt="2022-02-05T18:28:06.959" v="510" actId="478"/>
          <ac:spMkLst>
            <pc:docMk/>
            <pc:sldMk cId="4050946906" sldId="469"/>
            <ac:spMk id="26" creationId="{DEE24A98-EE8E-4FAB-9B60-0187A50DA6DF}"/>
          </ac:spMkLst>
        </pc:spChg>
        <pc:spChg chg="add del mod">
          <ac:chgData name="Vu Phan" userId="73e9e9bd-e36e-465d-a473-d5808a927cc8" providerId="ADAL" clId="{976E6315-6905-4113-AC01-CEF13F084050}" dt="2022-02-05T18:28:06.959" v="510" actId="478"/>
          <ac:spMkLst>
            <pc:docMk/>
            <pc:sldMk cId="4050946906" sldId="469"/>
            <ac:spMk id="28" creationId="{CF055D2C-638B-46BE-9C74-CA59BF7E30F1}"/>
          </ac:spMkLst>
        </pc:spChg>
        <pc:spChg chg="add del mod">
          <ac:chgData name="Vu Phan" userId="73e9e9bd-e36e-465d-a473-d5808a927cc8" providerId="ADAL" clId="{976E6315-6905-4113-AC01-CEF13F084050}" dt="2022-02-05T18:28:06.959" v="510" actId="478"/>
          <ac:spMkLst>
            <pc:docMk/>
            <pc:sldMk cId="4050946906" sldId="469"/>
            <ac:spMk id="29" creationId="{261926DB-9CDC-4941-AF47-5234450D6169}"/>
          </ac:spMkLst>
        </pc:spChg>
        <pc:spChg chg="add del mod">
          <ac:chgData name="Vu Phan" userId="73e9e9bd-e36e-465d-a473-d5808a927cc8" providerId="ADAL" clId="{976E6315-6905-4113-AC01-CEF13F084050}" dt="2022-02-05T18:28:06.959" v="510" actId="478"/>
          <ac:spMkLst>
            <pc:docMk/>
            <pc:sldMk cId="4050946906" sldId="469"/>
            <ac:spMk id="30" creationId="{7EAB0FED-25DC-435C-AED8-3BFF6C8B9F0F}"/>
          </ac:spMkLst>
        </pc:spChg>
        <pc:spChg chg="add del mod">
          <ac:chgData name="Vu Phan" userId="73e9e9bd-e36e-465d-a473-d5808a927cc8" providerId="ADAL" clId="{976E6315-6905-4113-AC01-CEF13F084050}" dt="2022-02-05T18:28:06.959" v="510" actId="478"/>
          <ac:spMkLst>
            <pc:docMk/>
            <pc:sldMk cId="4050946906" sldId="469"/>
            <ac:spMk id="31" creationId="{A986721F-6349-42C9-A63E-73C87C9B69B8}"/>
          </ac:spMkLst>
        </pc:spChg>
        <pc:spChg chg="add del mod">
          <ac:chgData name="Vu Phan" userId="73e9e9bd-e36e-465d-a473-d5808a927cc8" providerId="ADAL" clId="{976E6315-6905-4113-AC01-CEF13F084050}" dt="2022-02-05T18:28:06.959" v="510" actId="478"/>
          <ac:spMkLst>
            <pc:docMk/>
            <pc:sldMk cId="4050946906" sldId="469"/>
            <ac:spMk id="33" creationId="{290702FE-8C9D-4935-BE9E-8F0F92170617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34" creationId="{03BA766E-523D-48AE-83E8-5EF7E6D9C276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35" creationId="{191F22FC-7CDE-4B81-88E8-2D4BADA821B6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36" creationId="{D9AD9FAA-FC40-4985-ADC2-58BA590E0FCE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38" creationId="{5FB658A4-2BAE-49A1-91F5-1D2CDAA67268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39" creationId="{DD2EEF0B-C448-4BE7-AD3A-85F5FB5CBE7F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40" creationId="{BFA6CFD6-FE0D-4B38-A072-E8829F0B377C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41" creationId="{2AD866ED-1A05-4759-8E51-E34B27631F94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43" creationId="{10F76225-4203-45E4-9B5D-DC9ECB2B5822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44" creationId="{27CFB820-889E-4DB2-AB2F-AF8FC823F879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45" creationId="{3C4785F8-CE67-4F40-A6BB-B1F71F5B6A73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46" creationId="{E77AE24E-4ABD-4994-AD82-EAEF6B5844B8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51" creationId="{AB602F8E-DB33-43F0-99C4-962169CDCBD8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52" creationId="{8F020486-BD39-4973-8EB0-1DF7FF73F385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53" creationId="{92EF5E33-EB1E-4CDC-AEDA-F1002ABAF9CC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54" creationId="{820132BF-96C9-43D7-B7DA-AC46C56EB93C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55" creationId="{E870CF9E-7D34-450A-871B-6BAC57EF98D7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57" creationId="{D3366142-C131-427B-A60C-4D585A911280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58" creationId="{1E985B0A-9579-4028-B941-174CE30F807E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59" creationId="{5B6BB509-748A-4200-864D-B27F00A3EDA9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60" creationId="{604E0357-D081-4382-BBBE-62D20D877145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62" creationId="{BDD8F485-C423-430B-87B1-F927C6AA3285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63" creationId="{D0FFF697-C05D-4B7B-8ECB-3B316130258F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64" creationId="{F3AA7566-CF38-4DE3-989F-C13C5F0E6235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65" creationId="{AF684A25-4B90-4059-8F92-C4B9E9893A6D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67" creationId="{4F15EAB5-E19D-4EE1-81E5-68A6F8B59F86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68" creationId="{8DFB13B5-29E1-4603-AA2B-A7102C1AB1D6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69" creationId="{02F04C56-3FC5-4C1C-9C68-8A89CAA21F8D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70" creationId="{A795339F-772C-4941-9DF4-25AD09247344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72" creationId="{6DF48031-54EB-4C64-A7CE-0FBFF7EA5385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73" creationId="{2EEA544D-CF9B-4409-8F0E-A7067806F260}"/>
          </ac:spMkLst>
        </pc:spChg>
        <pc:spChg chg="add mod">
          <ac:chgData name="Vu Phan" userId="73e9e9bd-e36e-465d-a473-d5808a927cc8" providerId="ADAL" clId="{976E6315-6905-4113-AC01-CEF13F084050}" dt="2022-02-06T17:31:56.321" v="3032" actId="1038"/>
          <ac:spMkLst>
            <pc:docMk/>
            <pc:sldMk cId="4050946906" sldId="469"/>
            <ac:spMk id="74" creationId="{436D982D-91C8-496B-8449-A544A66B86FB}"/>
          </ac:spMkLst>
        </pc:spChg>
        <pc:cxnChg chg="add mod">
          <ac:chgData name="Vu Phan" userId="73e9e9bd-e36e-465d-a473-d5808a927cc8" providerId="ADAL" clId="{976E6315-6905-4113-AC01-CEF13F084050}" dt="2022-02-06T17:31:56.321" v="3032" actId="1038"/>
          <ac:cxnSpMkLst>
            <pc:docMk/>
            <pc:sldMk cId="4050946906" sldId="469"/>
            <ac:cxnSpMk id="17" creationId="{B56A5A76-3385-4A20-BB8B-3ABE3C939AB6}"/>
          </ac:cxnSpMkLst>
        </pc:cxnChg>
        <pc:cxnChg chg="add mod">
          <ac:chgData name="Vu Phan" userId="73e9e9bd-e36e-465d-a473-d5808a927cc8" providerId="ADAL" clId="{976E6315-6905-4113-AC01-CEF13F084050}" dt="2022-02-06T17:31:56.321" v="3032" actId="1038"/>
          <ac:cxnSpMkLst>
            <pc:docMk/>
            <pc:sldMk cId="4050946906" sldId="469"/>
            <ac:cxnSpMk id="22" creationId="{906E5247-ACBE-4010-BFFA-28ACC79E464B}"/>
          </ac:cxnSpMkLst>
        </pc:cxnChg>
        <pc:cxnChg chg="add del mod">
          <ac:chgData name="Vu Phan" userId="73e9e9bd-e36e-465d-a473-d5808a927cc8" providerId="ADAL" clId="{976E6315-6905-4113-AC01-CEF13F084050}" dt="2022-02-05T18:28:06.959" v="510" actId="478"/>
          <ac:cxnSpMkLst>
            <pc:docMk/>
            <pc:sldMk cId="4050946906" sldId="469"/>
            <ac:cxnSpMk id="27" creationId="{C4887288-7EBC-4270-95E9-9B8280485091}"/>
          </ac:cxnSpMkLst>
        </pc:cxnChg>
        <pc:cxnChg chg="add del mod">
          <ac:chgData name="Vu Phan" userId="73e9e9bd-e36e-465d-a473-d5808a927cc8" providerId="ADAL" clId="{976E6315-6905-4113-AC01-CEF13F084050}" dt="2022-02-05T18:28:06.959" v="510" actId="478"/>
          <ac:cxnSpMkLst>
            <pc:docMk/>
            <pc:sldMk cId="4050946906" sldId="469"/>
            <ac:cxnSpMk id="32" creationId="{3B9DBA0D-473F-4F7A-83C8-2CEA8E37970A}"/>
          </ac:cxnSpMkLst>
        </pc:cxnChg>
        <pc:cxnChg chg="add mod">
          <ac:chgData name="Vu Phan" userId="73e9e9bd-e36e-465d-a473-d5808a927cc8" providerId="ADAL" clId="{976E6315-6905-4113-AC01-CEF13F084050}" dt="2022-02-06T17:31:56.321" v="3032" actId="1038"/>
          <ac:cxnSpMkLst>
            <pc:docMk/>
            <pc:sldMk cId="4050946906" sldId="469"/>
            <ac:cxnSpMk id="37" creationId="{C3D5CDD5-2A1F-483A-BCC4-A661EA8B11D6}"/>
          </ac:cxnSpMkLst>
        </pc:cxnChg>
        <pc:cxnChg chg="add mod">
          <ac:chgData name="Vu Phan" userId="73e9e9bd-e36e-465d-a473-d5808a927cc8" providerId="ADAL" clId="{976E6315-6905-4113-AC01-CEF13F084050}" dt="2022-02-06T17:31:56.321" v="3032" actId="1038"/>
          <ac:cxnSpMkLst>
            <pc:docMk/>
            <pc:sldMk cId="4050946906" sldId="469"/>
            <ac:cxnSpMk id="42" creationId="{EA1972BC-46D4-429D-B509-D6083F26379A}"/>
          </ac:cxnSpMkLst>
        </pc:cxnChg>
        <pc:cxnChg chg="add mod">
          <ac:chgData name="Vu Phan" userId="73e9e9bd-e36e-465d-a473-d5808a927cc8" providerId="ADAL" clId="{976E6315-6905-4113-AC01-CEF13F084050}" dt="2022-02-06T17:31:56.321" v="3032" actId="1038"/>
          <ac:cxnSpMkLst>
            <pc:docMk/>
            <pc:sldMk cId="4050946906" sldId="469"/>
            <ac:cxnSpMk id="47" creationId="{64621F0A-7D38-46A3-85CD-A867845B4544}"/>
          </ac:cxnSpMkLst>
        </pc:cxnChg>
        <pc:cxnChg chg="add mod">
          <ac:chgData name="Vu Phan" userId="73e9e9bd-e36e-465d-a473-d5808a927cc8" providerId="ADAL" clId="{976E6315-6905-4113-AC01-CEF13F084050}" dt="2022-02-06T17:31:56.321" v="3032" actId="1038"/>
          <ac:cxnSpMkLst>
            <pc:docMk/>
            <pc:sldMk cId="4050946906" sldId="469"/>
            <ac:cxnSpMk id="56" creationId="{0C8AB438-C1E6-4909-B5C1-CAAEBB1E0012}"/>
          </ac:cxnSpMkLst>
        </pc:cxnChg>
        <pc:cxnChg chg="add mod">
          <ac:chgData name="Vu Phan" userId="73e9e9bd-e36e-465d-a473-d5808a927cc8" providerId="ADAL" clId="{976E6315-6905-4113-AC01-CEF13F084050}" dt="2022-02-06T17:31:56.321" v="3032" actId="1038"/>
          <ac:cxnSpMkLst>
            <pc:docMk/>
            <pc:sldMk cId="4050946906" sldId="469"/>
            <ac:cxnSpMk id="61" creationId="{941F0701-F403-48DA-9471-E81F57DF58A7}"/>
          </ac:cxnSpMkLst>
        </pc:cxnChg>
        <pc:cxnChg chg="add mod">
          <ac:chgData name="Vu Phan" userId="73e9e9bd-e36e-465d-a473-d5808a927cc8" providerId="ADAL" clId="{976E6315-6905-4113-AC01-CEF13F084050}" dt="2022-02-06T17:31:56.321" v="3032" actId="1038"/>
          <ac:cxnSpMkLst>
            <pc:docMk/>
            <pc:sldMk cId="4050946906" sldId="469"/>
            <ac:cxnSpMk id="66" creationId="{E16B7AFB-CA73-4698-9F6E-6720333C2190}"/>
          </ac:cxnSpMkLst>
        </pc:cxnChg>
        <pc:cxnChg chg="add mod">
          <ac:chgData name="Vu Phan" userId="73e9e9bd-e36e-465d-a473-d5808a927cc8" providerId="ADAL" clId="{976E6315-6905-4113-AC01-CEF13F084050}" dt="2022-02-06T17:31:56.321" v="3032" actId="1038"/>
          <ac:cxnSpMkLst>
            <pc:docMk/>
            <pc:sldMk cId="4050946906" sldId="469"/>
            <ac:cxnSpMk id="71" creationId="{CFF777A6-EBD9-4E03-8330-4DF32A5963A2}"/>
          </ac:cxnSpMkLst>
        </pc:cxnChg>
      </pc:sldChg>
      <pc:sldChg chg="addSp delSp modSp add mod">
        <pc:chgData name="Vu Phan" userId="73e9e9bd-e36e-465d-a473-d5808a927cc8" providerId="ADAL" clId="{976E6315-6905-4113-AC01-CEF13F084050}" dt="2022-02-05T21:28:33.473" v="2419" actId="115"/>
        <pc:sldMkLst>
          <pc:docMk/>
          <pc:sldMk cId="2436873294" sldId="470"/>
        </pc:sldMkLst>
        <pc:spChg chg="add del mod">
          <ac:chgData name="Vu Phan" userId="73e9e9bd-e36e-465d-a473-d5808a927cc8" providerId="ADAL" clId="{976E6315-6905-4113-AC01-CEF13F084050}" dt="2022-02-05T21:02:23.195" v="1375" actId="478"/>
          <ac:spMkLst>
            <pc:docMk/>
            <pc:sldMk cId="2436873294" sldId="470"/>
            <ac:spMk id="2" creationId="{FE667401-A59E-4988-82D7-A88EBC80CF00}"/>
          </ac:spMkLst>
        </pc:spChg>
        <pc:spChg chg="mod">
          <ac:chgData name="Vu Phan" userId="73e9e9bd-e36e-465d-a473-d5808a927cc8" providerId="ADAL" clId="{976E6315-6905-4113-AC01-CEF13F084050}" dt="2022-02-05T18:05:29.973" v="173" actId="14100"/>
          <ac:spMkLst>
            <pc:docMk/>
            <pc:sldMk cId="2436873294" sldId="470"/>
            <ac:spMk id="6" creationId="{69A4872A-AAE8-419F-92C0-3085AC8EC3A6}"/>
          </ac:spMkLst>
        </pc:spChg>
        <pc:spChg chg="mod">
          <ac:chgData name="Vu Phan" userId="73e9e9bd-e36e-465d-a473-d5808a927cc8" providerId="ADAL" clId="{976E6315-6905-4113-AC01-CEF13F084050}" dt="2022-02-05T21:28:33.473" v="2419" actId="115"/>
          <ac:spMkLst>
            <pc:docMk/>
            <pc:sldMk cId="2436873294" sldId="470"/>
            <ac:spMk id="13" creationId="{7A1FF475-BFB0-4EB1-BBBD-F088565A9AFE}"/>
          </ac:spMkLst>
        </pc:spChg>
        <pc:spChg chg="mod">
          <ac:chgData name="Vu Phan" userId="73e9e9bd-e36e-465d-a473-d5808a927cc8" providerId="ADAL" clId="{976E6315-6905-4113-AC01-CEF13F084050}" dt="2022-02-05T18:36:36.826" v="733" actId="20577"/>
          <ac:spMkLst>
            <pc:docMk/>
            <pc:sldMk cId="2436873294" sldId="470"/>
            <ac:spMk id="15" creationId="{38CB10FE-6077-4642-A10A-9718E9D91FD9}"/>
          </ac:spMkLst>
        </pc:spChg>
        <pc:spChg chg="add mod">
          <ac:chgData name="Vu Phan" userId="73e9e9bd-e36e-465d-a473-d5808a927cc8" providerId="ADAL" clId="{976E6315-6905-4113-AC01-CEF13F084050}" dt="2022-02-05T21:25:02.003" v="2043" actId="1036"/>
          <ac:spMkLst>
            <pc:docMk/>
            <pc:sldMk cId="2436873294" sldId="470"/>
            <ac:spMk id="51" creationId="{BE8CAE7D-D3BC-4E7A-B553-2184C0DA1A25}"/>
          </ac:spMkLst>
        </pc:spChg>
        <pc:spChg chg="add mod">
          <ac:chgData name="Vu Phan" userId="73e9e9bd-e36e-465d-a473-d5808a927cc8" providerId="ADAL" clId="{976E6315-6905-4113-AC01-CEF13F084050}" dt="2022-02-05T21:27:25.222" v="2391" actId="20577"/>
          <ac:spMkLst>
            <pc:docMk/>
            <pc:sldMk cId="2436873294" sldId="470"/>
            <ac:spMk id="52" creationId="{5D57308F-81B6-42C6-B369-D53386ABEE9F}"/>
          </ac:spMkLst>
        </pc:spChg>
        <pc:spChg chg="add del mod">
          <ac:chgData name="Vu Phan" userId="73e9e9bd-e36e-465d-a473-d5808a927cc8" providerId="ADAL" clId="{976E6315-6905-4113-AC01-CEF13F084050}" dt="2022-02-05T21:26:38.103" v="2271" actId="478"/>
          <ac:spMkLst>
            <pc:docMk/>
            <pc:sldMk cId="2436873294" sldId="470"/>
            <ac:spMk id="53" creationId="{C073C65E-6556-4CC7-8C0F-1DFF3BE27018}"/>
          </ac:spMkLst>
        </pc:spChg>
        <pc:graphicFrameChg chg="add mod modGraphic">
          <ac:chgData name="Vu Phan" userId="73e9e9bd-e36e-465d-a473-d5808a927cc8" providerId="ADAL" clId="{976E6315-6905-4113-AC01-CEF13F084050}" dt="2022-02-05T21:08:13.069" v="1462"/>
          <ac:graphicFrameMkLst>
            <pc:docMk/>
            <pc:sldMk cId="2436873294" sldId="470"/>
            <ac:graphicFrameMk id="8" creationId="{D29D302B-93CB-49B6-8483-ACCF8B629691}"/>
          </ac:graphicFrameMkLst>
        </pc:graphicFrameChg>
        <pc:graphicFrameChg chg="add mod modGraphic">
          <ac:chgData name="Vu Phan" userId="73e9e9bd-e36e-465d-a473-d5808a927cc8" providerId="ADAL" clId="{976E6315-6905-4113-AC01-CEF13F084050}" dt="2022-02-05T21:08:20.729" v="1463"/>
          <ac:graphicFrameMkLst>
            <pc:docMk/>
            <pc:sldMk cId="2436873294" sldId="470"/>
            <ac:graphicFrameMk id="9" creationId="{09DD6A0E-2EF5-45BA-8D39-70A97B59901D}"/>
          </ac:graphicFrameMkLst>
        </pc:graphicFrameChg>
        <pc:graphicFrameChg chg="add mod modGraphic">
          <ac:chgData name="Vu Phan" userId="73e9e9bd-e36e-465d-a473-d5808a927cc8" providerId="ADAL" clId="{976E6315-6905-4113-AC01-CEF13F084050}" dt="2022-02-05T21:22:17.574" v="1767" actId="1035"/>
          <ac:graphicFrameMkLst>
            <pc:docMk/>
            <pc:sldMk cId="2436873294" sldId="470"/>
            <ac:graphicFrameMk id="10" creationId="{C67983B7-7C85-4C3B-9252-6D063ADE3D11}"/>
          </ac:graphicFrameMkLst>
        </pc:graphicFrameChg>
        <pc:cxnChg chg="add mod">
          <ac:chgData name="Vu Phan" userId="73e9e9bd-e36e-465d-a473-d5808a927cc8" providerId="ADAL" clId="{976E6315-6905-4113-AC01-CEF13F084050}" dt="2022-02-05T21:22:17.574" v="1767" actId="1035"/>
          <ac:cxnSpMkLst>
            <pc:docMk/>
            <pc:sldMk cId="2436873294" sldId="470"/>
            <ac:cxnSpMk id="11" creationId="{0D07F013-AAC5-43A8-8D9C-675E347555EE}"/>
          </ac:cxnSpMkLst>
        </pc:cxnChg>
        <pc:cxnChg chg="add mod">
          <ac:chgData name="Vu Phan" userId="73e9e9bd-e36e-465d-a473-d5808a927cc8" providerId="ADAL" clId="{976E6315-6905-4113-AC01-CEF13F084050}" dt="2022-02-05T21:22:17.574" v="1767" actId="1035"/>
          <ac:cxnSpMkLst>
            <pc:docMk/>
            <pc:sldMk cId="2436873294" sldId="470"/>
            <ac:cxnSpMk id="17" creationId="{5AB304C5-533D-4E3A-B2D2-86C01D5F1DE1}"/>
          </ac:cxnSpMkLst>
        </pc:cxnChg>
        <pc:cxnChg chg="add mod">
          <ac:chgData name="Vu Phan" userId="73e9e9bd-e36e-465d-a473-d5808a927cc8" providerId="ADAL" clId="{976E6315-6905-4113-AC01-CEF13F084050}" dt="2022-02-05T21:03:54.750" v="1411" actId="14100"/>
          <ac:cxnSpMkLst>
            <pc:docMk/>
            <pc:sldMk cId="2436873294" sldId="470"/>
            <ac:cxnSpMk id="18" creationId="{7FA5A846-A607-4911-A4C5-A868E92D0B25}"/>
          </ac:cxnSpMkLst>
        </pc:cxnChg>
        <pc:cxnChg chg="add mod">
          <ac:chgData name="Vu Phan" userId="73e9e9bd-e36e-465d-a473-d5808a927cc8" providerId="ADAL" clId="{976E6315-6905-4113-AC01-CEF13F084050}" dt="2022-02-05T21:17:03.333" v="1664" actId="14100"/>
          <ac:cxnSpMkLst>
            <pc:docMk/>
            <pc:sldMk cId="2436873294" sldId="470"/>
            <ac:cxnSpMk id="19" creationId="{A518F3A4-9F11-4555-A509-765B04E771A9}"/>
          </ac:cxnSpMkLst>
        </pc:cxnChg>
        <pc:cxnChg chg="add mod">
          <ac:chgData name="Vu Phan" userId="73e9e9bd-e36e-465d-a473-d5808a927cc8" providerId="ADAL" clId="{976E6315-6905-4113-AC01-CEF13F084050}" dt="2022-02-05T21:09:00.630" v="1469" actId="1582"/>
          <ac:cxnSpMkLst>
            <pc:docMk/>
            <pc:sldMk cId="2436873294" sldId="470"/>
            <ac:cxnSpMk id="22" creationId="{8E650530-2488-4ECF-8B8D-3CD7738E0963}"/>
          </ac:cxnSpMkLst>
        </pc:cxnChg>
        <pc:cxnChg chg="add mod">
          <ac:chgData name="Vu Phan" userId="73e9e9bd-e36e-465d-a473-d5808a927cc8" providerId="ADAL" clId="{976E6315-6905-4113-AC01-CEF13F084050}" dt="2022-02-05T21:05:01.884" v="1433" actId="208"/>
          <ac:cxnSpMkLst>
            <pc:docMk/>
            <pc:sldMk cId="2436873294" sldId="470"/>
            <ac:cxnSpMk id="25" creationId="{7661279B-2E46-4B56-984B-2DC9F7FE149C}"/>
          </ac:cxnSpMkLst>
        </pc:cxnChg>
        <pc:cxnChg chg="add mod">
          <ac:chgData name="Vu Phan" userId="73e9e9bd-e36e-465d-a473-d5808a927cc8" providerId="ADAL" clId="{976E6315-6905-4113-AC01-CEF13F084050}" dt="2022-02-05T21:09:00.630" v="1469" actId="1582"/>
          <ac:cxnSpMkLst>
            <pc:docMk/>
            <pc:sldMk cId="2436873294" sldId="470"/>
            <ac:cxnSpMk id="26" creationId="{A269923C-1645-49EE-9CA1-555BF4217DB5}"/>
          </ac:cxnSpMkLst>
        </pc:cxnChg>
        <pc:cxnChg chg="add del mod">
          <ac:chgData name="Vu Phan" userId="73e9e9bd-e36e-465d-a473-d5808a927cc8" providerId="ADAL" clId="{976E6315-6905-4113-AC01-CEF13F084050}" dt="2022-02-05T21:05:56.880" v="1442" actId="478"/>
          <ac:cxnSpMkLst>
            <pc:docMk/>
            <pc:sldMk cId="2436873294" sldId="470"/>
            <ac:cxnSpMk id="30" creationId="{88DACC44-7908-42BB-BF47-256C4FAE7847}"/>
          </ac:cxnSpMkLst>
        </pc:cxnChg>
        <pc:cxnChg chg="add mod">
          <ac:chgData name="Vu Phan" userId="73e9e9bd-e36e-465d-a473-d5808a927cc8" providerId="ADAL" clId="{976E6315-6905-4113-AC01-CEF13F084050}" dt="2022-02-05T21:06:18.434" v="1449" actId="1038"/>
          <ac:cxnSpMkLst>
            <pc:docMk/>
            <pc:sldMk cId="2436873294" sldId="470"/>
            <ac:cxnSpMk id="32" creationId="{93D233AC-82B7-468B-9EBD-C7AA98362495}"/>
          </ac:cxnSpMkLst>
        </pc:cxnChg>
        <pc:cxnChg chg="add mod">
          <ac:chgData name="Vu Phan" userId="73e9e9bd-e36e-465d-a473-d5808a927cc8" providerId="ADAL" clId="{976E6315-6905-4113-AC01-CEF13F084050}" dt="2022-02-05T21:22:17.574" v="1767" actId="1035"/>
          <ac:cxnSpMkLst>
            <pc:docMk/>
            <pc:sldMk cId="2436873294" sldId="470"/>
            <ac:cxnSpMk id="35" creationId="{9F0E4D34-D8AC-4E93-9105-BDA1D988F693}"/>
          </ac:cxnSpMkLst>
        </pc:cxnChg>
        <pc:cxnChg chg="add mod">
          <ac:chgData name="Vu Phan" userId="73e9e9bd-e36e-465d-a473-d5808a927cc8" providerId="ADAL" clId="{976E6315-6905-4113-AC01-CEF13F084050}" dt="2022-02-05T21:17:20.134" v="1676" actId="14100"/>
          <ac:cxnSpMkLst>
            <pc:docMk/>
            <pc:sldMk cId="2436873294" sldId="470"/>
            <ac:cxnSpMk id="38" creationId="{6A1F04E4-6839-49E5-9403-9EC33DDE35BC}"/>
          </ac:cxnSpMkLst>
        </pc:cxnChg>
        <pc:cxnChg chg="add mod">
          <ac:chgData name="Vu Phan" userId="73e9e9bd-e36e-465d-a473-d5808a927cc8" providerId="ADAL" clId="{976E6315-6905-4113-AC01-CEF13F084050}" dt="2022-02-05T21:22:17.574" v="1767" actId="1035"/>
          <ac:cxnSpMkLst>
            <pc:docMk/>
            <pc:sldMk cId="2436873294" sldId="470"/>
            <ac:cxnSpMk id="41" creationId="{7173AB01-1134-49E2-BE6A-1D9CDE7411DC}"/>
          </ac:cxnSpMkLst>
        </pc:cxnChg>
        <pc:cxnChg chg="add mod">
          <ac:chgData name="Vu Phan" userId="73e9e9bd-e36e-465d-a473-d5808a927cc8" providerId="ADAL" clId="{976E6315-6905-4113-AC01-CEF13F084050}" dt="2022-02-05T21:17:07.284" v="1665" actId="14100"/>
          <ac:cxnSpMkLst>
            <pc:docMk/>
            <pc:sldMk cId="2436873294" sldId="470"/>
            <ac:cxnSpMk id="46" creationId="{88833CDD-CA9F-4512-A474-B7031B4A3E5A}"/>
          </ac:cxnSpMkLst>
        </pc:cxnChg>
      </pc:sldChg>
      <pc:sldChg chg="addSp delSp modSp add mod">
        <pc:chgData name="Vu Phan" userId="73e9e9bd-e36e-465d-a473-d5808a927cc8" providerId="ADAL" clId="{976E6315-6905-4113-AC01-CEF13F084050}" dt="2022-02-06T18:02:25.142" v="3412" actId="27918"/>
        <pc:sldMkLst>
          <pc:docMk/>
          <pc:sldMk cId="1324651287" sldId="471"/>
        </pc:sldMkLst>
        <pc:spChg chg="mod">
          <ac:chgData name="Vu Phan" userId="73e9e9bd-e36e-465d-a473-d5808a927cc8" providerId="ADAL" clId="{976E6315-6905-4113-AC01-CEF13F084050}" dt="2022-02-05T21:10:57.211" v="1589"/>
          <ac:spMkLst>
            <pc:docMk/>
            <pc:sldMk cId="1324651287" sldId="471"/>
            <ac:spMk id="13" creationId="{7A1FF475-BFB0-4EB1-BBBD-F088565A9AFE}"/>
          </ac:spMkLst>
        </pc:spChg>
        <pc:spChg chg="mod">
          <ac:chgData name="Vu Phan" userId="73e9e9bd-e36e-465d-a473-d5808a927cc8" providerId="ADAL" clId="{976E6315-6905-4113-AC01-CEF13F084050}" dt="2022-02-05T18:36:47.561" v="736" actId="20577"/>
          <ac:spMkLst>
            <pc:docMk/>
            <pc:sldMk cId="1324651287" sldId="471"/>
            <ac:spMk id="15" creationId="{38CB10FE-6077-4642-A10A-9718E9D91FD9}"/>
          </ac:spMkLst>
        </pc:spChg>
        <pc:spChg chg="add mod">
          <ac:chgData name="Vu Phan" userId="73e9e9bd-e36e-465d-a473-d5808a927cc8" providerId="ADAL" clId="{976E6315-6905-4113-AC01-CEF13F084050}" dt="2022-02-06T17:32:26.523" v="3033"/>
          <ac:spMkLst>
            <pc:docMk/>
            <pc:sldMk cId="1324651287" sldId="471"/>
            <ac:spMk id="33" creationId="{242C9340-60DE-4E00-B319-DB3845EBC3BF}"/>
          </ac:spMkLst>
        </pc:spChg>
        <pc:spChg chg="add mod">
          <ac:chgData name="Vu Phan" userId="73e9e9bd-e36e-465d-a473-d5808a927cc8" providerId="ADAL" clId="{976E6315-6905-4113-AC01-CEF13F084050}" dt="2022-02-06T17:32:26.523" v="3033"/>
          <ac:spMkLst>
            <pc:docMk/>
            <pc:sldMk cId="1324651287" sldId="471"/>
            <ac:spMk id="34" creationId="{5720B006-D725-4718-B64E-88B07AD61491}"/>
          </ac:spMkLst>
        </pc:spChg>
        <pc:graphicFrameChg chg="add mod modGraphic">
          <ac:chgData name="Vu Phan" userId="73e9e9bd-e36e-465d-a473-d5808a927cc8" providerId="ADAL" clId="{976E6315-6905-4113-AC01-CEF13F084050}" dt="2022-02-06T17:28:48.311" v="2840"/>
          <ac:graphicFrameMkLst>
            <pc:docMk/>
            <pc:sldMk cId="1324651287" sldId="471"/>
            <ac:graphicFrameMk id="8" creationId="{C67983B7-7C85-4C3B-9252-6D063ADE3D11}"/>
          </ac:graphicFrameMkLst>
        </pc:graphicFrameChg>
        <pc:graphicFrameChg chg="add mod modGraphic">
          <ac:chgData name="Vu Phan" userId="73e9e9bd-e36e-465d-a473-d5808a927cc8" providerId="ADAL" clId="{976E6315-6905-4113-AC01-CEF13F084050}" dt="2022-02-06T17:28:52.915" v="2841"/>
          <ac:graphicFrameMkLst>
            <pc:docMk/>
            <pc:sldMk cId="1324651287" sldId="471"/>
            <ac:graphicFrameMk id="9" creationId="{D29D302B-93CB-49B6-8483-ACCF8B629691}"/>
          </ac:graphicFrameMkLst>
        </pc:graphicFrameChg>
        <pc:graphicFrameChg chg="add mod modGraphic">
          <ac:chgData name="Vu Phan" userId="73e9e9bd-e36e-465d-a473-d5808a927cc8" providerId="ADAL" clId="{976E6315-6905-4113-AC01-CEF13F084050}" dt="2022-02-06T17:28:56.053" v="2842"/>
          <ac:graphicFrameMkLst>
            <pc:docMk/>
            <pc:sldMk cId="1324651287" sldId="471"/>
            <ac:graphicFrameMk id="10" creationId="{09DD6A0E-2EF5-45BA-8D39-70A97B59901D}"/>
          </ac:graphicFrameMkLst>
        </pc:graphicFrameChg>
        <pc:cxnChg chg="add mod">
          <ac:chgData name="Vu Phan" userId="73e9e9bd-e36e-465d-a473-d5808a927cc8" providerId="ADAL" clId="{976E6315-6905-4113-AC01-CEF13F084050}" dt="2022-02-06T17:27:21.934" v="2797" actId="14100"/>
          <ac:cxnSpMkLst>
            <pc:docMk/>
            <pc:sldMk cId="1324651287" sldId="471"/>
            <ac:cxnSpMk id="11" creationId="{1A136CB3-B090-4AC6-A21F-A4119E8B01B6}"/>
          </ac:cxnSpMkLst>
        </pc:cxnChg>
        <pc:cxnChg chg="add mod">
          <ac:chgData name="Vu Phan" userId="73e9e9bd-e36e-465d-a473-d5808a927cc8" providerId="ADAL" clId="{976E6315-6905-4113-AC01-CEF13F084050}" dt="2022-02-06T17:27:24.320" v="2804" actId="1035"/>
          <ac:cxnSpMkLst>
            <pc:docMk/>
            <pc:sldMk cId="1324651287" sldId="471"/>
            <ac:cxnSpMk id="12" creationId="{B0413148-DC94-42F0-8857-4B39EBC283AC}"/>
          </ac:cxnSpMkLst>
        </pc:cxnChg>
        <pc:cxnChg chg="add mod">
          <ac:chgData name="Vu Phan" userId="73e9e9bd-e36e-465d-a473-d5808a927cc8" providerId="ADAL" clId="{976E6315-6905-4113-AC01-CEF13F084050}" dt="2022-02-06T17:27:09.529" v="2796" actId="1036"/>
          <ac:cxnSpMkLst>
            <pc:docMk/>
            <pc:sldMk cId="1324651287" sldId="471"/>
            <ac:cxnSpMk id="14" creationId="{06494999-530B-4743-85AC-58055DBF18DC}"/>
          </ac:cxnSpMkLst>
        </pc:cxnChg>
        <pc:cxnChg chg="add mod">
          <ac:chgData name="Vu Phan" userId="73e9e9bd-e36e-465d-a473-d5808a927cc8" providerId="ADAL" clId="{976E6315-6905-4113-AC01-CEF13F084050}" dt="2022-02-06T17:27:38.454" v="2807" actId="14100"/>
          <ac:cxnSpMkLst>
            <pc:docMk/>
            <pc:sldMk cId="1324651287" sldId="471"/>
            <ac:cxnSpMk id="16" creationId="{C90CDBB7-28A9-4FB5-8043-3BD4994C424C}"/>
          </ac:cxnSpMkLst>
        </pc:cxnChg>
        <pc:cxnChg chg="add mod">
          <ac:chgData name="Vu Phan" userId="73e9e9bd-e36e-465d-a473-d5808a927cc8" providerId="ADAL" clId="{976E6315-6905-4113-AC01-CEF13F084050}" dt="2022-02-06T17:28:34.854" v="2821" actId="14100"/>
          <ac:cxnSpMkLst>
            <pc:docMk/>
            <pc:sldMk cId="1324651287" sldId="471"/>
            <ac:cxnSpMk id="17" creationId="{D88D9132-5E5E-4A25-8802-70182B5361B3}"/>
          </ac:cxnSpMkLst>
        </pc:cxnChg>
        <pc:cxnChg chg="add mod">
          <ac:chgData name="Vu Phan" userId="73e9e9bd-e36e-465d-a473-d5808a927cc8" providerId="ADAL" clId="{976E6315-6905-4113-AC01-CEF13F084050}" dt="2022-02-06T17:28:39.408" v="2839" actId="14100"/>
          <ac:cxnSpMkLst>
            <pc:docMk/>
            <pc:sldMk cId="1324651287" sldId="471"/>
            <ac:cxnSpMk id="18" creationId="{65FF81B3-B94E-463D-846F-CEA528E07DF8}"/>
          </ac:cxnSpMkLst>
        </pc:cxnChg>
        <pc:cxnChg chg="add mod">
          <ac:chgData name="Vu Phan" userId="73e9e9bd-e36e-465d-a473-d5808a927cc8" providerId="ADAL" clId="{976E6315-6905-4113-AC01-CEF13F084050}" dt="2022-02-06T17:28:29.523" v="2819" actId="14100"/>
          <ac:cxnSpMkLst>
            <pc:docMk/>
            <pc:sldMk cId="1324651287" sldId="471"/>
            <ac:cxnSpMk id="19" creationId="{5D87C73B-2D95-4AB0-9D77-8D2595A31238}"/>
          </ac:cxnSpMkLst>
        </pc:cxnChg>
        <pc:cxnChg chg="add mod">
          <ac:chgData name="Vu Phan" userId="73e9e9bd-e36e-465d-a473-d5808a927cc8" providerId="ADAL" clId="{976E6315-6905-4113-AC01-CEF13F084050}" dt="2022-02-06T17:28:20.062" v="2810" actId="14100"/>
          <ac:cxnSpMkLst>
            <pc:docMk/>
            <pc:sldMk cId="1324651287" sldId="471"/>
            <ac:cxnSpMk id="20" creationId="{C3F3E5B9-A28B-4092-8E4F-A373D63149FE}"/>
          </ac:cxnSpMkLst>
        </pc:cxnChg>
        <pc:cxnChg chg="add mod">
          <ac:chgData name="Vu Phan" userId="73e9e9bd-e36e-465d-a473-d5808a927cc8" providerId="ADAL" clId="{976E6315-6905-4113-AC01-CEF13F084050}" dt="2022-02-06T17:29:12.288" v="2848" actId="1038"/>
          <ac:cxnSpMkLst>
            <pc:docMk/>
            <pc:sldMk cId="1324651287" sldId="471"/>
            <ac:cxnSpMk id="26" creationId="{569BF4A1-703E-4D9F-A7BE-28280B495D1C}"/>
          </ac:cxnSpMkLst>
        </pc:cxnChg>
        <pc:cxnChg chg="add mod">
          <ac:chgData name="Vu Phan" userId="73e9e9bd-e36e-465d-a473-d5808a927cc8" providerId="ADAL" clId="{976E6315-6905-4113-AC01-CEF13F084050}" dt="2022-02-06T17:29:14.830" v="2849" actId="14100"/>
          <ac:cxnSpMkLst>
            <pc:docMk/>
            <pc:sldMk cId="1324651287" sldId="471"/>
            <ac:cxnSpMk id="27" creationId="{E4FDABFF-2D30-42CA-ABC8-E648DCDD4F92}"/>
          </ac:cxnSpMkLst>
        </pc:cxnChg>
        <pc:cxnChg chg="add mod">
          <ac:chgData name="Vu Phan" userId="73e9e9bd-e36e-465d-a473-d5808a927cc8" providerId="ADAL" clId="{976E6315-6905-4113-AC01-CEF13F084050}" dt="2022-02-06T17:29:34.243" v="2867" actId="1035"/>
          <ac:cxnSpMkLst>
            <pc:docMk/>
            <pc:sldMk cId="1324651287" sldId="471"/>
            <ac:cxnSpMk id="28" creationId="{FFCBB3B2-FB2C-4AFF-BC3B-3C6528009248}"/>
          </ac:cxnSpMkLst>
        </pc:cxnChg>
        <pc:cxnChg chg="add del mod">
          <ac:chgData name="Vu Phan" userId="73e9e9bd-e36e-465d-a473-d5808a927cc8" providerId="ADAL" clId="{976E6315-6905-4113-AC01-CEF13F084050}" dt="2022-02-06T17:29:32.297" v="2866" actId="478"/>
          <ac:cxnSpMkLst>
            <pc:docMk/>
            <pc:sldMk cId="1324651287" sldId="471"/>
            <ac:cxnSpMk id="29" creationId="{B61DE308-EA3B-45BB-9862-D93D0253D94D}"/>
          </ac:cxnSpMkLst>
        </pc:cxnChg>
      </pc:sldChg>
      <pc:sldChg chg="addSp delSp modSp add mod">
        <pc:chgData name="Vu Phan" userId="73e9e9bd-e36e-465d-a473-d5808a927cc8" providerId="ADAL" clId="{976E6315-6905-4113-AC01-CEF13F084050}" dt="2022-02-05T21:28:35.573" v="2420" actId="115"/>
        <pc:sldMkLst>
          <pc:docMk/>
          <pc:sldMk cId="3605498968" sldId="472"/>
        </pc:sldMkLst>
        <pc:spChg chg="mod">
          <ac:chgData name="Vu Phan" userId="73e9e9bd-e36e-465d-a473-d5808a927cc8" providerId="ADAL" clId="{976E6315-6905-4113-AC01-CEF13F084050}" dt="2022-02-05T21:28:35.573" v="2420" actId="115"/>
          <ac:spMkLst>
            <pc:docMk/>
            <pc:sldMk cId="3605498968" sldId="472"/>
            <ac:spMk id="13" creationId="{7A1FF475-BFB0-4EB1-BBBD-F088565A9AFE}"/>
          </ac:spMkLst>
        </pc:spChg>
        <pc:spChg chg="mod">
          <ac:chgData name="Vu Phan" userId="73e9e9bd-e36e-465d-a473-d5808a927cc8" providerId="ADAL" clId="{976E6315-6905-4113-AC01-CEF13F084050}" dt="2022-02-05T18:36:41.491" v="734" actId="20577"/>
          <ac:spMkLst>
            <pc:docMk/>
            <pc:sldMk cId="3605498968" sldId="472"/>
            <ac:spMk id="15" creationId="{38CB10FE-6077-4642-A10A-9718E9D91FD9}"/>
          </ac:spMkLst>
        </pc:spChg>
        <pc:spChg chg="add mod">
          <ac:chgData name="Vu Phan" userId="73e9e9bd-e36e-465d-a473-d5808a927cc8" providerId="ADAL" clId="{976E6315-6905-4113-AC01-CEF13F084050}" dt="2022-02-05T21:27:46.474" v="2396" actId="1076"/>
          <ac:spMkLst>
            <pc:docMk/>
            <pc:sldMk cId="3605498968" sldId="472"/>
            <ac:spMk id="34" creationId="{EB191B90-85A0-4F93-932D-CE0709A73BD8}"/>
          </ac:spMkLst>
        </pc:spChg>
        <pc:graphicFrameChg chg="add mod modGraphic">
          <ac:chgData name="Vu Phan" userId="73e9e9bd-e36e-465d-a473-d5808a927cc8" providerId="ADAL" clId="{976E6315-6905-4113-AC01-CEF13F084050}" dt="2022-02-05T21:22:20.973" v="1771" actId="1035"/>
          <ac:graphicFrameMkLst>
            <pc:docMk/>
            <pc:sldMk cId="3605498968" sldId="472"/>
            <ac:graphicFrameMk id="8" creationId="{26C71D97-72A1-4414-985E-FF677F3966AF}"/>
          </ac:graphicFrameMkLst>
        </pc:graphicFrameChg>
        <pc:graphicFrameChg chg="add mod modGraphic">
          <ac:chgData name="Vu Phan" userId="73e9e9bd-e36e-465d-a473-d5808a927cc8" providerId="ADAL" clId="{976E6315-6905-4113-AC01-CEF13F084050}" dt="2022-02-05T21:22:20.973" v="1771" actId="1035"/>
          <ac:graphicFrameMkLst>
            <pc:docMk/>
            <pc:sldMk cId="3605498968" sldId="472"/>
            <ac:graphicFrameMk id="9" creationId="{EB7965E0-8AB5-45DB-AFA1-CE272445C933}"/>
          </ac:graphicFrameMkLst>
        </pc:graphicFrameChg>
        <pc:cxnChg chg="add mod">
          <ac:chgData name="Vu Phan" userId="73e9e9bd-e36e-465d-a473-d5808a927cc8" providerId="ADAL" clId="{976E6315-6905-4113-AC01-CEF13F084050}" dt="2022-02-05T21:22:20.973" v="1771" actId="1035"/>
          <ac:cxnSpMkLst>
            <pc:docMk/>
            <pc:sldMk cId="3605498968" sldId="472"/>
            <ac:cxnSpMk id="10" creationId="{61ADD96B-8D98-447E-A4DD-966443F3F5BB}"/>
          </ac:cxnSpMkLst>
        </pc:cxnChg>
        <pc:cxnChg chg="add mod">
          <ac:chgData name="Vu Phan" userId="73e9e9bd-e36e-465d-a473-d5808a927cc8" providerId="ADAL" clId="{976E6315-6905-4113-AC01-CEF13F084050}" dt="2022-02-05T21:22:20.973" v="1771" actId="1035"/>
          <ac:cxnSpMkLst>
            <pc:docMk/>
            <pc:sldMk cId="3605498968" sldId="472"/>
            <ac:cxnSpMk id="11" creationId="{765F754E-4583-46E8-9AC1-B362C38BAA33}"/>
          </ac:cxnSpMkLst>
        </pc:cxnChg>
        <pc:cxnChg chg="add mod">
          <ac:chgData name="Vu Phan" userId="73e9e9bd-e36e-465d-a473-d5808a927cc8" providerId="ADAL" clId="{976E6315-6905-4113-AC01-CEF13F084050}" dt="2022-02-05T21:22:20.973" v="1771" actId="1035"/>
          <ac:cxnSpMkLst>
            <pc:docMk/>
            <pc:sldMk cId="3605498968" sldId="472"/>
            <ac:cxnSpMk id="12" creationId="{77DA92A0-BD03-49F3-8EA2-61F0ABF509FF}"/>
          </ac:cxnSpMkLst>
        </pc:cxnChg>
        <pc:cxnChg chg="add mod">
          <ac:chgData name="Vu Phan" userId="73e9e9bd-e36e-465d-a473-d5808a927cc8" providerId="ADAL" clId="{976E6315-6905-4113-AC01-CEF13F084050}" dt="2022-02-05T21:22:20.973" v="1771" actId="1035"/>
          <ac:cxnSpMkLst>
            <pc:docMk/>
            <pc:sldMk cId="3605498968" sldId="472"/>
            <ac:cxnSpMk id="14" creationId="{DB39E371-18CD-4EC8-AE07-C20B7CD97385}"/>
          </ac:cxnSpMkLst>
        </pc:cxnChg>
        <pc:cxnChg chg="add del mod">
          <ac:chgData name="Vu Phan" userId="73e9e9bd-e36e-465d-a473-d5808a927cc8" providerId="ADAL" clId="{976E6315-6905-4113-AC01-CEF13F084050}" dt="2022-02-05T21:14:43.203" v="1634" actId="478"/>
          <ac:cxnSpMkLst>
            <pc:docMk/>
            <pc:sldMk cId="3605498968" sldId="472"/>
            <ac:cxnSpMk id="16" creationId="{232F3B07-145D-4ADE-83B7-2C2C545D2008}"/>
          </ac:cxnSpMkLst>
        </pc:cxnChg>
        <pc:cxnChg chg="add del mod">
          <ac:chgData name="Vu Phan" userId="73e9e9bd-e36e-465d-a473-d5808a927cc8" providerId="ADAL" clId="{976E6315-6905-4113-AC01-CEF13F084050}" dt="2022-02-05T21:14:43.203" v="1634" actId="478"/>
          <ac:cxnSpMkLst>
            <pc:docMk/>
            <pc:sldMk cId="3605498968" sldId="472"/>
            <ac:cxnSpMk id="17" creationId="{6FE6578F-347D-42B0-9476-95E2BF5F1E9C}"/>
          </ac:cxnSpMkLst>
        </pc:cxnChg>
        <pc:cxnChg chg="add del mod">
          <ac:chgData name="Vu Phan" userId="73e9e9bd-e36e-465d-a473-d5808a927cc8" providerId="ADAL" clId="{976E6315-6905-4113-AC01-CEF13F084050}" dt="2022-02-05T21:14:43.203" v="1634" actId="478"/>
          <ac:cxnSpMkLst>
            <pc:docMk/>
            <pc:sldMk cId="3605498968" sldId="472"/>
            <ac:cxnSpMk id="18" creationId="{D9FE9921-35B7-4A95-84B8-47EC968BFB9B}"/>
          </ac:cxnSpMkLst>
        </pc:cxnChg>
        <pc:cxnChg chg="add del mod">
          <ac:chgData name="Vu Phan" userId="73e9e9bd-e36e-465d-a473-d5808a927cc8" providerId="ADAL" clId="{976E6315-6905-4113-AC01-CEF13F084050}" dt="2022-02-05T21:17:51.865" v="1679" actId="478"/>
          <ac:cxnSpMkLst>
            <pc:docMk/>
            <pc:sldMk cId="3605498968" sldId="472"/>
            <ac:cxnSpMk id="19" creationId="{A96A328D-072D-44B9-A7AF-DAFE497FFF76}"/>
          </ac:cxnSpMkLst>
        </pc:cxnChg>
        <pc:cxnChg chg="add del mod">
          <ac:chgData name="Vu Phan" userId="73e9e9bd-e36e-465d-a473-d5808a927cc8" providerId="ADAL" clId="{976E6315-6905-4113-AC01-CEF13F084050}" dt="2022-02-05T21:17:51.865" v="1679" actId="478"/>
          <ac:cxnSpMkLst>
            <pc:docMk/>
            <pc:sldMk cId="3605498968" sldId="472"/>
            <ac:cxnSpMk id="20" creationId="{B3649A2F-C87F-4B30-90D2-00FC5A87FCB2}"/>
          </ac:cxnSpMkLst>
        </pc:cxnChg>
        <pc:cxnChg chg="add del mod">
          <ac:chgData name="Vu Phan" userId="73e9e9bd-e36e-465d-a473-d5808a927cc8" providerId="ADAL" clId="{976E6315-6905-4113-AC01-CEF13F084050}" dt="2022-02-05T21:17:51.865" v="1679" actId="478"/>
          <ac:cxnSpMkLst>
            <pc:docMk/>
            <pc:sldMk cId="3605498968" sldId="472"/>
            <ac:cxnSpMk id="21" creationId="{6C0F4A45-DAD3-4D3B-869F-4136DD873E68}"/>
          </ac:cxnSpMkLst>
        </pc:cxnChg>
        <pc:cxnChg chg="add del mod">
          <ac:chgData name="Vu Phan" userId="73e9e9bd-e36e-465d-a473-d5808a927cc8" providerId="ADAL" clId="{976E6315-6905-4113-AC01-CEF13F084050}" dt="2022-02-05T21:17:58.035" v="1681"/>
          <ac:cxnSpMkLst>
            <pc:docMk/>
            <pc:sldMk cId="3605498968" sldId="472"/>
            <ac:cxnSpMk id="22" creationId="{8CACCF70-9F40-4553-8A68-73269A67F052}"/>
          </ac:cxnSpMkLst>
        </pc:cxnChg>
        <pc:cxnChg chg="add del mod">
          <ac:chgData name="Vu Phan" userId="73e9e9bd-e36e-465d-a473-d5808a927cc8" providerId="ADAL" clId="{976E6315-6905-4113-AC01-CEF13F084050}" dt="2022-02-05T21:17:58.035" v="1681"/>
          <ac:cxnSpMkLst>
            <pc:docMk/>
            <pc:sldMk cId="3605498968" sldId="472"/>
            <ac:cxnSpMk id="23" creationId="{B0CF45C4-1B13-4E44-9AF5-4D946CB01E51}"/>
          </ac:cxnSpMkLst>
        </pc:cxnChg>
        <pc:cxnChg chg="add del mod">
          <ac:chgData name="Vu Phan" userId="73e9e9bd-e36e-465d-a473-d5808a927cc8" providerId="ADAL" clId="{976E6315-6905-4113-AC01-CEF13F084050}" dt="2022-02-05T21:17:58.035" v="1681"/>
          <ac:cxnSpMkLst>
            <pc:docMk/>
            <pc:sldMk cId="3605498968" sldId="472"/>
            <ac:cxnSpMk id="24" creationId="{44D9B8E7-8BCE-4327-A6C9-C01ACD0A86FF}"/>
          </ac:cxnSpMkLst>
        </pc:cxnChg>
        <pc:cxnChg chg="add del mod">
          <ac:chgData name="Vu Phan" userId="73e9e9bd-e36e-465d-a473-d5808a927cc8" providerId="ADAL" clId="{976E6315-6905-4113-AC01-CEF13F084050}" dt="2022-02-05T21:17:58.035" v="1681"/>
          <ac:cxnSpMkLst>
            <pc:docMk/>
            <pc:sldMk cId="3605498968" sldId="472"/>
            <ac:cxnSpMk id="25" creationId="{0F31DCC5-C68C-492F-9E87-730AF8884AF8}"/>
          </ac:cxnSpMkLst>
        </pc:cxnChg>
        <pc:cxnChg chg="add del mod">
          <ac:chgData name="Vu Phan" userId="73e9e9bd-e36e-465d-a473-d5808a927cc8" providerId="ADAL" clId="{976E6315-6905-4113-AC01-CEF13F084050}" dt="2022-02-05T21:18:04.193" v="1685"/>
          <ac:cxnSpMkLst>
            <pc:docMk/>
            <pc:sldMk cId="3605498968" sldId="472"/>
            <ac:cxnSpMk id="26" creationId="{DE0BD409-6EE5-4DEA-8C9C-AF67B0C24BFE}"/>
          </ac:cxnSpMkLst>
        </pc:cxnChg>
        <pc:cxnChg chg="add del mod">
          <ac:chgData name="Vu Phan" userId="73e9e9bd-e36e-465d-a473-d5808a927cc8" providerId="ADAL" clId="{976E6315-6905-4113-AC01-CEF13F084050}" dt="2022-02-05T21:18:04.193" v="1685"/>
          <ac:cxnSpMkLst>
            <pc:docMk/>
            <pc:sldMk cId="3605498968" sldId="472"/>
            <ac:cxnSpMk id="27" creationId="{BE735001-04F1-4DE8-9A90-C2D83B69127D}"/>
          </ac:cxnSpMkLst>
        </pc:cxnChg>
        <pc:cxnChg chg="add del mod">
          <ac:chgData name="Vu Phan" userId="73e9e9bd-e36e-465d-a473-d5808a927cc8" providerId="ADAL" clId="{976E6315-6905-4113-AC01-CEF13F084050}" dt="2022-02-05T21:18:04.193" v="1685"/>
          <ac:cxnSpMkLst>
            <pc:docMk/>
            <pc:sldMk cId="3605498968" sldId="472"/>
            <ac:cxnSpMk id="28" creationId="{86F38B60-7DD3-492F-A573-0D5BFCD8D90C}"/>
          </ac:cxnSpMkLst>
        </pc:cxnChg>
        <pc:cxnChg chg="add del mod">
          <ac:chgData name="Vu Phan" userId="73e9e9bd-e36e-465d-a473-d5808a927cc8" providerId="ADAL" clId="{976E6315-6905-4113-AC01-CEF13F084050}" dt="2022-02-05T21:18:04.193" v="1685"/>
          <ac:cxnSpMkLst>
            <pc:docMk/>
            <pc:sldMk cId="3605498968" sldId="472"/>
            <ac:cxnSpMk id="29" creationId="{3E6B5277-741A-49A3-9F98-56543A8CE1A0}"/>
          </ac:cxnSpMkLst>
        </pc:cxnChg>
        <pc:cxnChg chg="add mod">
          <ac:chgData name="Vu Phan" userId="73e9e9bd-e36e-465d-a473-d5808a927cc8" providerId="ADAL" clId="{976E6315-6905-4113-AC01-CEF13F084050}" dt="2022-02-05T21:22:20.973" v="1771" actId="1035"/>
          <ac:cxnSpMkLst>
            <pc:docMk/>
            <pc:sldMk cId="3605498968" sldId="472"/>
            <ac:cxnSpMk id="30" creationId="{00AD52EC-75BD-402C-8402-1BEA5426E527}"/>
          </ac:cxnSpMkLst>
        </pc:cxnChg>
        <pc:cxnChg chg="add mod">
          <ac:chgData name="Vu Phan" userId="73e9e9bd-e36e-465d-a473-d5808a927cc8" providerId="ADAL" clId="{976E6315-6905-4113-AC01-CEF13F084050}" dt="2022-02-05T21:22:20.973" v="1771" actId="1035"/>
          <ac:cxnSpMkLst>
            <pc:docMk/>
            <pc:sldMk cId="3605498968" sldId="472"/>
            <ac:cxnSpMk id="31" creationId="{08AEE3E1-8BEA-4D1D-A5CD-FD6E900DD02D}"/>
          </ac:cxnSpMkLst>
        </pc:cxnChg>
        <pc:cxnChg chg="add mod">
          <ac:chgData name="Vu Phan" userId="73e9e9bd-e36e-465d-a473-d5808a927cc8" providerId="ADAL" clId="{976E6315-6905-4113-AC01-CEF13F084050}" dt="2022-02-05T21:22:20.973" v="1771" actId="1035"/>
          <ac:cxnSpMkLst>
            <pc:docMk/>
            <pc:sldMk cId="3605498968" sldId="472"/>
            <ac:cxnSpMk id="32" creationId="{AD09443F-B5DB-4217-93B6-0F338A51CAB8}"/>
          </ac:cxnSpMkLst>
        </pc:cxnChg>
        <pc:cxnChg chg="add mod">
          <ac:chgData name="Vu Phan" userId="73e9e9bd-e36e-465d-a473-d5808a927cc8" providerId="ADAL" clId="{976E6315-6905-4113-AC01-CEF13F084050}" dt="2022-02-05T21:22:20.973" v="1771" actId="1035"/>
          <ac:cxnSpMkLst>
            <pc:docMk/>
            <pc:sldMk cId="3605498968" sldId="472"/>
            <ac:cxnSpMk id="33" creationId="{808CE3FF-1B3A-4515-B8FC-989636E91AAD}"/>
          </ac:cxnSpMkLst>
        </pc:cxnChg>
      </pc:sldChg>
      <pc:sldChg chg="addSp modSp add mod">
        <pc:chgData name="Vu Phan" userId="73e9e9bd-e36e-465d-a473-d5808a927cc8" providerId="ADAL" clId="{976E6315-6905-4113-AC01-CEF13F084050}" dt="2022-02-05T21:27:51.253" v="2397"/>
        <pc:sldMkLst>
          <pc:docMk/>
          <pc:sldMk cId="815234125" sldId="473"/>
        </pc:sldMkLst>
        <pc:spChg chg="mod">
          <ac:chgData name="Vu Phan" userId="73e9e9bd-e36e-465d-a473-d5808a927cc8" providerId="ADAL" clId="{976E6315-6905-4113-AC01-CEF13F084050}" dt="2022-02-05T21:10:43.360" v="1588" actId="20577"/>
          <ac:spMkLst>
            <pc:docMk/>
            <pc:sldMk cId="815234125" sldId="473"/>
            <ac:spMk id="13" creationId="{7A1FF475-BFB0-4EB1-BBBD-F088565A9AFE}"/>
          </ac:spMkLst>
        </pc:spChg>
        <pc:spChg chg="mod">
          <ac:chgData name="Vu Phan" userId="73e9e9bd-e36e-465d-a473-d5808a927cc8" providerId="ADAL" clId="{976E6315-6905-4113-AC01-CEF13F084050}" dt="2022-02-05T18:36:44.219" v="735" actId="20577"/>
          <ac:spMkLst>
            <pc:docMk/>
            <pc:sldMk cId="815234125" sldId="473"/>
            <ac:spMk id="15" creationId="{38CB10FE-6077-4642-A10A-9718E9D91FD9}"/>
          </ac:spMkLst>
        </pc:spChg>
        <pc:spChg chg="add mod">
          <ac:chgData name="Vu Phan" userId="73e9e9bd-e36e-465d-a473-d5808a927cc8" providerId="ADAL" clId="{976E6315-6905-4113-AC01-CEF13F084050}" dt="2022-02-05T21:27:51.253" v="2397"/>
          <ac:spMkLst>
            <pc:docMk/>
            <pc:sldMk cId="815234125" sldId="473"/>
            <ac:spMk id="36" creationId="{E531DECC-72B3-4C30-B0FA-9C5611D0D1D2}"/>
          </ac:spMkLst>
        </pc:spChg>
        <pc:spChg chg="add mod">
          <ac:chgData name="Vu Phan" userId="73e9e9bd-e36e-465d-a473-d5808a927cc8" providerId="ADAL" clId="{976E6315-6905-4113-AC01-CEF13F084050}" dt="2022-02-05T21:27:51.253" v="2397"/>
          <ac:spMkLst>
            <pc:docMk/>
            <pc:sldMk cId="815234125" sldId="473"/>
            <ac:spMk id="37" creationId="{C2863BB4-0464-4273-B707-DC430D5172D1}"/>
          </ac:spMkLst>
        </pc:spChg>
        <pc:graphicFrameChg chg="add mod modGraphic">
          <ac:chgData name="Vu Phan" userId="73e9e9bd-e36e-465d-a473-d5808a927cc8" providerId="ADAL" clId="{976E6315-6905-4113-AC01-CEF13F084050}" dt="2022-02-05T21:22:07.327" v="1759" actId="1035"/>
          <ac:graphicFrameMkLst>
            <pc:docMk/>
            <pc:sldMk cId="815234125" sldId="473"/>
            <ac:graphicFrameMk id="8" creationId="{A4FCB796-05DF-4760-A523-A8DCEEA1B234}"/>
          </ac:graphicFrameMkLst>
        </pc:graphicFrameChg>
        <pc:graphicFrameChg chg="add mod modGraphic">
          <ac:chgData name="Vu Phan" userId="73e9e9bd-e36e-465d-a473-d5808a927cc8" providerId="ADAL" clId="{976E6315-6905-4113-AC01-CEF13F084050}" dt="2022-02-05T21:10:23.483" v="1548"/>
          <ac:graphicFrameMkLst>
            <pc:docMk/>
            <pc:sldMk cId="815234125" sldId="473"/>
            <ac:graphicFrameMk id="9" creationId="{E656FF68-36F9-4FDB-9D7D-CEC0A427166E}"/>
          </ac:graphicFrameMkLst>
        </pc:graphicFrameChg>
        <pc:graphicFrameChg chg="add mod modGraphic">
          <ac:chgData name="Vu Phan" userId="73e9e9bd-e36e-465d-a473-d5808a927cc8" providerId="ADAL" clId="{976E6315-6905-4113-AC01-CEF13F084050}" dt="2022-02-05T21:10:26.577" v="1549"/>
          <ac:graphicFrameMkLst>
            <pc:docMk/>
            <pc:sldMk cId="815234125" sldId="473"/>
            <ac:graphicFrameMk id="10" creationId="{28F91184-2F77-45D4-8D86-1809D768B57E}"/>
          </ac:graphicFrameMkLst>
        </pc:graphicFrameChg>
        <pc:cxnChg chg="add mod">
          <ac:chgData name="Vu Phan" userId="73e9e9bd-e36e-465d-a473-d5808a927cc8" providerId="ADAL" clId="{976E6315-6905-4113-AC01-CEF13F084050}" dt="2022-02-05T21:22:07.327" v="1759" actId="1035"/>
          <ac:cxnSpMkLst>
            <pc:docMk/>
            <pc:sldMk cId="815234125" sldId="473"/>
            <ac:cxnSpMk id="11" creationId="{C3D6A4D1-8219-4358-8A04-2C64019273CF}"/>
          </ac:cxnSpMkLst>
        </pc:cxnChg>
        <pc:cxnChg chg="add mod">
          <ac:chgData name="Vu Phan" userId="73e9e9bd-e36e-465d-a473-d5808a927cc8" providerId="ADAL" clId="{976E6315-6905-4113-AC01-CEF13F084050}" dt="2022-02-05T21:22:07.327" v="1759" actId="1035"/>
          <ac:cxnSpMkLst>
            <pc:docMk/>
            <pc:sldMk cId="815234125" sldId="473"/>
            <ac:cxnSpMk id="12" creationId="{EF79C0B2-5F6C-480F-BB16-57E39A9BCD1C}"/>
          </ac:cxnSpMkLst>
        </pc:cxnChg>
        <pc:cxnChg chg="add mod">
          <ac:chgData name="Vu Phan" userId="73e9e9bd-e36e-465d-a473-d5808a927cc8" providerId="ADAL" clId="{976E6315-6905-4113-AC01-CEF13F084050}" dt="2022-02-05T21:22:07.327" v="1759" actId="1035"/>
          <ac:cxnSpMkLst>
            <pc:docMk/>
            <pc:sldMk cId="815234125" sldId="473"/>
            <ac:cxnSpMk id="14" creationId="{1A781DFA-B310-47C4-BF92-EEE75DC8CCC4}"/>
          </ac:cxnSpMkLst>
        </pc:cxnChg>
        <pc:cxnChg chg="add mod">
          <ac:chgData name="Vu Phan" userId="73e9e9bd-e36e-465d-a473-d5808a927cc8" providerId="ADAL" clId="{976E6315-6905-4113-AC01-CEF13F084050}" dt="2022-02-05T21:22:07.327" v="1759" actId="1035"/>
          <ac:cxnSpMkLst>
            <pc:docMk/>
            <pc:sldMk cId="815234125" sldId="473"/>
            <ac:cxnSpMk id="17" creationId="{28170C58-ED86-43DA-99E3-BB376B30D83F}"/>
          </ac:cxnSpMkLst>
        </pc:cxnChg>
        <pc:cxnChg chg="add mod">
          <ac:chgData name="Vu Phan" userId="73e9e9bd-e36e-465d-a473-d5808a927cc8" providerId="ADAL" clId="{976E6315-6905-4113-AC01-CEF13F084050}" dt="2022-02-05T21:20:28.952" v="1725" actId="14100"/>
          <ac:cxnSpMkLst>
            <pc:docMk/>
            <pc:sldMk cId="815234125" sldId="473"/>
            <ac:cxnSpMk id="23" creationId="{854484BE-4A46-4DA4-AB58-3EC9DFF028C3}"/>
          </ac:cxnSpMkLst>
        </pc:cxnChg>
        <pc:cxnChg chg="add mod">
          <ac:chgData name="Vu Phan" userId="73e9e9bd-e36e-465d-a473-d5808a927cc8" providerId="ADAL" clId="{976E6315-6905-4113-AC01-CEF13F084050}" dt="2022-02-05T21:20:44.244" v="1729" actId="14100"/>
          <ac:cxnSpMkLst>
            <pc:docMk/>
            <pc:sldMk cId="815234125" sldId="473"/>
            <ac:cxnSpMk id="25" creationId="{7AD97187-2E23-4A0F-97A2-CB2B32F20649}"/>
          </ac:cxnSpMkLst>
        </pc:cxnChg>
        <pc:cxnChg chg="add mod">
          <ac:chgData name="Vu Phan" userId="73e9e9bd-e36e-465d-a473-d5808a927cc8" providerId="ADAL" clId="{976E6315-6905-4113-AC01-CEF13F084050}" dt="2022-02-05T21:21:00.603" v="1735" actId="1038"/>
          <ac:cxnSpMkLst>
            <pc:docMk/>
            <pc:sldMk cId="815234125" sldId="473"/>
            <ac:cxnSpMk id="28" creationId="{876EB11D-244A-49DF-AA94-4E8C861BC416}"/>
          </ac:cxnSpMkLst>
        </pc:cxnChg>
        <pc:cxnChg chg="add mod">
          <ac:chgData name="Vu Phan" userId="73e9e9bd-e36e-465d-a473-d5808a927cc8" providerId="ADAL" clId="{976E6315-6905-4113-AC01-CEF13F084050}" dt="2022-02-05T21:21:24.104" v="1748" actId="14100"/>
          <ac:cxnSpMkLst>
            <pc:docMk/>
            <pc:sldMk cId="815234125" sldId="473"/>
            <ac:cxnSpMk id="31" creationId="{9FAA24BD-4093-4E54-8168-242589AAA9FC}"/>
          </ac:cxnSpMkLst>
        </pc:cxnChg>
        <pc:cxnChg chg="add mod">
          <ac:chgData name="Vu Phan" userId="73e9e9bd-e36e-465d-a473-d5808a927cc8" providerId="ADAL" clId="{976E6315-6905-4113-AC01-CEF13F084050}" dt="2022-02-05T21:21:22.143" v="1747" actId="1035"/>
          <ac:cxnSpMkLst>
            <pc:docMk/>
            <pc:sldMk cId="815234125" sldId="473"/>
            <ac:cxnSpMk id="32" creationId="{9FE6BA52-88CE-4308-B93D-C55561385BF4}"/>
          </ac:cxnSpMkLst>
        </pc:cxnChg>
        <pc:cxnChg chg="add mod">
          <ac:chgData name="Vu Phan" userId="73e9e9bd-e36e-465d-a473-d5808a927cc8" providerId="ADAL" clId="{976E6315-6905-4113-AC01-CEF13F084050}" dt="2022-02-05T21:21:17.995" v="1737" actId="1076"/>
          <ac:cxnSpMkLst>
            <pc:docMk/>
            <pc:sldMk cId="815234125" sldId="473"/>
            <ac:cxnSpMk id="33" creationId="{46035431-828A-4DA5-B332-73FA03A0CD7B}"/>
          </ac:cxnSpMkLst>
        </pc:cxnChg>
        <pc:cxnChg chg="add mod">
          <ac:chgData name="Vu Phan" userId="73e9e9bd-e36e-465d-a473-d5808a927cc8" providerId="ADAL" clId="{976E6315-6905-4113-AC01-CEF13F084050}" dt="2022-02-05T21:21:17.995" v="1737" actId="1076"/>
          <ac:cxnSpMkLst>
            <pc:docMk/>
            <pc:sldMk cId="815234125" sldId="473"/>
            <ac:cxnSpMk id="34" creationId="{941068E2-9E2B-48FC-946E-613BBC6FCEF2}"/>
          </ac:cxnSpMkLst>
        </pc:cxnChg>
      </pc:sldChg>
      <pc:sldChg chg="addSp delSp modSp add mod">
        <pc:chgData name="Vu Phan" userId="73e9e9bd-e36e-465d-a473-d5808a927cc8" providerId="ADAL" clId="{976E6315-6905-4113-AC01-CEF13F084050}" dt="2022-02-06T18:02:25.305" v="3423" actId="27918"/>
        <pc:sldMkLst>
          <pc:docMk/>
          <pc:sldMk cId="857436190" sldId="474"/>
        </pc:sldMkLst>
        <pc:spChg chg="mod">
          <ac:chgData name="Vu Phan" userId="73e9e9bd-e36e-465d-a473-d5808a927cc8" providerId="ADAL" clId="{976E6315-6905-4113-AC01-CEF13F084050}" dt="2022-02-05T21:10:59.329" v="1590"/>
          <ac:spMkLst>
            <pc:docMk/>
            <pc:sldMk cId="857436190" sldId="474"/>
            <ac:spMk id="13" creationId="{7A1FF475-BFB0-4EB1-BBBD-F088565A9AFE}"/>
          </ac:spMkLst>
        </pc:spChg>
        <pc:spChg chg="mod">
          <ac:chgData name="Vu Phan" userId="73e9e9bd-e36e-465d-a473-d5808a927cc8" providerId="ADAL" clId="{976E6315-6905-4113-AC01-CEF13F084050}" dt="2022-02-05T18:36:50.870" v="737" actId="20577"/>
          <ac:spMkLst>
            <pc:docMk/>
            <pc:sldMk cId="857436190" sldId="474"/>
            <ac:spMk id="15" creationId="{38CB10FE-6077-4642-A10A-9718E9D91FD9}"/>
          </ac:spMkLst>
        </pc:spChg>
        <pc:spChg chg="add mod">
          <ac:chgData name="Vu Phan" userId="73e9e9bd-e36e-465d-a473-d5808a927cc8" providerId="ADAL" clId="{976E6315-6905-4113-AC01-CEF13F084050}" dt="2022-02-06T17:34:48.354" v="3072"/>
          <ac:spMkLst>
            <pc:docMk/>
            <pc:sldMk cId="857436190" sldId="474"/>
            <ac:spMk id="23" creationId="{0E8D9503-E6BF-4F3B-8A7E-1EDC99522E8B}"/>
          </ac:spMkLst>
        </pc:spChg>
        <pc:graphicFrameChg chg="add mod modGraphic">
          <ac:chgData name="Vu Phan" userId="73e9e9bd-e36e-465d-a473-d5808a927cc8" providerId="ADAL" clId="{976E6315-6905-4113-AC01-CEF13F084050}" dt="2022-02-06T17:33:41.212" v="3038"/>
          <ac:graphicFrameMkLst>
            <pc:docMk/>
            <pc:sldMk cId="857436190" sldId="474"/>
            <ac:graphicFrameMk id="8" creationId="{26C71D97-72A1-4414-985E-FF677F3966AF}"/>
          </ac:graphicFrameMkLst>
        </pc:graphicFrameChg>
        <pc:graphicFrameChg chg="add mod modGraphic">
          <ac:chgData name="Vu Phan" userId="73e9e9bd-e36e-465d-a473-d5808a927cc8" providerId="ADAL" clId="{976E6315-6905-4113-AC01-CEF13F084050}" dt="2022-02-06T17:33:43.779" v="3039"/>
          <ac:graphicFrameMkLst>
            <pc:docMk/>
            <pc:sldMk cId="857436190" sldId="474"/>
            <ac:graphicFrameMk id="9" creationId="{EB7965E0-8AB5-45DB-AFA1-CE272445C933}"/>
          </ac:graphicFrameMkLst>
        </pc:graphicFrameChg>
        <pc:cxnChg chg="add mod">
          <ac:chgData name="Vu Phan" userId="73e9e9bd-e36e-465d-a473-d5808a927cc8" providerId="ADAL" clId="{976E6315-6905-4113-AC01-CEF13F084050}" dt="2022-02-06T17:34:04.030" v="3045" actId="14100"/>
          <ac:cxnSpMkLst>
            <pc:docMk/>
            <pc:sldMk cId="857436190" sldId="474"/>
            <ac:cxnSpMk id="10" creationId="{80619958-2FEE-4C11-B971-CE2BD0AC6BAA}"/>
          </ac:cxnSpMkLst>
        </pc:cxnChg>
        <pc:cxnChg chg="add mod">
          <ac:chgData name="Vu Phan" userId="73e9e9bd-e36e-465d-a473-d5808a927cc8" providerId="ADAL" clId="{976E6315-6905-4113-AC01-CEF13F084050}" dt="2022-02-06T17:34:01.880" v="3044" actId="14100"/>
          <ac:cxnSpMkLst>
            <pc:docMk/>
            <pc:sldMk cId="857436190" sldId="474"/>
            <ac:cxnSpMk id="11" creationId="{99976C7F-CC25-43D6-9CF3-5188A234E3E1}"/>
          </ac:cxnSpMkLst>
        </pc:cxnChg>
        <pc:cxnChg chg="add mod">
          <ac:chgData name="Vu Phan" userId="73e9e9bd-e36e-465d-a473-d5808a927cc8" providerId="ADAL" clId="{976E6315-6905-4113-AC01-CEF13F084050}" dt="2022-02-06T17:33:55.398" v="3042" actId="1076"/>
          <ac:cxnSpMkLst>
            <pc:docMk/>
            <pc:sldMk cId="857436190" sldId="474"/>
            <ac:cxnSpMk id="12" creationId="{CA822EED-570B-466A-9986-E00298BD0306}"/>
          </ac:cxnSpMkLst>
        </pc:cxnChg>
        <pc:cxnChg chg="add mod">
          <ac:chgData name="Vu Phan" userId="73e9e9bd-e36e-465d-a473-d5808a927cc8" providerId="ADAL" clId="{976E6315-6905-4113-AC01-CEF13F084050}" dt="2022-02-06T17:33:55.398" v="3042" actId="1076"/>
          <ac:cxnSpMkLst>
            <pc:docMk/>
            <pc:sldMk cId="857436190" sldId="474"/>
            <ac:cxnSpMk id="14" creationId="{A5B750B3-F7E7-4056-8E30-A97919EFAE85}"/>
          </ac:cxnSpMkLst>
        </pc:cxnChg>
        <pc:cxnChg chg="add mod">
          <ac:chgData name="Vu Phan" userId="73e9e9bd-e36e-465d-a473-d5808a927cc8" providerId="ADAL" clId="{976E6315-6905-4113-AC01-CEF13F084050}" dt="2022-02-06T17:34:39.171" v="3071" actId="14100"/>
          <ac:cxnSpMkLst>
            <pc:docMk/>
            <pc:sldMk cId="857436190" sldId="474"/>
            <ac:cxnSpMk id="17" creationId="{4917551E-CB15-4656-AD00-1F166393EEC3}"/>
          </ac:cxnSpMkLst>
        </pc:cxnChg>
        <pc:cxnChg chg="add mod">
          <ac:chgData name="Vu Phan" userId="73e9e9bd-e36e-465d-a473-d5808a927cc8" providerId="ADAL" clId="{976E6315-6905-4113-AC01-CEF13F084050}" dt="2022-02-06T17:34:37.322" v="3070" actId="14100"/>
          <ac:cxnSpMkLst>
            <pc:docMk/>
            <pc:sldMk cId="857436190" sldId="474"/>
            <ac:cxnSpMk id="18" creationId="{85AC45BC-A304-42B0-A181-BE25B65C086C}"/>
          </ac:cxnSpMkLst>
        </pc:cxnChg>
        <pc:cxnChg chg="add mod">
          <ac:chgData name="Vu Phan" userId="73e9e9bd-e36e-465d-a473-d5808a927cc8" providerId="ADAL" clId="{976E6315-6905-4113-AC01-CEF13F084050}" dt="2022-02-06T17:34:31.800" v="3056" actId="1035"/>
          <ac:cxnSpMkLst>
            <pc:docMk/>
            <pc:sldMk cId="857436190" sldId="474"/>
            <ac:cxnSpMk id="19" creationId="{E4FF9BB5-4229-45EE-938F-1DE428D75F56}"/>
          </ac:cxnSpMkLst>
        </pc:cxnChg>
        <pc:cxnChg chg="add del mod">
          <ac:chgData name="Vu Phan" userId="73e9e9bd-e36e-465d-a473-d5808a927cc8" providerId="ADAL" clId="{976E6315-6905-4113-AC01-CEF13F084050}" dt="2022-02-06T17:34:28.931" v="3049" actId="478"/>
          <ac:cxnSpMkLst>
            <pc:docMk/>
            <pc:sldMk cId="857436190" sldId="474"/>
            <ac:cxnSpMk id="20" creationId="{765BC01B-4936-4950-8648-8BE39DC11467}"/>
          </ac:cxnSpMkLst>
        </pc:cxnChg>
      </pc:sldChg>
      <pc:sldChg chg="addSp delSp modSp add mod">
        <pc:chgData name="Vu Phan" userId="73e9e9bd-e36e-465d-a473-d5808a927cc8" providerId="ADAL" clId="{976E6315-6905-4113-AC01-CEF13F084050}" dt="2022-02-06T18:02:25.452" v="3432" actId="27918"/>
        <pc:sldMkLst>
          <pc:docMk/>
          <pc:sldMk cId="1434371680" sldId="475"/>
        </pc:sldMkLst>
        <pc:spChg chg="mod">
          <ac:chgData name="Vu Phan" userId="73e9e9bd-e36e-465d-a473-d5808a927cc8" providerId="ADAL" clId="{976E6315-6905-4113-AC01-CEF13F084050}" dt="2022-02-05T21:12:53.781" v="1599" actId="20577"/>
          <ac:spMkLst>
            <pc:docMk/>
            <pc:sldMk cId="1434371680" sldId="475"/>
            <ac:spMk id="13" creationId="{7A1FF475-BFB0-4EB1-BBBD-F088565A9AFE}"/>
          </ac:spMkLst>
        </pc:spChg>
        <pc:spChg chg="mod">
          <ac:chgData name="Vu Phan" userId="73e9e9bd-e36e-465d-a473-d5808a927cc8" providerId="ADAL" clId="{976E6315-6905-4113-AC01-CEF13F084050}" dt="2022-02-05T18:36:54.045" v="738" actId="20577"/>
          <ac:spMkLst>
            <pc:docMk/>
            <pc:sldMk cId="1434371680" sldId="475"/>
            <ac:spMk id="15" creationId="{38CB10FE-6077-4642-A10A-9718E9D91FD9}"/>
          </ac:spMkLst>
        </pc:spChg>
        <pc:spChg chg="add mod">
          <ac:chgData name="Vu Phan" userId="73e9e9bd-e36e-465d-a473-d5808a927cc8" providerId="ADAL" clId="{976E6315-6905-4113-AC01-CEF13F084050}" dt="2022-02-06T17:38:39.652" v="3193"/>
          <ac:spMkLst>
            <pc:docMk/>
            <pc:sldMk cId="1434371680" sldId="475"/>
            <ac:spMk id="28" creationId="{6EFCF0C8-CE81-4179-8F95-80FB0715DCD2}"/>
          </ac:spMkLst>
        </pc:spChg>
        <pc:spChg chg="add mod">
          <ac:chgData name="Vu Phan" userId="73e9e9bd-e36e-465d-a473-d5808a927cc8" providerId="ADAL" clId="{976E6315-6905-4113-AC01-CEF13F084050}" dt="2022-02-06T17:38:39.652" v="3193"/>
          <ac:spMkLst>
            <pc:docMk/>
            <pc:sldMk cId="1434371680" sldId="475"/>
            <ac:spMk id="29" creationId="{A060999C-6AEE-4994-AC59-11DFE84D790C}"/>
          </ac:spMkLst>
        </pc:spChg>
        <pc:graphicFrameChg chg="add mod modGraphic">
          <ac:chgData name="Vu Phan" userId="73e9e9bd-e36e-465d-a473-d5808a927cc8" providerId="ADAL" clId="{976E6315-6905-4113-AC01-CEF13F084050}" dt="2022-02-06T17:36:15.563" v="3083"/>
          <ac:graphicFrameMkLst>
            <pc:docMk/>
            <pc:sldMk cId="1434371680" sldId="475"/>
            <ac:graphicFrameMk id="8" creationId="{A4FCB796-05DF-4760-A523-A8DCEEA1B234}"/>
          </ac:graphicFrameMkLst>
        </pc:graphicFrameChg>
        <pc:graphicFrameChg chg="add mod modGraphic">
          <ac:chgData name="Vu Phan" userId="73e9e9bd-e36e-465d-a473-d5808a927cc8" providerId="ADAL" clId="{976E6315-6905-4113-AC01-CEF13F084050}" dt="2022-02-06T17:36:07.719" v="3081"/>
          <ac:graphicFrameMkLst>
            <pc:docMk/>
            <pc:sldMk cId="1434371680" sldId="475"/>
            <ac:graphicFrameMk id="9" creationId="{E656FF68-36F9-4FDB-9D7D-CEC0A427166E}"/>
          </ac:graphicFrameMkLst>
        </pc:graphicFrameChg>
        <pc:graphicFrameChg chg="add mod modGraphic">
          <ac:chgData name="Vu Phan" userId="73e9e9bd-e36e-465d-a473-d5808a927cc8" providerId="ADAL" clId="{976E6315-6905-4113-AC01-CEF13F084050}" dt="2022-02-06T17:36:12.613" v="3082"/>
          <ac:graphicFrameMkLst>
            <pc:docMk/>
            <pc:sldMk cId="1434371680" sldId="475"/>
            <ac:graphicFrameMk id="10" creationId="{28F91184-2F77-45D4-8D86-1809D768B57E}"/>
          </ac:graphicFrameMkLst>
        </pc:graphicFrameChg>
        <pc:cxnChg chg="add mod">
          <ac:chgData name="Vu Phan" userId="73e9e9bd-e36e-465d-a473-d5808a927cc8" providerId="ADAL" clId="{976E6315-6905-4113-AC01-CEF13F084050}" dt="2022-02-06T17:36:30.702" v="3085" actId="1076"/>
          <ac:cxnSpMkLst>
            <pc:docMk/>
            <pc:sldMk cId="1434371680" sldId="475"/>
            <ac:cxnSpMk id="11" creationId="{FEF747F1-443E-40A3-A20E-CF1640081E69}"/>
          </ac:cxnSpMkLst>
        </pc:cxnChg>
        <pc:cxnChg chg="add mod">
          <ac:chgData name="Vu Phan" userId="73e9e9bd-e36e-465d-a473-d5808a927cc8" providerId="ADAL" clId="{976E6315-6905-4113-AC01-CEF13F084050}" dt="2022-02-06T17:36:30.702" v="3085" actId="1076"/>
          <ac:cxnSpMkLst>
            <pc:docMk/>
            <pc:sldMk cId="1434371680" sldId="475"/>
            <ac:cxnSpMk id="12" creationId="{59FD3FC1-AE39-454C-98A5-C4EFCE2C712C}"/>
          </ac:cxnSpMkLst>
        </pc:cxnChg>
        <pc:cxnChg chg="add mod">
          <ac:chgData name="Vu Phan" userId="73e9e9bd-e36e-465d-a473-d5808a927cc8" providerId="ADAL" clId="{976E6315-6905-4113-AC01-CEF13F084050}" dt="2022-02-06T17:36:55.092" v="3092" actId="1037"/>
          <ac:cxnSpMkLst>
            <pc:docMk/>
            <pc:sldMk cId="1434371680" sldId="475"/>
            <ac:cxnSpMk id="14" creationId="{DE20B25D-DD5F-4E6C-BB30-0F7027090A00}"/>
          </ac:cxnSpMkLst>
        </pc:cxnChg>
        <pc:cxnChg chg="add mod">
          <ac:chgData name="Vu Phan" userId="73e9e9bd-e36e-465d-a473-d5808a927cc8" providerId="ADAL" clId="{976E6315-6905-4113-AC01-CEF13F084050}" dt="2022-02-06T17:36:59.046" v="3093" actId="1076"/>
          <ac:cxnSpMkLst>
            <pc:docMk/>
            <pc:sldMk cId="1434371680" sldId="475"/>
            <ac:cxnSpMk id="16" creationId="{97C8B236-540F-4158-AD67-E7D232065A79}"/>
          </ac:cxnSpMkLst>
        </pc:cxnChg>
        <pc:cxnChg chg="add mod">
          <ac:chgData name="Vu Phan" userId="73e9e9bd-e36e-465d-a473-d5808a927cc8" providerId="ADAL" clId="{976E6315-6905-4113-AC01-CEF13F084050}" dt="2022-02-06T17:37:34.038" v="3102" actId="14100"/>
          <ac:cxnSpMkLst>
            <pc:docMk/>
            <pc:sldMk cId="1434371680" sldId="475"/>
            <ac:cxnSpMk id="17" creationId="{8228EDEA-82AF-414D-8DF2-C5E2A71CF0E2}"/>
          </ac:cxnSpMkLst>
        </pc:cxnChg>
        <pc:cxnChg chg="add mod">
          <ac:chgData name="Vu Phan" userId="73e9e9bd-e36e-465d-a473-d5808a927cc8" providerId="ADAL" clId="{976E6315-6905-4113-AC01-CEF13F084050}" dt="2022-02-06T17:37:37.096" v="3120" actId="1036"/>
          <ac:cxnSpMkLst>
            <pc:docMk/>
            <pc:sldMk cId="1434371680" sldId="475"/>
            <ac:cxnSpMk id="18" creationId="{F6B5CC3B-287E-4F40-A397-2C8D619FC5E5}"/>
          </ac:cxnSpMkLst>
        </pc:cxnChg>
        <pc:cxnChg chg="add del mod">
          <ac:chgData name="Vu Phan" userId="73e9e9bd-e36e-465d-a473-d5808a927cc8" providerId="ADAL" clId="{976E6315-6905-4113-AC01-CEF13F084050}" dt="2022-02-06T17:37:28.695" v="3101" actId="478"/>
          <ac:cxnSpMkLst>
            <pc:docMk/>
            <pc:sldMk cId="1434371680" sldId="475"/>
            <ac:cxnSpMk id="19" creationId="{DFC8366A-2C67-4BB9-8685-2F4B335EB788}"/>
          </ac:cxnSpMkLst>
        </pc:cxnChg>
        <pc:cxnChg chg="add mod">
          <ac:chgData name="Vu Phan" userId="73e9e9bd-e36e-465d-a473-d5808a927cc8" providerId="ADAL" clId="{976E6315-6905-4113-AC01-CEF13F084050}" dt="2022-02-06T17:37:45.808" v="3142" actId="1036"/>
          <ac:cxnSpMkLst>
            <pc:docMk/>
            <pc:sldMk cId="1434371680" sldId="475"/>
            <ac:cxnSpMk id="20" creationId="{3705529B-3558-4B29-9D22-2887F3A9AB94}"/>
          </ac:cxnSpMkLst>
        </pc:cxnChg>
        <pc:cxnChg chg="add mod">
          <ac:chgData name="Vu Phan" userId="73e9e9bd-e36e-465d-a473-d5808a927cc8" providerId="ADAL" clId="{976E6315-6905-4113-AC01-CEF13F084050}" dt="2022-02-06T17:37:54.447" v="3146" actId="14100"/>
          <ac:cxnSpMkLst>
            <pc:docMk/>
            <pc:sldMk cId="1434371680" sldId="475"/>
            <ac:cxnSpMk id="21" creationId="{3EFA5025-DA5A-4304-9A1A-25736F1C2757}"/>
          </ac:cxnSpMkLst>
        </pc:cxnChg>
        <pc:cxnChg chg="add mod">
          <ac:chgData name="Vu Phan" userId="73e9e9bd-e36e-465d-a473-d5808a927cc8" providerId="ADAL" clId="{976E6315-6905-4113-AC01-CEF13F084050}" dt="2022-02-06T17:38:24.566" v="3151" actId="14100"/>
          <ac:cxnSpMkLst>
            <pc:docMk/>
            <pc:sldMk cId="1434371680" sldId="475"/>
            <ac:cxnSpMk id="23" creationId="{231347AA-4F99-453F-A0AB-B3BECCC19E6D}"/>
          </ac:cxnSpMkLst>
        </pc:cxnChg>
        <pc:cxnChg chg="add mod">
          <ac:chgData name="Vu Phan" userId="73e9e9bd-e36e-465d-a473-d5808a927cc8" providerId="ADAL" clId="{976E6315-6905-4113-AC01-CEF13F084050}" dt="2022-02-06T17:38:30.293" v="3192" actId="1036"/>
          <ac:cxnSpMkLst>
            <pc:docMk/>
            <pc:sldMk cId="1434371680" sldId="475"/>
            <ac:cxnSpMk id="24" creationId="{41DFB58D-BB64-49A7-B4B0-479D1CE1665E}"/>
          </ac:cxnSpMkLst>
        </pc:cxnChg>
        <pc:cxnChg chg="add mod">
          <ac:chgData name="Vu Phan" userId="73e9e9bd-e36e-465d-a473-d5808a927cc8" providerId="ADAL" clId="{976E6315-6905-4113-AC01-CEF13F084050}" dt="2022-02-06T17:38:19.044" v="3150" actId="1036"/>
          <ac:cxnSpMkLst>
            <pc:docMk/>
            <pc:sldMk cId="1434371680" sldId="475"/>
            <ac:cxnSpMk id="25" creationId="{CBDC7B6F-29EB-48A9-A4D4-551814598473}"/>
          </ac:cxnSpMkLst>
        </pc:cxnChg>
        <pc:cxnChg chg="add mod">
          <ac:chgData name="Vu Phan" userId="73e9e9bd-e36e-465d-a473-d5808a927cc8" providerId="ADAL" clId="{976E6315-6905-4113-AC01-CEF13F084050}" dt="2022-02-06T17:38:19.044" v="3150" actId="1036"/>
          <ac:cxnSpMkLst>
            <pc:docMk/>
            <pc:sldMk cId="1434371680" sldId="475"/>
            <ac:cxnSpMk id="26" creationId="{6C71A1E3-42C8-4CA8-876E-E3880DF190BD}"/>
          </ac:cxnSpMkLst>
        </pc:cxnChg>
      </pc:sldChg>
      <pc:sldChg chg="addSp modSp add mod">
        <pc:chgData name="Vu Phan" userId="73e9e9bd-e36e-465d-a473-d5808a927cc8" providerId="ADAL" clId="{976E6315-6905-4113-AC01-CEF13F084050}" dt="2022-02-05T21:59:11.410" v="2552" actId="14100"/>
        <pc:sldMkLst>
          <pc:docMk/>
          <pc:sldMk cId="1510822128" sldId="476"/>
        </pc:sldMkLst>
        <pc:spChg chg="add mod">
          <ac:chgData name="Vu Phan" userId="73e9e9bd-e36e-465d-a473-d5808a927cc8" providerId="ADAL" clId="{976E6315-6905-4113-AC01-CEF13F084050}" dt="2022-02-05T21:57:01.451" v="2490" actId="404"/>
          <ac:spMkLst>
            <pc:docMk/>
            <pc:sldMk cId="1510822128" sldId="476"/>
            <ac:spMk id="9" creationId="{3149F4C6-D5E1-4484-91D8-ED4180E5845C}"/>
          </ac:spMkLst>
        </pc:spChg>
        <pc:spChg chg="add mod">
          <ac:chgData name="Vu Phan" userId="73e9e9bd-e36e-465d-a473-d5808a927cc8" providerId="ADAL" clId="{976E6315-6905-4113-AC01-CEF13F084050}" dt="2022-02-05T21:59:11.410" v="2552" actId="14100"/>
          <ac:spMkLst>
            <pc:docMk/>
            <pc:sldMk cId="1510822128" sldId="476"/>
            <ac:spMk id="10" creationId="{12ACF140-2457-48B8-B62D-6E4F887BC79D}"/>
          </ac:spMkLst>
        </pc:spChg>
        <pc:spChg chg="mod">
          <ac:chgData name="Vu Phan" userId="73e9e9bd-e36e-465d-a473-d5808a927cc8" providerId="ADAL" clId="{976E6315-6905-4113-AC01-CEF13F084050}" dt="2022-02-05T18:23:24.576" v="446" actId="14100"/>
          <ac:spMkLst>
            <pc:docMk/>
            <pc:sldMk cId="1510822128" sldId="476"/>
            <ac:spMk id="15" creationId="{38CB10FE-6077-4642-A10A-9718E9D91FD9}"/>
          </ac:spMkLst>
        </pc:spChg>
        <pc:picChg chg="add mod">
          <ac:chgData name="Vu Phan" userId="73e9e9bd-e36e-465d-a473-d5808a927cc8" providerId="ADAL" clId="{976E6315-6905-4113-AC01-CEF13F084050}" dt="2022-02-05T21:58:23.821" v="2495" actId="1076"/>
          <ac:picMkLst>
            <pc:docMk/>
            <pc:sldMk cId="1510822128" sldId="476"/>
            <ac:picMk id="8" creationId="{004E1517-D3F6-4E1C-99F9-D06622435C0E}"/>
          </ac:picMkLst>
        </pc:picChg>
      </pc:sldChg>
      <pc:sldChg chg="addSp delSp modSp add mod">
        <pc:chgData name="Vu Phan" userId="73e9e9bd-e36e-465d-a473-d5808a927cc8" providerId="ADAL" clId="{976E6315-6905-4113-AC01-CEF13F084050}" dt="2022-02-05T21:00:02.551" v="1359" actId="14100"/>
        <pc:sldMkLst>
          <pc:docMk/>
          <pc:sldMk cId="3605835234" sldId="477"/>
        </pc:sldMkLst>
        <pc:spChg chg="add mod">
          <ac:chgData name="Vu Phan" userId="73e9e9bd-e36e-465d-a473-d5808a927cc8" providerId="ADAL" clId="{976E6315-6905-4113-AC01-CEF13F084050}" dt="2022-02-05T21:00:02.551" v="1359" actId="14100"/>
          <ac:spMkLst>
            <pc:docMk/>
            <pc:sldMk cId="3605835234" sldId="477"/>
            <ac:spMk id="11" creationId="{5A1F53BC-4B30-4E6D-90B4-98B725289C9E}"/>
          </ac:spMkLst>
        </pc:spChg>
        <pc:spChg chg="mod">
          <ac:chgData name="Vu Phan" userId="73e9e9bd-e36e-465d-a473-d5808a927cc8" providerId="ADAL" clId="{976E6315-6905-4113-AC01-CEF13F084050}" dt="2022-02-05T20:47:59.435" v="840" actId="20577"/>
          <ac:spMkLst>
            <pc:docMk/>
            <pc:sldMk cId="3605835234" sldId="477"/>
            <ac:spMk id="13" creationId="{7A1FF475-BFB0-4EB1-BBBD-F088565A9AFE}"/>
          </ac:spMkLst>
        </pc:spChg>
        <pc:graphicFrameChg chg="del">
          <ac:chgData name="Vu Phan" userId="73e9e9bd-e36e-465d-a473-d5808a927cc8" providerId="ADAL" clId="{976E6315-6905-4113-AC01-CEF13F084050}" dt="2022-02-05T20:47:46.528" v="814" actId="478"/>
          <ac:graphicFrameMkLst>
            <pc:docMk/>
            <pc:sldMk cId="3605835234" sldId="477"/>
            <ac:graphicFrameMk id="8" creationId="{D29D302B-93CB-49B6-8483-ACCF8B629691}"/>
          </ac:graphicFrameMkLst>
        </pc:graphicFrameChg>
        <pc:graphicFrameChg chg="del">
          <ac:chgData name="Vu Phan" userId="73e9e9bd-e36e-465d-a473-d5808a927cc8" providerId="ADAL" clId="{976E6315-6905-4113-AC01-CEF13F084050}" dt="2022-02-05T20:47:48.163" v="815" actId="478"/>
          <ac:graphicFrameMkLst>
            <pc:docMk/>
            <pc:sldMk cId="3605835234" sldId="477"/>
            <ac:graphicFrameMk id="9" creationId="{09DD6A0E-2EF5-45BA-8D39-70A97B59901D}"/>
          </ac:graphicFrameMkLst>
        </pc:graphicFrameChg>
        <pc:graphicFrameChg chg="del mod">
          <ac:chgData name="Vu Phan" userId="73e9e9bd-e36e-465d-a473-d5808a927cc8" providerId="ADAL" clId="{976E6315-6905-4113-AC01-CEF13F084050}" dt="2022-02-05T20:47:48.789" v="816" actId="478"/>
          <ac:graphicFrameMkLst>
            <pc:docMk/>
            <pc:sldMk cId="3605835234" sldId="477"/>
            <ac:graphicFrameMk id="10" creationId="{C67983B7-7C85-4C3B-9252-6D063ADE3D11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17:07:09.947" v="3864" actId="207"/>
        <pc:sldMkLst>
          <pc:docMk/>
          <pc:sldMk cId="1898288345" sldId="478"/>
        </pc:sldMkLst>
        <pc:spChg chg="add mod">
          <ac:chgData name="Vu Phan" userId="73e9e9bd-e36e-465d-a473-d5808a927cc8" providerId="ADAL" clId="{976E6315-6905-4113-AC01-CEF13F084050}" dt="2022-02-07T17:07:09.947" v="3864" actId="207"/>
          <ac:spMkLst>
            <pc:docMk/>
            <pc:sldMk cId="1898288345" sldId="478"/>
            <ac:spMk id="8" creationId="{3A3A728E-D030-479B-92D9-C8B35340DF89}"/>
          </ac:spMkLst>
        </pc:spChg>
        <pc:spChg chg="mod">
          <ac:chgData name="Vu Phan" userId="73e9e9bd-e36e-465d-a473-d5808a927cc8" providerId="ADAL" clId="{976E6315-6905-4113-AC01-CEF13F084050}" dt="2022-02-05T20:48:20.926" v="858" actId="20577"/>
          <ac:spMkLst>
            <pc:docMk/>
            <pc:sldMk cId="1898288345" sldId="478"/>
            <ac:spMk id="15" creationId="{38CB10FE-6077-4642-A10A-9718E9D91FD9}"/>
          </ac:spMkLst>
        </pc:spChg>
      </pc:sldChg>
      <pc:sldChg chg="addSp delSp modSp add mod">
        <pc:chgData name="Vu Phan" userId="73e9e9bd-e36e-465d-a473-d5808a927cc8" providerId="ADAL" clId="{976E6315-6905-4113-AC01-CEF13F084050}" dt="2022-02-07T06:16:57.254" v="3711" actId="1076"/>
        <pc:sldMkLst>
          <pc:docMk/>
          <pc:sldMk cId="3320771342" sldId="479"/>
        </pc:sldMkLst>
        <pc:spChg chg="mod">
          <ac:chgData name="Vu Phan" userId="73e9e9bd-e36e-465d-a473-d5808a927cc8" providerId="ADAL" clId="{976E6315-6905-4113-AC01-CEF13F084050}" dt="2022-02-06T17:40:42.567" v="3250" actId="20577"/>
          <ac:spMkLst>
            <pc:docMk/>
            <pc:sldMk cId="3320771342" sldId="479"/>
            <ac:spMk id="4" creationId="{E45FE0BF-0EB7-4287-ADE1-AF19EF72C3DD}"/>
          </ac:spMkLst>
        </pc:spChg>
        <pc:spChg chg="mod">
          <ac:chgData name="Vu Phan" userId="73e9e9bd-e36e-465d-a473-d5808a927cc8" providerId="ADAL" clId="{976E6315-6905-4113-AC01-CEF13F084050}" dt="2022-02-07T06:02:58.784" v="3451" actId="6549"/>
          <ac:spMkLst>
            <pc:docMk/>
            <pc:sldMk cId="3320771342" sldId="479"/>
            <ac:spMk id="13" creationId="{7A1FF475-BFB0-4EB1-BBBD-F088565A9AFE}"/>
          </ac:spMkLst>
        </pc:spChg>
        <pc:spChg chg="mod">
          <ac:chgData name="Vu Phan" userId="73e9e9bd-e36e-465d-a473-d5808a927cc8" providerId="ADAL" clId="{976E6315-6905-4113-AC01-CEF13F084050}" dt="2022-02-06T17:41:44.925" v="3266" actId="14100"/>
          <ac:spMkLst>
            <pc:docMk/>
            <pc:sldMk cId="3320771342" sldId="479"/>
            <ac:spMk id="15" creationId="{38CB10FE-6077-4642-A10A-9718E9D91FD9}"/>
          </ac:spMkLst>
        </pc:spChg>
        <pc:spChg chg="del">
          <ac:chgData name="Vu Phan" userId="73e9e9bd-e36e-465d-a473-d5808a927cc8" providerId="ADAL" clId="{976E6315-6905-4113-AC01-CEF13F084050}" dt="2022-02-06T17:39:51.579" v="3196" actId="478"/>
          <ac:spMkLst>
            <pc:docMk/>
            <pc:sldMk cId="3320771342" sldId="479"/>
            <ac:spMk id="28" creationId="{6EFCF0C8-CE81-4179-8F95-80FB0715DCD2}"/>
          </ac:spMkLst>
        </pc:spChg>
        <pc:spChg chg="del">
          <ac:chgData name="Vu Phan" userId="73e9e9bd-e36e-465d-a473-d5808a927cc8" providerId="ADAL" clId="{976E6315-6905-4113-AC01-CEF13F084050}" dt="2022-02-06T17:39:49.091" v="3195" actId="478"/>
          <ac:spMkLst>
            <pc:docMk/>
            <pc:sldMk cId="3320771342" sldId="479"/>
            <ac:spMk id="29" creationId="{A060999C-6AEE-4994-AC59-11DFE84D790C}"/>
          </ac:spMkLst>
        </pc:spChg>
        <pc:graphicFrameChg chg="del">
          <ac:chgData name="Vu Phan" userId="73e9e9bd-e36e-465d-a473-d5808a927cc8" providerId="ADAL" clId="{976E6315-6905-4113-AC01-CEF13F084050}" dt="2022-02-06T17:39:51.579" v="3196" actId="478"/>
          <ac:graphicFrameMkLst>
            <pc:docMk/>
            <pc:sldMk cId="3320771342" sldId="479"/>
            <ac:graphicFrameMk id="8" creationId="{A4FCB796-05DF-4760-A523-A8DCEEA1B234}"/>
          </ac:graphicFrameMkLst>
        </pc:graphicFrameChg>
        <pc:graphicFrameChg chg="del">
          <ac:chgData name="Vu Phan" userId="73e9e9bd-e36e-465d-a473-d5808a927cc8" providerId="ADAL" clId="{976E6315-6905-4113-AC01-CEF13F084050}" dt="2022-02-06T17:39:49.091" v="3195" actId="478"/>
          <ac:graphicFrameMkLst>
            <pc:docMk/>
            <pc:sldMk cId="3320771342" sldId="479"/>
            <ac:graphicFrameMk id="9" creationId="{E656FF68-36F9-4FDB-9D7D-CEC0A427166E}"/>
          </ac:graphicFrameMkLst>
        </pc:graphicFrameChg>
        <pc:graphicFrameChg chg="del">
          <ac:chgData name="Vu Phan" userId="73e9e9bd-e36e-465d-a473-d5808a927cc8" providerId="ADAL" clId="{976E6315-6905-4113-AC01-CEF13F084050}" dt="2022-02-06T17:39:49.091" v="3195" actId="478"/>
          <ac:graphicFrameMkLst>
            <pc:docMk/>
            <pc:sldMk cId="3320771342" sldId="479"/>
            <ac:graphicFrameMk id="10" creationId="{28F91184-2F77-45D4-8D86-1809D768B57E}"/>
          </ac:graphicFrameMkLst>
        </pc:graphicFrameChg>
        <pc:graphicFrameChg chg="add mod">
          <ac:chgData name="Vu Phan" userId="73e9e9bd-e36e-465d-a473-d5808a927cc8" providerId="ADAL" clId="{976E6315-6905-4113-AC01-CEF13F084050}" dt="2022-02-07T06:03:03.194" v="3452" actId="1076"/>
          <ac:graphicFrameMkLst>
            <pc:docMk/>
            <pc:sldMk cId="3320771342" sldId="479"/>
            <ac:graphicFrameMk id="27" creationId="{AF3424A7-B304-4626-B332-B3BF374BC52C}"/>
          </ac:graphicFrameMkLst>
        </pc:graphicFrameChg>
        <pc:graphicFrameChg chg="add mod">
          <ac:chgData name="Vu Phan" userId="73e9e9bd-e36e-465d-a473-d5808a927cc8" providerId="ADAL" clId="{976E6315-6905-4113-AC01-CEF13F084050}" dt="2022-02-07T06:08:20.453" v="3566" actId="1076"/>
          <ac:graphicFrameMkLst>
            <pc:docMk/>
            <pc:sldMk cId="3320771342" sldId="479"/>
            <ac:graphicFrameMk id="30" creationId="{AF3424A7-B304-4626-B332-B3BF374BC52C}"/>
          </ac:graphicFrameMkLst>
        </pc:graphicFrameChg>
        <pc:graphicFrameChg chg="add mod">
          <ac:chgData name="Vu Phan" userId="73e9e9bd-e36e-465d-a473-d5808a927cc8" providerId="ADAL" clId="{976E6315-6905-4113-AC01-CEF13F084050}" dt="2022-02-07T06:11:48.622" v="3638" actId="1076"/>
          <ac:graphicFrameMkLst>
            <pc:docMk/>
            <pc:sldMk cId="3320771342" sldId="479"/>
            <ac:graphicFrameMk id="31" creationId="{AF3424A7-B304-4626-B332-B3BF374BC52C}"/>
          </ac:graphicFrameMkLst>
        </pc:graphicFrameChg>
        <pc:graphicFrameChg chg="add mod">
          <ac:chgData name="Vu Phan" userId="73e9e9bd-e36e-465d-a473-d5808a927cc8" providerId="ADAL" clId="{976E6315-6905-4113-AC01-CEF13F084050}" dt="2022-02-07T06:16:57.254" v="3711" actId="1076"/>
          <ac:graphicFrameMkLst>
            <pc:docMk/>
            <pc:sldMk cId="3320771342" sldId="479"/>
            <ac:graphicFrameMk id="32" creationId="{AF3424A7-B304-4626-B332-B3BF374BC52C}"/>
          </ac:graphicFrameMkLst>
        </pc:graphicFrameChg>
        <pc:cxnChg chg="del">
          <ac:chgData name="Vu Phan" userId="73e9e9bd-e36e-465d-a473-d5808a927cc8" providerId="ADAL" clId="{976E6315-6905-4113-AC01-CEF13F084050}" dt="2022-02-06T17:39:51.579" v="3196" actId="478"/>
          <ac:cxnSpMkLst>
            <pc:docMk/>
            <pc:sldMk cId="3320771342" sldId="479"/>
            <ac:cxnSpMk id="11" creationId="{FEF747F1-443E-40A3-A20E-CF1640081E69}"/>
          </ac:cxnSpMkLst>
        </pc:cxnChg>
        <pc:cxnChg chg="del">
          <ac:chgData name="Vu Phan" userId="73e9e9bd-e36e-465d-a473-d5808a927cc8" providerId="ADAL" clId="{976E6315-6905-4113-AC01-CEF13F084050}" dt="2022-02-06T17:39:51.579" v="3196" actId="478"/>
          <ac:cxnSpMkLst>
            <pc:docMk/>
            <pc:sldMk cId="3320771342" sldId="479"/>
            <ac:cxnSpMk id="12" creationId="{59FD3FC1-AE39-454C-98A5-C4EFCE2C712C}"/>
          </ac:cxnSpMkLst>
        </pc:cxnChg>
        <pc:cxnChg chg="del">
          <ac:chgData name="Vu Phan" userId="73e9e9bd-e36e-465d-a473-d5808a927cc8" providerId="ADAL" clId="{976E6315-6905-4113-AC01-CEF13F084050}" dt="2022-02-06T17:39:51.579" v="3196" actId="478"/>
          <ac:cxnSpMkLst>
            <pc:docMk/>
            <pc:sldMk cId="3320771342" sldId="479"/>
            <ac:cxnSpMk id="14" creationId="{DE20B25D-DD5F-4E6C-BB30-0F7027090A00}"/>
          </ac:cxnSpMkLst>
        </pc:cxnChg>
        <pc:cxnChg chg="del">
          <ac:chgData name="Vu Phan" userId="73e9e9bd-e36e-465d-a473-d5808a927cc8" providerId="ADAL" clId="{976E6315-6905-4113-AC01-CEF13F084050}" dt="2022-02-06T17:39:51.579" v="3196" actId="478"/>
          <ac:cxnSpMkLst>
            <pc:docMk/>
            <pc:sldMk cId="3320771342" sldId="479"/>
            <ac:cxnSpMk id="16" creationId="{97C8B236-540F-4158-AD67-E7D232065A79}"/>
          </ac:cxnSpMkLst>
        </pc:cxnChg>
        <pc:cxnChg chg="del">
          <ac:chgData name="Vu Phan" userId="73e9e9bd-e36e-465d-a473-d5808a927cc8" providerId="ADAL" clId="{976E6315-6905-4113-AC01-CEF13F084050}" dt="2022-02-06T17:39:49.091" v="3195" actId="478"/>
          <ac:cxnSpMkLst>
            <pc:docMk/>
            <pc:sldMk cId="3320771342" sldId="479"/>
            <ac:cxnSpMk id="17" creationId="{8228EDEA-82AF-414D-8DF2-C5E2A71CF0E2}"/>
          </ac:cxnSpMkLst>
        </pc:cxnChg>
        <pc:cxnChg chg="del">
          <ac:chgData name="Vu Phan" userId="73e9e9bd-e36e-465d-a473-d5808a927cc8" providerId="ADAL" clId="{976E6315-6905-4113-AC01-CEF13F084050}" dt="2022-02-06T17:39:49.091" v="3195" actId="478"/>
          <ac:cxnSpMkLst>
            <pc:docMk/>
            <pc:sldMk cId="3320771342" sldId="479"/>
            <ac:cxnSpMk id="18" creationId="{F6B5CC3B-287E-4F40-A397-2C8D619FC5E5}"/>
          </ac:cxnSpMkLst>
        </pc:cxnChg>
        <pc:cxnChg chg="del">
          <ac:chgData name="Vu Phan" userId="73e9e9bd-e36e-465d-a473-d5808a927cc8" providerId="ADAL" clId="{976E6315-6905-4113-AC01-CEF13F084050}" dt="2022-02-06T17:39:49.091" v="3195" actId="478"/>
          <ac:cxnSpMkLst>
            <pc:docMk/>
            <pc:sldMk cId="3320771342" sldId="479"/>
            <ac:cxnSpMk id="20" creationId="{3705529B-3558-4B29-9D22-2887F3A9AB94}"/>
          </ac:cxnSpMkLst>
        </pc:cxnChg>
        <pc:cxnChg chg="del">
          <ac:chgData name="Vu Phan" userId="73e9e9bd-e36e-465d-a473-d5808a927cc8" providerId="ADAL" clId="{976E6315-6905-4113-AC01-CEF13F084050}" dt="2022-02-06T17:39:49.091" v="3195" actId="478"/>
          <ac:cxnSpMkLst>
            <pc:docMk/>
            <pc:sldMk cId="3320771342" sldId="479"/>
            <ac:cxnSpMk id="21" creationId="{3EFA5025-DA5A-4304-9A1A-25736F1C2757}"/>
          </ac:cxnSpMkLst>
        </pc:cxnChg>
        <pc:cxnChg chg="del">
          <ac:chgData name="Vu Phan" userId="73e9e9bd-e36e-465d-a473-d5808a927cc8" providerId="ADAL" clId="{976E6315-6905-4113-AC01-CEF13F084050}" dt="2022-02-06T17:39:49.091" v="3195" actId="478"/>
          <ac:cxnSpMkLst>
            <pc:docMk/>
            <pc:sldMk cId="3320771342" sldId="479"/>
            <ac:cxnSpMk id="23" creationId="{231347AA-4F99-453F-A0AB-B3BECCC19E6D}"/>
          </ac:cxnSpMkLst>
        </pc:cxnChg>
        <pc:cxnChg chg="del">
          <ac:chgData name="Vu Phan" userId="73e9e9bd-e36e-465d-a473-d5808a927cc8" providerId="ADAL" clId="{976E6315-6905-4113-AC01-CEF13F084050}" dt="2022-02-06T17:39:49.091" v="3195" actId="478"/>
          <ac:cxnSpMkLst>
            <pc:docMk/>
            <pc:sldMk cId="3320771342" sldId="479"/>
            <ac:cxnSpMk id="24" creationId="{41DFB58D-BB64-49A7-B4B0-479D1CE1665E}"/>
          </ac:cxnSpMkLst>
        </pc:cxnChg>
        <pc:cxnChg chg="del">
          <ac:chgData name="Vu Phan" userId="73e9e9bd-e36e-465d-a473-d5808a927cc8" providerId="ADAL" clId="{976E6315-6905-4113-AC01-CEF13F084050}" dt="2022-02-06T17:39:49.091" v="3195" actId="478"/>
          <ac:cxnSpMkLst>
            <pc:docMk/>
            <pc:sldMk cId="3320771342" sldId="479"/>
            <ac:cxnSpMk id="25" creationId="{CBDC7B6F-29EB-48A9-A4D4-551814598473}"/>
          </ac:cxnSpMkLst>
        </pc:cxnChg>
        <pc:cxnChg chg="del">
          <ac:chgData name="Vu Phan" userId="73e9e9bd-e36e-465d-a473-d5808a927cc8" providerId="ADAL" clId="{976E6315-6905-4113-AC01-CEF13F084050}" dt="2022-02-06T17:39:49.091" v="3195" actId="478"/>
          <ac:cxnSpMkLst>
            <pc:docMk/>
            <pc:sldMk cId="3320771342" sldId="479"/>
            <ac:cxnSpMk id="26" creationId="{6C71A1E3-42C8-4CA8-876E-E3880DF190BD}"/>
          </ac:cxnSpMkLst>
        </pc:cxnChg>
      </pc:sldChg>
      <pc:sldChg chg="addSp modSp add mod">
        <pc:chgData name="Vu Phan" userId="73e9e9bd-e36e-465d-a473-d5808a927cc8" providerId="ADAL" clId="{976E6315-6905-4113-AC01-CEF13F084050}" dt="2022-02-07T06:19:19.949" v="3748" actId="1076"/>
        <pc:sldMkLst>
          <pc:docMk/>
          <pc:sldMk cId="2331609256" sldId="480"/>
        </pc:sldMkLst>
        <pc:spChg chg="mod">
          <ac:chgData name="Vu Phan" userId="73e9e9bd-e36e-465d-a473-d5808a927cc8" providerId="ADAL" clId="{976E6315-6905-4113-AC01-CEF13F084050}" dt="2022-02-07T06:04:44.016" v="3477" actId="6549"/>
          <ac:spMkLst>
            <pc:docMk/>
            <pc:sldMk cId="2331609256" sldId="480"/>
            <ac:spMk id="13" creationId="{7A1FF475-BFB0-4EB1-BBBD-F088565A9AFE}"/>
          </ac:spMkLst>
        </pc:spChg>
        <pc:spChg chg="mod">
          <ac:chgData name="Vu Phan" userId="73e9e9bd-e36e-465d-a473-d5808a927cc8" providerId="ADAL" clId="{976E6315-6905-4113-AC01-CEF13F084050}" dt="2022-02-06T17:41:56.549" v="3275" actId="14100"/>
          <ac:spMkLst>
            <pc:docMk/>
            <pc:sldMk cId="2331609256" sldId="480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76E6315-6905-4113-AC01-CEF13F084050}" dt="2022-02-07T06:06:47.252" v="3530" actId="1076"/>
          <ac:graphicFrameMkLst>
            <pc:docMk/>
            <pc:sldMk cId="2331609256" sldId="480"/>
            <ac:graphicFrameMk id="8" creationId="{7BA942C4-E074-4599-B6E6-7570070CC715}"/>
          </ac:graphicFrameMkLst>
        </pc:graphicFrameChg>
        <pc:graphicFrameChg chg="add mod">
          <ac:chgData name="Vu Phan" userId="73e9e9bd-e36e-465d-a473-d5808a927cc8" providerId="ADAL" clId="{976E6315-6905-4113-AC01-CEF13F084050}" dt="2022-02-07T06:09:53.554" v="3602" actId="1076"/>
          <ac:graphicFrameMkLst>
            <pc:docMk/>
            <pc:sldMk cId="2331609256" sldId="480"/>
            <ac:graphicFrameMk id="9" creationId="{7BA942C4-E074-4599-B6E6-7570070CC715}"/>
          </ac:graphicFrameMkLst>
        </pc:graphicFrameChg>
        <pc:graphicFrameChg chg="add mod">
          <ac:chgData name="Vu Phan" userId="73e9e9bd-e36e-465d-a473-d5808a927cc8" providerId="ADAL" clId="{976E6315-6905-4113-AC01-CEF13F084050}" dt="2022-02-07T06:13:18.673" v="3674" actId="1076"/>
          <ac:graphicFrameMkLst>
            <pc:docMk/>
            <pc:sldMk cId="2331609256" sldId="480"/>
            <ac:graphicFrameMk id="10" creationId="{7BA942C4-E074-4599-B6E6-7570070CC715}"/>
          </ac:graphicFrameMkLst>
        </pc:graphicFrameChg>
        <pc:graphicFrameChg chg="add mod">
          <ac:chgData name="Vu Phan" userId="73e9e9bd-e36e-465d-a473-d5808a927cc8" providerId="ADAL" clId="{976E6315-6905-4113-AC01-CEF13F084050}" dt="2022-02-07T06:19:19.949" v="3748" actId="1076"/>
          <ac:graphicFrameMkLst>
            <pc:docMk/>
            <pc:sldMk cId="2331609256" sldId="480"/>
            <ac:graphicFrameMk id="11" creationId="{7BA942C4-E074-4599-B6E6-7570070CC715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20:33.784" v="3774" actId="1076"/>
        <pc:sldMkLst>
          <pc:docMk/>
          <pc:sldMk cId="3228495319" sldId="481"/>
        </pc:sldMkLst>
        <pc:spChg chg="mod">
          <ac:chgData name="Vu Phan" userId="73e9e9bd-e36e-465d-a473-d5808a927cc8" providerId="ADAL" clId="{976E6315-6905-4113-AC01-CEF13F084050}" dt="2022-02-07T06:05:02.845" v="3489" actId="6549"/>
          <ac:spMkLst>
            <pc:docMk/>
            <pc:sldMk cId="3228495319" sldId="481"/>
            <ac:spMk id="13" creationId="{7A1FF475-BFB0-4EB1-BBBD-F088565A9AFE}"/>
          </ac:spMkLst>
        </pc:spChg>
        <pc:spChg chg="mod">
          <ac:chgData name="Vu Phan" userId="73e9e9bd-e36e-465d-a473-d5808a927cc8" providerId="ADAL" clId="{976E6315-6905-4113-AC01-CEF13F084050}" dt="2022-02-06T17:42:01.366" v="3283" actId="20577"/>
          <ac:spMkLst>
            <pc:docMk/>
            <pc:sldMk cId="3228495319" sldId="481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76E6315-6905-4113-AC01-CEF13F084050}" dt="2022-02-07T06:07:42.073" v="3554" actId="1076"/>
          <ac:graphicFrameMkLst>
            <pc:docMk/>
            <pc:sldMk cId="3228495319" sldId="481"/>
            <ac:graphicFrameMk id="8" creationId="{C1370EF4-AAEC-4E01-AAF6-6009C6C7FB95}"/>
          </ac:graphicFrameMkLst>
        </pc:graphicFrameChg>
        <pc:graphicFrameChg chg="add mod">
          <ac:chgData name="Vu Phan" userId="73e9e9bd-e36e-465d-a473-d5808a927cc8" providerId="ADAL" clId="{976E6315-6905-4113-AC01-CEF13F084050}" dt="2022-02-07T06:10:53.164" v="3626" actId="1076"/>
          <ac:graphicFrameMkLst>
            <pc:docMk/>
            <pc:sldMk cId="3228495319" sldId="481"/>
            <ac:graphicFrameMk id="9" creationId="{C1370EF4-AAEC-4E01-AAF6-6009C6C7FB95}"/>
          </ac:graphicFrameMkLst>
        </pc:graphicFrameChg>
        <pc:graphicFrameChg chg="add mod">
          <ac:chgData name="Vu Phan" userId="73e9e9bd-e36e-465d-a473-d5808a927cc8" providerId="ADAL" clId="{976E6315-6905-4113-AC01-CEF13F084050}" dt="2022-02-07T06:14:20.934" v="3698" actId="1076"/>
          <ac:graphicFrameMkLst>
            <pc:docMk/>
            <pc:sldMk cId="3228495319" sldId="481"/>
            <ac:graphicFrameMk id="10" creationId="{C1370EF4-AAEC-4E01-AAF6-6009C6C7FB95}"/>
          </ac:graphicFrameMkLst>
        </pc:graphicFrameChg>
        <pc:graphicFrameChg chg="add mod">
          <ac:chgData name="Vu Phan" userId="73e9e9bd-e36e-465d-a473-d5808a927cc8" providerId="ADAL" clId="{976E6315-6905-4113-AC01-CEF13F084050}" dt="2022-02-07T06:20:33.784" v="3774" actId="1076"/>
          <ac:graphicFrameMkLst>
            <pc:docMk/>
            <pc:sldMk cId="3228495319" sldId="481"/>
            <ac:graphicFrameMk id="11" creationId="{C1370EF4-AAEC-4E01-AAF6-6009C6C7FB95}"/>
          </ac:graphicFrameMkLst>
        </pc:graphicFrameChg>
      </pc:sldChg>
      <pc:sldChg chg="addSp delSp modSp add mod">
        <pc:chgData name="Vu Phan" userId="73e9e9bd-e36e-465d-a473-d5808a927cc8" providerId="ADAL" clId="{976E6315-6905-4113-AC01-CEF13F084050}" dt="2022-02-07T17:25:45.043" v="4107" actId="1076"/>
        <pc:sldMkLst>
          <pc:docMk/>
          <pc:sldMk cId="3294780617" sldId="482"/>
        </pc:sldMkLst>
        <pc:spChg chg="mod">
          <ac:chgData name="Vu Phan" userId="73e9e9bd-e36e-465d-a473-d5808a927cc8" providerId="ADAL" clId="{976E6315-6905-4113-AC01-CEF13F084050}" dt="2022-02-06T17:42:31.111" v="3308" actId="14100"/>
          <ac:spMkLst>
            <pc:docMk/>
            <pc:sldMk cId="3294780617" sldId="482"/>
            <ac:spMk id="6" creationId="{69A4872A-AAE8-419F-92C0-3085AC8EC3A6}"/>
          </ac:spMkLst>
        </pc:spChg>
        <pc:spChg chg="mod">
          <ac:chgData name="Vu Phan" userId="73e9e9bd-e36e-465d-a473-d5808a927cc8" providerId="ADAL" clId="{976E6315-6905-4113-AC01-CEF13F084050}" dt="2022-02-07T17:08:10.162" v="3873" actId="20577"/>
          <ac:spMkLst>
            <pc:docMk/>
            <pc:sldMk cId="3294780617" sldId="482"/>
            <ac:spMk id="13" creationId="{7A1FF475-BFB0-4EB1-BBBD-F088565A9AFE}"/>
          </ac:spMkLst>
        </pc:spChg>
        <pc:spChg chg="del">
          <ac:chgData name="Vu Phan" userId="73e9e9bd-e36e-465d-a473-d5808a927cc8" providerId="ADAL" clId="{976E6315-6905-4113-AC01-CEF13F084050}" dt="2022-02-06T17:42:22.944" v="3285" actId="478"/>
          <ac:spMkLst>
            <pc:docMk/>
            <pc:sldMk cId="3294780617" sldId="482"/>
            <ac:spMk id="15" creationId="{38CB10FE-6077-4642-A10A-9718E9D91FD9}"/>
          </ac:spMkLst>
        </pc:spChg>
        <pc:picChg chg="add mod">
          <ac:chgData name="Vu Phan" userId="73e9e9bd-e36e-465d-a473-d5808a927cc8" providerId="ADAL" clId="{976E6315-6905-4113-AC01-CEF13F084050}" dt="2022-02-07T17:25:45.043" v="4107" actId="1076"/>
          <ac:picMkLst>
            <pc:docMk/>
            <pc:sldMk cId="3294780617" sldId="482"/>
            <ac:picMk id="3" creationId="{0EAEF721-7681-4284-B722-0E3B9B03BE13}"/>
          </ac:picMkLst>
        </pc:picChg>
      </pc:sldChg>
      <pc:sldChg chg="addSp delSp modSp add mod">
        <pc:chgData name="Vu Phan" userId="73e9e9bd-e36e-465d-a473-d5808a927cc8" providerId="ADAL" clId="{976E6315-6905-4113-AC01-CEF13F084050}" dt="2022-02-07T06:17:55.604" v="3723" actId="1076"/>
        <pc:sldMkLst>
          <pc:docMk/>
          <pc:sldMk cId="2503992828" sldId="483"/>
        </pc:sldMkLst>
        <pc:spChg chg="mod">
          <ac:chgData name="Vu Phan" userId="73e9e9bd-e36e-465d-a473-d5808a927cc8" providerId="ADAL" clId="{976E6315-6905-4113-AC01-CEF13F084050}" dt="2022-02-07T06:03:09.555" v="3455" actId="20577"/>
          <ac:spMkLst>
            <pc:docMk/>
            <pc:sldMk cId="2503992828" sldId="483"/>
            <ac:spMk id="13" creationId="{7A1FF475-BFB0-4EB1-BBBD-F088565A9AFE}"/>
          </ac:spMkLst>
        </pc:spChg>
        <pc:graphicFrameChg chg="add mod">
          <ac:chgData name="Vu Phan" userId="73e9e9bd-e36e-465d-a473-d5808a927cc8" providerId="ADAL" clId="{976E6315-6905-4113-AC01-CEF13F084050}" dt="2022-02-07T06:05:53.943" v="3506" actId="1076"/>
          <ac:graphicFrameMkLst>
            <pc:docMk/>
            <pc:sldMk cId="2503992828" sldId="483"/>
            <ac:graphicFrameMk id="9" creationId="{11DF3974-FFAE-48FD-9D20-2397B1F21B0A}"/>
          </ac:graphicFrameMkLst>
        </pc:graphicFrameChg>
        <pc:graphicFrameChg chg="add mod">
          <ac:chgData name="Vu Phan" userId="73e9e9bd-e36e-465d-a473-d5808a927cc8" providerId="ADAL" clId="{976E6315-6905-4113-AC01-CEF13F084050}" dt="2022-02-07T06:08:52.033" v="3578" actId="1076"/>
          <ac:graphicFrameMkLst>
            <pc:docMk/>
            <pc:sldMk cId="2503992828" sldId="483"/>
            <ac:graphicFrameMk id="10" creationId="{11DF3974-FFAE-48FD-9D20-2397B1F21B0A}"/>
          </ac:graphicFrameMkLst>
        </pc:graphicFrameChg>
        <pc:graphicFrameChg chg="add mod">
          <ac:chgData name="Vu Phan" userId="73e9e9bd-e36e-465d-a473-d5808a927cc8" providerId="ADAL" clId="{976E6315-6905-4113-AC01-CEF13F084050}" dt="2022-02-07T06:12:18.062" v="3650" actId="1076"/>
          <ac:graphicFrameMkLst>
            <pc:docMk/>
            <pc:sldMk cId="2503992828" sldId="483"/>
            <ac:graphicFrameMk id="11" creationId="{11DF3974-FFAE-48FD-9D20-2397B1F21B0A}"/>
          </ac:graphicFrameMkLst>
        </pc:graphicFrameChg>
        <pc:graphicFrameChg chg="add mod">
          <ac:chgData name="Vu Phan" userId="73e9e9bd-e36e-465d-a473-d5808a927cc8" providerId="ADAL" clId="{976E6315-6905-4113-AC01-CEF13F084050}" dt="2022-02-07T06:17:55.604" v="3723" actId="1076"/>
          <ac:graphicFrameMkLst>
            <pc:docMk/>
            <pc:sldMk cId="2503992828" sldId="483"/>
            <ac:graphicFrameMk id="12" creationId="{11DF3974-FFAE-48FD-9D20-2397B1F21B0A}"/>
          </ac:graphicFrameMkLst>
        </pc:graphicFrameChg>
        <pc:graphicFrameChg chg="del">
          <ac:chgData name="Vu Phan" userId="73e9e9bd-e36e-465d-a473-d5808a927cc8" providerId="ADAL" clId="{976E6315-6905-4113-AC01-CEF13F084050}" dt="2022-02-07T06:03:13.684" v="3456" actId="478"/>
          <ac:graphicFrameMkLst>
            <pc:docMk/>
            <pc:sldMk cId="2503992828" sldId="483"/>
            <ac:graphicFrameMk id="27" creationId="{AF3424A7-B304-4626-B332-B3BF374BC52C}"/>
          </ac:graphicFrameMkLst>
        </pc:graphicFrameChg>
      </pc:sldChg>
      <pc:sldChg chg="modSp add del mod">
        <pc:chgData name="Vu Phan" userId="73e9e9bd-e36e-465d-a473-d5808a927cc8" providerId="ADAL" clId="{976E6315-6905-4113-AC01-CEF13F084050}" dt="2022-02-07T06:01:18.383" v="3434" actId="47"/>
        <pc:sldMkLst>
          <pc:docMk/>
          <pc:sldMk cId="2508915248" sldId="483"/>
        </pc:sldMkLst>
        <pc:spChg chg="mod">
          <ac:chgData name="Vu Phan" userId="73e9e9bd-e36e-465d-a473-d5808a927cc8" providerId="ADAL" clId="{976E6315-6905-4113-AC01-CEF13F084050}" dt="2022-02-06T17:43:16.438" v="3332" actId="20577"/>
          <ac:spMkLst>
            <pc:docMk/>
            <pc:sldMk cId="2508915248" sldId="483"/>
            <ac:spMk id="4" creationId="{E45FE0BF-0EB7-4287-ADE1-AF19EF72C3DD}"/>
          </ac:spMkLst>
        </pc:spChg>
        <pc:spChg chg="mod">
          <ac:chgData name="Vu Phan" userId="73e9e9bd-e36e-465d-a473-d5808a927cc8" providerId="ADAL" clId="{976E6315-6905-4113-AC01-CEF13F084050}" dt="2022-02-06T17:43:46.293" v="3404" actId="14100"/>
          <ac:spMkLst>
            <pc:docMk/>
            <pc:sldMk cId="2508915248" sldId="483"/>
            <ac:spMk id="15" creationId="{38CB10FE-6077-4642-A10A-9718E9D91FD9}"/>
          </ac:spMkLst>
        </pc:spChg>
      </pc:sldChg>
      <pc:sldChg chg="addSp delSp modSp add mod">
        <pc:chgData name="Vu Phan" userId="73e9e9bd-e36e-465d-a473-d5808a927cc8" providerId="ADAL" clId="{976E6315-6905-4113-AC01-CEF13F084050}" dt="2022-02-07T06:17:16.543" v="3714" actId="1076"/>
        <pc:sldMkLst>
          <pc:docMk/>
          <pc:sldMk cId="1431424280" sldId="484"/>
        </pc:sldMkLst>
        <pc:graphicFrameChg chg="add mod">
          <ac:chgData name="Vu Phan" userId="73e9e9bd-e36e-465d-a473-d5808a927cc8" providerId="ADAL" clId="{976E6315-6905-4113-AC01-CEF13F084050}" dt="2022-02-07T06:05:22.053" v="3496" actId="1076"/>
          <ac:graphicFrameMkLst>
            <pc:docMk/>
            <pc:sldMk cId="1431424280" sldId="484"/>
            <ac:graphicFrameMk id="9" creationId="{85E322FA-312F-4BC1-8304-898FD9504442}"/>
          </ac:graphicFrameMkLst>
        </pc:graphicFrameChg>
        <pc:graphicFrameChg chg="add mod">
          <ac:chgData name="Vu Phan" userId="73e9e9bd-e36e-465d-a473-d5808a927cc8" providerId="ADAL" clId="{976E6315-6905-4113-AC01-CEF13F084050}" dt="2022-02-07T06:08:27.103" v="3569" actId="1076"/>
          <ac:graphicFrameMkLst>
            <pc:docMk/>
            <pc:sldMk cId="1431424280" sldId="484"/>
            <ac:graphicFrameMk id="10" creationId="{85E322FA-312F-4BC1-8304-898FD9504442}"/>
          </ac:graphicFrameMkLst>
        </pc:graphicFrameChg>
        <pc:graphicFrameChg chg="add mod">
          <ac:chgData name="Vu Phan" userId="73e9e9bd-e36e-465d-a473-d5808a927cc8" providerId="ADAL" clId="{976E6315-6905-4113-AC01-CEF13F084050}" dt="2022-02-07T06:11:55.573" v="3641" actId="1076"/>
          <ac:graphicFrameMkLst>
            <pc:docMk/>
            <pc:sldMk cId="1431424280" sldId="484"/>
            <ac:graphicFrameMk id="11" creationId="{85E322FA-312F-4BC1-8304-898FD9504442}"/>
          </ac:graphicFrameMkLst>
        </pc:graphicFrameChg>
        <pc:graphicFrameChg chg="add mod">
          <ac:chgData name="Vu Phan" userId="73e9e9bd-e36e-465d-a473-d5808a927cc8" providerId="ADAL" clId="{976E6315-6905-4113-AC01-CEF13F084050}" dt="2022-02-07T06:17:16.543" v="3714" actId="1076"/>
          <ac:graphicFrameMkLst>
            <pc:docMk/>
            <pc:sldMk cId="1431424280" sldId="484"/>
            <ac:graphicFrameMk id="12" creationId="{85E322FA-312F-4BC1-8304-898FD9504442}"/>
          </ac:graphicFrameMkLst>
        </pc:graphicFrameChg>
        <pc:graphicFrameChg chg="del">
          <ac:chgData name="Vu Phan" userId="73e9e9bd-e36e-465d-a473-d5808a927cc8" providerId="ADAL" clId="{976E6315-6905-4113-AC01-CEF13F084050}" dt="2022-02-07T06:03:35.224" v="3458" actId="478"/>
          <ac:graphicFrameMkLst>
            <pc:docMk/>
            <pc:sldMk cId="1431424280" sldId="484"/>
            <ac:graphicFrameMk id="27" creationId="{AF3424A7-B304-4626-B332-B3BF374BC52C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7:30.633" v="3717" actId="1076"/>
        <pc:sldMkLst>
          <pc:docMk/>
          <pc:sldMk cId="537881706" sldId="485"/>
        </pc:sldMkLst>
        <pc:graphicFrameChg chg="add mod">
          <ac:chgData name="Vu Phan" userId="73e9e9bd-e36e-465d-a473-d5808a927cc8" providerId="ADAL" clId="{976E6315-6905-4113-AC01-CEF13F084050}" dt="2022-02-07T06:05:33.573" v="3499" actId="1076"/>
          <ac:graphicFrameMkLst>
            <pc:docMk/>
            <pc:sldMk cId="537881706" sldId="485"/>
            <ac:graphicFrameMk id="8" creationId="{84A8D01C-8143-4802-9DE5-7FCFC51C1ABA}"/>
          </ac:graphicFrameMkLst>
        </pc:graphicFrameChg>
        <pc:graphicFrameChg chg="add mod">
          <ac:chgData name="Vu Phan" userId="73e9e9bd-e36e-465d-a473-d5808a927cc8" providerId="ADAL" clId="{976E6315-6905-4113-AC01-CEF13F084050}" dt="2022-02-07T06:08:33.726" v="3572" actId="1076"/>
          <ac:graphicFrameMkLst>
            <pc:docMk/>
            <pc:sldMk cId="537881706" sldId="485"/>
            <ac:graphicFrameMk id="9" creationId="{84A8D01C-8143-4802-9DE5-7FCFC51C1ABA}"/>
          </ac:graphicFrameMkLst>
        </pc:graphicFrameChg>
        <pc:graphicFrameChg chg="add mod">
          <ac:chgData name="Vu Phan" userId="73e9e9bd-e36e-465d-a473-d5808a927cc8" providerId="ADAL" clId="{976E6315-6905-4113-AC01-CEF13F084050}" dt="2022-02-07T06:12:03.833" v="3644" actId="1076"/>
          <ac:graphicFrameMkLst>
            <pc:docMk/>
            <pc:sldMk cId="537881706" sldId="485"/>
            <ac:graphicFrameMk id="10" creationId="{84A8D01C-8143-4802-9DE5-7FCFC51C1ABA}"/>
          </ac:graphicFrameMkLst>
        </pc:graphicFrameChg>
        <pc:graphicFrameChg chg="add mod">
          <ac:chgData name="Vu Phan" userId="73e9e9bd-e36e-465d-a473-d5808a927cc8" providerId="ADAL" clId="{976E6315-6905-4113-AC01-CEF13F084050}" dt="2022-02-07T06:17:30.633" v="3717" actId="1076"/>
          <ac:graphicFrameMkLst>
            <pc:docMk/>
            <pc:sldMk cId="537881706" sldId="485"/>
            <ac:graphicFrameMk id="11" creationId="{84A8D01C-8143-4802-9DE5-7FCFC51C1ABA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7:42.115" v="3720" actId="1076"/>
        <pc:sldMkLst>
          <pc:docMk/>
          <pc:sldMk cId="3506490920" sldId="486"/>
        </pc:sldMkLst>
        <pc:graphicFrameChg chg="add mod">
          <ac:chgData name="Vu Phan" userId="73e9e9bd-e36e-465d-a473-d5808a927cc8" providerId="ADAL" clId="{976E6315-6905-4113-AC01-CEF13F084050}" dt="2022-02-07T06:05:46.003" v="3503" actId="1076"/>
          <ac:graphicFrameMkLst>
            <pc:docMk/>
            <pc:sldMk cId="3506490920" sldId="486"/>
            <ac:graphicFrameMk id="8" creationId="{6B452B1E-F38A-43DB-B014-372C31C359C2}"/>
          </ac:graphicFrameMkLst>
        </pc:graphicFrameChg>
        <pc:graphicFrameChg chg="add mod">
          <ac:chgData name="Vu Phan" userId="73e9e9bd-e36e-465d-a473-d5808a927cc8" providerId="ADAL" clId="{976E6315-6905-4113-AC01-CEF13F084050}" dt="2022-02-07T06:08:44.653" v="3575" actId="1076"/>
          <ac:graphicFrameMkLst>
            <pc:docMk/>
            <pc:sldMk cId="3506490920" sldId="486"/>
            <ac:graphicFrameMk id="9" creationId="{6B452B1E-F38A-43DB-B014-372C31C359C2}"/>
          </ac:graphicFrameMkLst>
        </pc:graphicFrameChg>
        <pc:graphicFrameChg chg="add mod">
          <ac:chgData name="Vu Phan" userId="73e9e9bd-e36e-465d-a473-d5808a927cc8" providerId="ADAL" clId="{976E6315-6905-4113-AC01-CEF13F084050}" dt="2022-02-07T06:12:09.444" v="3647" actId="1076"/>
          <ac:graphicFrameMkLst>
            <pc:docMk/>
            <pc:sldMk cId="3506490920" sldId="486"/>
            <ac:graphicFrameMk id="10" creationId="{6B452B1E-F38A-43DB-B014-372C31C359C2}"/>
          </ac:graphicFrameMkLst>
        </pc:graphicFrameChg>
        <pc:graphicFrameChg chg="add mod">
          <ac:chgData name="Vu Phan" userId="73e9e9bd-e36e-465d-a473-d5808a927cc8" providerId="ADAL" clId="{976E6315-6905-4113-AC01-CEF13F084050}" dt="2022-02-07T06:17:42.115" v="3720" actId="1076"/>
          <ac:graphicFrameMkLst>
            <pc:docMk/>
            <pc:sldMk cId="3506490920" sldId="486"/>
            <ac:graphicFrameMk id="11" creationId="{6B452B1E-F38A-43DB-B014-372C31C359C2}"/>
          </ac:graphicFrameMkLst>
        </pc:graphicFrameChg>
      </pc:sldChg>
      <pc:sldChg chg="add del">
        <pc:chgData name="Vu Phan" userId="73e9e9bd-e36e-465d-a473-d5808a927cc8" providerId="ADAL" clId="{976E6315-6905-4113-AC01-CEF13F084050}" dt="2022-02-07T06:04:16.534" v="3462" actId="47"/>
        <pc:sldMkLst>
          <pc:docMk/>
          <pc:sldMk cId="1341945337" sldId="487"/>
        </pc:sldMkLst>
      </pc:sldChg>
      <pc:sldChg chg="addSp modSp add mod">
        <pc:chgData name="Vu Phan" userId="73e9e9bd-e36e-465d-a473-d5808a927cc8" providerId="ADAL" clId="{976E6315-6905-4113-AC01-CEF13F084050}" dt="2022-02-07T06:18:07.394" v="3726" actId="1076"/>
        <pc:sldMkLst>
          <pc:docMk/>
          <pc:sldMk cId="1929196366" sldId="487"/>
        </pc:sldMkLst>
        <pc:graphicFrameChg chg="add mod">
          <ac:chgData name="Vu Phan" userId="73e9e9bd-e36e-465d-a473-d5808a927cc8" providerId="ADAL" clId="{976E6315-6905-4113-AC01-CEF13F084050}" dt="2022-02-07T06:06:00.113" v="3509" actId="1076"/>
          <ac:graphicFrameMkLst>
            <pc:docMk/>
            <pc:sldMk cId="1929196366" sldId="487"/>
            <ac:graphicFrameMk id="8" creationId="{C0C37672-3018-48E6-A41E-D8F3BE4400CE}"/>
          </ac:graphicFrameMkLst>
        </pc:graphicFrameChg>
        <pc:graphicFrameChg chg="add mod">
          <ac:chgData name="Vu Phan" userId="73e9e9bd-e36e-465d-a473-d5808a927cc8" providerId="ADAL" clId="{976E6315-6905-4113-AC01-CEF13F084050}" dt="2022-02-07T06:08:57.603" v="3581" actId="1076"/>
          <ac:graphicFrameMkLst>
            <pc:docMk/>
            <pc:sldMk cId="1929196366" sldId="487"/>
            <ac:graphicFrameMk id="9" creationId="{C0C37672-3018-48E6-A41E-D8F3BE4400CE}"/>
          </ac:graphicFrameMkLst>
        </pc:graphicFrameChg>
        <pc:graphicFrameChg chg="add mod">
          <ac:chgData name="Vu Phan" userId="73e9e9bd-e36e-465d-a473-d5808a927cc8" providerId="ADAL" clId="{976E6315-6905-4113-AC01-CEF13F084050}" dt="2022-02-07T06:12:27.472" v="3653" actId="1076"/>
          <ac:graphicFrameMkLst>
            <pc:docMk/>
            <pc:sldMk cId="1929196366" sldId="487"/>
            <ac:graphicFrameMk id="10" creationId="{C0C37672-3018-48E6-A41E-D8F3BE4400CE}"/>
          </ac:graphicFrameMkLst>
        </pc:graphicFrameChg>
        <pc:graphicFrameChg chg="add mod">
          <ac:chgData name="Vu Phan" userId="73e9e9bd-e36e-465d-a473-d5808a927cc8" providerId="ADAL" clId="{976E6315-6905-4113-AC01-CEF13F084050}" dt="2022-02-07T06:18:07.394" v="3726" actId="1076"/>
          <ac:graphicFrameMkLst>
            <pc:docMk/>
            <pc:sldMk cId="1929196366" sldId="487"/>
            <ac:graphicFrameMk id="11" creationId="{C0C37672-3018-48E6-A41E-D8F3BE4400CE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8:19.073" v="3729" actId="1076"/>
        <pc:sldMkLst>
          <pc:docMk/>
          <pc:sldMk cId="4259108403" sldId="488"/>
        </pc:sldMkLst>
        <pc:graphicFrameChg chg="add mod">
          <ac:chgData name="Vu Phan" userId="73e9e9bd-e36e-465d-a473-d5808a927cc8" providerId="ADAL" clId="{976E6315-6905-4113-AC01-CEF13F084050}" dt="2022-02-07T06:06:06.354" v="3512" actId="1076"/>
          <ac:graphicFrameMkLst>
            <pc:docMk/>
            <pc:sldMk cId="4259108403" sldId="488"/>
            <ac:graphicFrameMk id="8" creationId="{71E157C1-027A-4012-A41A-125FEAAAAC6B}"/>
          </ac:graphicFrameMkLst>
        </pc:graphicFrameChg>
        <pc:graphicFrameChg chg="add mod">
          <ac:chgData name="Vu Phan" userId="73e9e9bd-e36e-465d-a473-d5808a927cc8" providerId="ADAL" clId="{976E6315-6905-4113-AC01-CEF13F084050}" dt="2022-02-07T06:09:09.343" v="3584" actId="1076"/>
          <ac:graphicFrameMkLst>
            <pc:docMk/>
            <pc:sldMk cId="4259108403" sldId="488"/>
            <ac:graphicFrameMk id="9" creationId="{71E157C1-027A-4012-A41A-125FEAAAAC6B}"/>
          </ac:graphicFrameMkLst>
        </pc:graphicFrameChg>
        <pc:graphicFrameChg chg="add mod">
          <ac:chgData name="Vu Phan" userId="73e9e9bd-e36e-465d-a473-d5808a927cc8" providerId="ADAL" clId="{976E6315-6905-4113-AC01-CEF13F084050}" dt="2022-02-07T06:12:32.393" v="3656" actId="1076"/>
          <ac:graphicFrameMkLst>
            <pc:docMk/>
            <pc:sldMk cId="4259108403" sldId="488"/>
            <ac:graphicFrameMk id="10" creationId="{71E157C1-027A-4012-A41A-125FEAAAAC6B}"/>
          </ac:graphicFrameMkLst>
        </pc:graphicFrameChg>
        <pc:graphicFrameChg chg="add mod">
          <ac:chgData name="Vu Phan" userId="73e9e9bd-e36e-465d-a473-d5808a927cc8" providerId="ADAL" clId="{976E6315-6905-4113-AC01-CEF13F084050}" dt="2022-02-07T06:18:19.073" v="3729" actId="1076"/>
          <ac:graphicFrameMkLst>
            <pc:docMk/>
            <pc:sldMk cId="4259108403" sldId="488"/>
            <ac:graphicFrameMk id="11" creationId="{71E157C1-027A-4012-A41A-125FEAAAAC6B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8:30.975" v="3733" actId="1076"/>
        <pc:sldMkLst>
          <pc:docMk/>
          <pc:sldMk cId="2205856141" sldId="489"/>
        </pc:sldMkLst>
        <pc:graphicFrameChg chg="add mod">
          <ac:chgData name="Vu Phan" userId="73e9e9bd-e36e-465d-a473-d5808a927cc8" providerId="ADAL" clId="{976E6315-6905-4113-AC01-CEF13F084050}" dt="2022-02-07T06:06:12.644" v="3515" actId="1076"/>
          <ac:graphicFrameMkLst>
            <pc:docMk/>
            <pc:sldMk cId="2205856141" sldId="489"/>
            <ac:graphicFrameMk id="8" creationId="{1DF49B08-DCD6-4470-9BDC-906ADEB0FD08}"/>
          </ac:graphicFrameMkLst>
        </pc:graphicFrameChg>
        <pc:graphicFrameChg chg="add mod">
          <ac:chgData name="Vu Phan" userId="73e9e9bd-e36e-465d-a473-d5808a927cc8" providerId="ADAL" clId="{976E6315-6905-4113-AC01-CEF13F084050}" dt="2022-02-07T06:09:14.606" v="3587" actId="1076"/>
          <ac:graphicFrameMkLst>
            <pc:docMk/>
            <pc:sldMk cId="2205856141" sldId="489"/>
            <ac:graphicFrameMk id="9" creationId="{1DF49B08-DCD6-4470-9BDC-906ADEB0FD08}"/>
          </ac:graphicFrameMkLst>
        </pc:graphicFrameChg>
        <pc:graphicFrameChg chg="add mod">
          <ac:chgData name="Vu Phan" userId="73e9e9bd-e36e-465d-a473-d5808a927cc8" providerId="ADAL" clId="{976E6315-6905-4113-AC01-CEF13F084050}" dt="2022-02-07T06:12:39.153" v="3659" actId="1076"/>
          <ac:graphicFrameMkLst>
            <pc:docMk/>
            <pc:sldMk cId="2205856141" sldId="489"/>
            <ac:graphicFrameMk id="10" creationId="{1DF49B08-DCD6-4470-9BDC-906ADEB0FD08}"/>
          </ac:graphicFrameMkLst>
        </pc:graphicFrameChg>
        <pc:graphicFrameChg chg="add mod">
          <ac:chgData name="Vu Phan" userId="73e9e9bd-e36e-465d-a473-d5808a927cc8" providerId="ADAL" clId="{976E6315-6905-4113-AC01-CEF13F084050}" dt="2022-02-07T06:18:30.975" v="3733" actId="1076"/>
          <ac:graphicFrameMkLst>
            <pc:docMk/>
            <pc:sldMk cId="2205856141" sldId="489"/>
            <ac:graphicFrameMk id="11" creationId="{1DF49B08-DCD6-4470-9BDC-906ADEB0FD08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8:42.703" v="3736" actId="1076"/>
        <pc:sldMkLst>
          <pc:docMk/>
          <pc:sldMk cId="289793997" sldId="490"/>
        </pc:sldMkLst>
        <pc:spChg chg="mod">
          <ac:chgData name="Vu Phan" userId="73e9e9bd-e36e-465d-a473-d5808a927cc8" providerId="ADAL" clId="{976E6315-6905-4113-AC01-CEF13F084050}" dt="2022-02-07T06:04:29.275" v="3468" actId="20577"/>
          <ac:spMkLst>
            <pc:docMk/>
            <pc:sldMk cId="289793997" sldId="490"/>
            <ac:spMk id="13" creationId="{7A1FF475-BFB0-4EB1-BBBD-F088565A9AFE}"/>
          </ac:spMkLst>
        </pc:spChg>
        <pc:graphicFrameChg chg="add mod">
          <ac:chgData name="Vu Phan" userId="73e9e9bd-e36e-465d-a473-d5808a927cc8" providerId="ADAL" clId="{976E6315-6905-4113-AC01-CEF13F084050}" dt="2022-02-07T06:06:21.285" v="3518" actId="1076"/>
          <ac:graphicFrameMkLst>
            <pc:docMk/>
            <pc:sldMk cId="289793997" sldId="490"/>
            <ac:graphicFrameMk id="8" creationId="{46B6DDDD-7220-494B-9E1A-CB71252DF86B}"/>
          </ac:graphicFrameMkLst>
        </pc:graphicFrameChg>
        <pc:graphicFrameChg chg="add mod">
          <ac:chgData name="Vu Phan" userId="73e9e9bd-e36e-465d-a473-d5808a927cc8" providerId="ADAL" clId="{976E6315-6905-4113-AC01-CEF13F084050}" dt="2022-02-07T06:09:22.990" v="3590" actId="1076"/>
          <ac:graphicFrameMkLst>
            <pc:docMk/>
            <pc:sldMk cId="289793997" sldId="490"/>
            <ac:graphicFrameMk id="9" creationId="{46B6DDDD-7220-494B-9E1A-CB71252DF86B}"/>
          </ac:graphicFrameMkLst>
        </pc:graphicFrameChg>
        <pc:graphicFrameChg chg="add mod">
          <ac:chgData name="Vu Phan" userId="73e9e9bd-e36e-465d-a473-d5808a927cc8" providerId="ADAL" clId="{976E6315-6905-4113-AC01-CEF13F084050}" dt="2022-02-07T06:12:47.625" v="3662" actId="1076"/>
          <ac:graphicFrameMkLst>
            <pc:docMk/>
            <pc:sldMk cId="289793997" sldId="490"/>
            <ac:graphicFrameMk id="10" creationId="{46B6DDDD-7220-494B-9E1A-CB71252DF86B}"/>
          </ac:graphicFrameMkLst>
        </pc:graphicFrameChg>
        <pc:graphicFrameChg chg="add mod">
          <ac:chgData name="Vu Phan" userId="73e9e9bd-e36e-465d-a473-d5808a927cc8" providerId="ADAL" clId="{976E6315-6905-4113-AC01-CEF13F084050}" dt="2022-02-07T06:18:42.703" v="3736" actId="1076"/>
          <ac:graphicFrameMkLst>
            <pc:docMk/>
            <pc:sldMk cId="289793997" sldId="490"/>
            <ac:graphicFrameMk id="11" creationId="{46B6DDDD-7220-494B-9E1A-CB71252DF86B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8:51.972" v="3739" actId="1076"/>
        <pc:sldMkLst>
          <pc:docMk/>
          <pc:sldMk cId="1805765888" sldId="491"/>
        </pc:sldMkLst>
        <pc:graphicFrameChg chg="add mod">
          <ac:chgData name="Vu Phan" userId="73e9e9bd-e36e-465d-a473-d5808a927cc8" providerId="ADAL" clId="{976E6315-6905-4113-AC01-CEF13F084050}" dt="2022-02-07T06:06:27.543" v="3521" actId="1076"/>
          <ac:graphicFrameMkLst>
            <pc:docMk/>
            <pc:sldMk cId="1805765888" sldId="491"/>
            <ac:graphicFrameMk id="8" creationId="{3CBB2831-8072-4B91-84A0-751EF93283CC}"/>
          </ac:graphicFrameMkLst>
        </pc:graphicFrameChg>
        <pc:graphicFrameChg chg="add mod">
          <ac:chgData name="Vu Phan" userId="73e9e9bd-e36e-465d-a473-d5808a927cc8" providerId="ADAL" clId="{976E6315-6905-4113-AC01-CEF13F084050}" dt="2022-02-07T06:09:30.503" v="3593" actId="1076"/>
          <ac:graphicFrameMkLst>
            <pc:docMk/>
            <pc:sldMk cId="1805765888" sldId="491"/>
            <ac:graphicFrameMk id="9" creationId="{3CBB2831-8072-4B91-84A0-751EF93283CC}"/>
          </ac:graphicFrameMkLst>
        </pc:graphicFrameChg>
        <pc:graphicFrameChg chg="add mod">
          <ac:chgData name="Vu Phan" userId="73e9e9bd-e36e-465d-a473-d5808a927cc8" providerId="ADAL" clId="{976E6315-6905-4113-AC01-CEF13F084050}" dt="2022-02-07T06:12:59.226" v="3665" actId="1076"/>
          <ac:graphicFrameMkLst>
            <pc:docMk/>
            <pc:sldMk cId="1805765888" sldId="491"/>
            <ac:graphicFrameMk id="10" creationId="{3CBB2831-8072-4B91-84A0-751EF93283CC}"/>
          </ac:graphicFrameMkLst>
        </pc:graphicFrameChg>
        <pc:graphicFrameChg chg="add mod">
          <ac:chgData name="Vu Phan" userId="73e9e9bd-e36e-465d-a473-d5808a927cc8" providerId="ADAL" clId="{976E6315-6905-4113-AC01-CEF13F084050}" dt="2022-02-07T06:18:51.972" v="3739" actId="1076"/>
          <ac:graphicFrameMkLst>
            <pc:docMk/>
            <pc:sldMk cId="1805765888" sldId="491"/>
            <ac:graphicFrameMk id="11" creationId="{3CBB2831-8072-4B91-84A0-751EF93283CC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9:01.057" v="3742" actId="1076"/>
        <pc:sldMkLst>
          <pc:docMk/>
          <pc:sldMk cId="2774890030" sldId="492"/>
        </pc:sldMkLst>
        <pc:graphicFrameChg chg="add mod">
          <ac:chgData name="Vu Phan" userId="73e9e9bd-e36e-465d-a473-d5808a927cc8" providerId="ADAL" clId="{976E6315-6905-4113-AC01-CEF13F084050}" dt="2022-02-07T06:06:32.934" v="3524" actId="1076"/>
          <ac:graphicFrameMkLst>
            <pc:docMk/>
            <pc:sldMk cId="2774890030" sldId="492"/>
            <ac:graphicFrameMk id="8" creationId="{A873636D-9771-4673-8158-3905580ED5DC}"/>
          </ac:graphicFrameMkLst>
        </pc:graphicFrameChg>
        <pc:graphicFrameChg chg="add mod">
          <ac:chgData name="Vu Phan" userId="73e9e9bd-e36e-465d-a473-d5808a927cc8" providerId="ADAL" clId="{976E6315-6905-4113-AC01-CEF13F084050}" dt="2022-02-07T06:09:38.142" v="3596" actId="1076"/>
          <ac:graphicFrameMkLst>
            <pc:docMk/>
            <pc:sldMk cId="2774890030" sldId="492"/>
            <ac:graphicFrameMk id="9" creationId="{A873636D-9771-4673-8158-3905580ED5DC}"/>
          </ac:graphicFrameMkLst>
        </pc:graphicFrameChg>
        <pc:graphicFrameChg chg="add mod">
          <ac:chgData name="Vu Phan" userId="73e9e9bd-e36e-465d-a473-d5808a927cc8" providerId="ADAL" clId="{976E6315-6905-4113-AC01-CEF13F084050}" dt="2022-02-07T06:13:04.923" v="3668" actId="1076"/>
          <ac:graphicFrameMkLst>
            <pc:docMk/>
            <pc:sldMk cId="2774890030" sldId="492"/>
            <ac:graphicFrameMk id="10" creationId="{A873636D-9771-4673-8158-3905580ED5DC}"/>
          </ac:graphicFrameMkLst>
        </pc:graphicFrameChg>
        <pc:graphicFrameChg chg="add mod">
          <ac:chgData name="Vu Phan" userId="73e9e9bd-e36e-465d-a473-d5808a927cc8" providerId="ADAL" clId="{976E6315-6905-4113-AC01-CEF13F084050}" dt="2022-02-07T06:19:01.057" v="3742" actId="1076"/>
          <ac:graphicFrameMkLst>
            <pc:docMk/>
            <pc:sldMk cId="2774890030" sldId="492"/>
            <ac:graphicFrameMk id="11" creationId="{A873636D-9771-4673-8158-3905580ED5DC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9:09.774" v="3745" actId="1076"/>
        <pc:sldMkLst>
          <pc:docMk/>
          <pc:sldMk cId="1613159800" sldId="493"/>
        </pc:sldMkLst>
        <pc:graphicFrameChg chg="add mod">
          <ac:chgData name="Vu Phan" userId="73e9e9bd-e36e-465d-a473-d5808a927cc8" providerId="ADAL" clId="{976E6315-6905-4113-AC01-CEF13F084050}" dt="2022-02-07T06:06:39.193" v="3527" actId="1076"/>
          <ac:graphicFrameMkLst>
            <pc:docMk/>
            <pc:sldMk cId="1613159800" sldId="493"/>
            <ac:graphicFrameMk id="8" creationId="{D64DC8C7-33C1-4904-81C7-B4821A754D14}"/>
          </ac:graphicFrameMkLst>
        </pc:graphicFrameChg>
        <pc:graphicFrameChg chg="add mod">
          <ac:chgData name="Vu Phan" userId="73e9e9bd-e36e-465d-a473-d5808a927cc8" providerId="ADAL" clId="{976E6315-6905-4113-AC01-CEF13F084050}" dt="2022-02-07T06:09:43.157" v="3599" actId="1076"/>
          <ac:graphicFrameMkLst>
            <pc:docMk/>
            <pc:sldMk cId="1613159800" sldId="493"/>
            <ac:graphicFrameMk id="9" creationId="{D64DC8C7-33C1-4904-81C7-B4821A754D14}"/>
          </ac:graphicFrameMkLst>
        </pc:graphicFrameChg>
        <pc:graphicFrameChg chg="add mod">
          <ac:chgData name="Vu Phan" userId="73e9e9bd-e36e-465d-a473-d5808a927cc8" providerId="ADAL" clId="{976E6315-6905-4113-AC01-CEF13F084050}" dt="2022-02-07T06:13:10.724" v="3671" actId="1076"/>
          <ac:graphicFrameMkLst>
            <pc:docMk/>
            <pc:sldMk cId="1613159800" sldId="493"/>
            <ac:graphicFrameMk id="10" creationId="{D64DC8C7-33C1-4904-81C7-B4821A754D14}"/>
          </ac:graphicFrameMkLst>
        </pc:graphicFrameChg>
        <pc:graphicFrameChg chg="add mod">
          <ac:chgData name="Vu Phan" userId="73e9e9bd-e36e-465d-a473-d5808a927cc8" providerId="ADAL" clId="{976E6315-6905-4113-AC01-CEF13F084050}" dt="2022-02-07T06:19:09.774" v="3745" actId="1076"/>
          <ac:graphicFrameMkLst>
            <pc:docMk/>
            <pc:sldMk cId="1613159800" sldId="493"/>
            <ac:graphicFrameMk id="11" creationId="{D64DC8C7-33C1-4904-81C7-B4821A754D14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9:28.614" v="3751" actId="1076"/>
        <pc:sldMkLst>
          <pc:docMk/>
          <pc:sldMk cId="2535344219" sldId="494"/>
        </pc:sldMkLst>
        <pc:graphicFrameChg chg="add mod">
          <ac:chgData name="Vu Phan" userId="73e9e9bd-e36e-465d-a473-d5808a927cc8" providerId="ADAL" clId="{976E6315-6905-4113-AC01-CEF13F084050}" dt="2022-02-07T06:06:53.375" v="3533" actId="1076"/>
          <ac:graphicFrameMkLst>
            <pc:docMk/>
            <pc:sldMk cId="2535344219" sldId="494"/>
            <ac:graphicFrameMk id="8" creationId="{AD731210-2A48-4D96-B3E5-B562A9BC1F9E}"/>
          </ac:graphicFrameMkLst>
        </pc:graphicFrameChg>
        <pc:graphicFrameChg chg="add mod">
          <ac:chgData name="Vu Phan" userId="73e9e9bd-e36e-465d-a473-d5808a927cc8" providerId="ADAL" clId="{976E6315-6905-4113-AC01-CEF13F084050}" dt="2022-02-07T06:09:59.974" v="3605" actId="1076"/>
          <ac:graphicFrameMkLst>
            <pc:docMk/>
            <pc:sldMk cId="2535344219" sldId="494"/>
            <ac:graphicFrameMk id="9" creationId="{AD731210-2A48-4D96-B3E5-B562A9BC1F9E}"/>
          </ac:graphicFrameMkLst>
        </pc:graphicFrameChg>
        <pc:graphicFrameChg chg="add mod">
          <ac:chgData name="Vu Phan" userId="73e9e9bd-e36e-465d-a473-d5808a927cc8" providerId="ADAL" clId="{976E6315-6905-4113-AC01-CEF13F084050}" dt="2022-02-07T06:13:25.213" v="3677" actId="1076"/>
          <ac:graphicFrameMkLst>
            <pc:docMk/>
            <pc:sldMk cId="2535344219" sldId="494"/>
            <ac:graphicFrameMk id="10" creationId="{AD731210-2A48-4D96-B3E5-B562A9BC1F9E}"/>
          </ac:graphicFrameMkLst>
        </pc:graphicFrameChg>
        <pc:graphicFrameChg chg="add mod">
          <ac:chgData name="Vu Phan" userId="73e9e9bd-e36e-465d-a473-d5808a927cc8" providerId="ADAL" clId="{976E6315-6905-4113-AC01-CEF13F084050}" dt="2022-02-07T06:19:28.614" v="3751" actId="1076"/>
          <ac:graphicFrameMkLst>
            <pc:docMk/>
            <pc:sldMk cId="2535344219" sldId="494"/>
            <ac:graphicFrameMk id="11" creationId="{AD731210-2A48-4D96-B3E5-B562A9BC1F9E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9:38.254" v="3754" actId="1076"/>
        <pc:sldMkLst>
          <pc:docMk/>
          <pc:sldMk cId="1676909066" sldId="495"/>
        </pc:sldMkLst>
        <pc:graphicFrameChg chg="add mod">
          <ac:chgData name="Vu Phan" userId="73e9e9bd-e36e-465d-a473-d5808a927cc8" providerId="ADAL" clId="{976E6315-6905-4113-AC01-CEF13F084050}" dt="2022-02-07T06:07:02.222" v="3536" actId="1076"/>
          <ac:graphicFrameMkLst>
            <pc:docMk/>
            <pc:sldMk cId="1676909066" sldId="495"/>
            <ac:graphicFrameMk id="8" creationId="{72405A51-749A-4FAD-B6A2-E3A368F456DB}"/>
          </ac:graphicFrameMkLst>
        </pc:graphicFrameChg>
        <pc:graphicFrameChg chg="add mod">
          <ac:chgData name="Vu Phan" userId="73e9e9bd-e36e-465d-a473-d5808a927cc8" providerId="ADAL" clId="{976E6315-6905-4113-AC01-CEF13F084050}" dt="2022-02-07T06:10:07.494" v="3608" actId="1076"/>
          <ac:graphicFrameMkLst>
            <pc:docMk/>
            <pc:sldMk cId="1676909066" sldId="495"/>
            <ac:graphicFrameMk id="9" creationId="{72405A51-749A-4FAD-B6A2-E3A368F456DB}"/>
          </ac:graphicFrameMkLst>
        </pc:graphicFrameChg>
        <pc:graphicFrameChg chg="add mod">
          <ac:chgData name="Vu Phan" userId="73e9e9bd-e36e-465d-a473-d5808a927cc8" providerId="ADAL" clId="{976E6315-6905-4113-AC01-CEF13F084050}" dt="2022-02-07T06:13:30.864" v="3680" actId="1076"/>
          <ac:graphicFrameMkLst>
            <pc:docMk/>
            <pc:sldMk cId="1676909066" sldId="495"/>
            <ac:graphicFrameMk id="10" creationId="{72405A51-749A-4FAD-B6A2-E3A368F456DB}"/>
          </ac:graphicFrameMkLst>
        </pc:graphicFrameChg>
        <pc:graphicFrameChg chg="add mod">
          <ac:chgData name="Vu Phan" userId="73e9e9bd-e36e-465d-a473-d5808a927cc8" providerId="ADAL" clId="{976E6315-6905-4113-AC01-CEF13F084050}" dt="2022-02-07T06:19:38.254" v="3754" actId="1076"/>
          <ac:graphicFrameMkLst>
            <pc:docMk/>
            <pc:sldMk cId="1676909066" sldId="495"/>
            <ac:graphicFrameMk id="11" creationId="{72405A51-749A-4FAD-B6A2-E3A368F456DB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9:46.245" v="3757" actId="1076"/>
        <pc:sldMkLst>
          <pc:docMk/>
          <pc:sldMk cId="2588401838" sldId="496"/>
        </pc:sldMkLst>
        <pc:graphicFrameChg chg="add mod">
          <ac:chgData name="Vu Phan" userId="73e9e9bd-e36e-465d-a473-d5808a927cc8" providerId="ADAL" clId="{976E6315-6905-4113-AC01-CEF13F084050}" dt="2022-02-07T06:07:08.815" v="3539" actId="1076"/>
          <ac:graphicFrameMkLst>
            <pc:docMk/>
            <pc:sldMk cId="2588401838" sldId="496"/>
            <ac:graphicFrameMk id="8" creationId="{5A11FC5C-2F76-4660-8CED-E1C46477D9C3}"/>
          </ac:graphicFrameMkLst>
        </pc:graphicFrameChg>
        <pc:graphicFrameChg chg="add mod">
          <ac:chgData name="Vu Phan" userId="73e9e9bd-e36e-465d-a473-d5808a927cc8" providerId="ADAL" clId="{976E6315-6905-4113-AC01-CEF13F084050}" dt="2022-02-07T06:10:14.213" v="3611" actId="1076"/>
          <ac:graphicFrameMkLst>
            <pc:docMk/>
            <pc:sldMk cId="2588401838" sldId="496"/>
            <ac:graphicFrameMk id="9" creationId="{5A11FC5C-2F76-4660-8CED-E1C46477D9C3}"/>
          </ac:graphicFrameMkLst>
        </pc:graphicFrameChg>
        <pc:graphicFrameChg chg="add mod">
          <ac:chgData name="Vu Phan" userId="73e9e9bd-e36e-465d-a473-d5808a927cc8" providerId="ADAL" clId="{976E6315-6905-4113-AC01-CEF13F084050}" dt="2022-02-07T06:13:40.633" v="3683" actId="1076"/>
          <ac:graphicFrameMkLst>
            <pc:docMk/>
            <pc:sldMk cId="2588401838" sldId="496"/>
            <ac:graphicFrameMk id="10" creationId="{5A11FC5C-2F76-4660-8CED-E1C46477D9C3}"/>
          </ac:graphicFrameMkLst>
        </pc:graphicFrameChg>
        <pc:graphicFrameChg chg="add mod">
          <ac:chgData name="Vu Phan" userId="73e9e9bd-e36e-465d-a473-d5808a927cc8" providerId="ADAL" clId="{976E6315-6905-4113-AC01-CEF13F084050}" dt="2022-02-07T06:19:46.245" v="3757" actId="1076"/>
          <ac:graphicFrameMkLst>
            <pc:docMk/>
            <pc:sldMk cId="2588401838" sldId="496"/>
            <ac:graphicFrameMk id="11" creationId="{5A11FC5C-2F76-4660-8CED-E1C46477D9C3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19:58.963" v="3760" actId="1076"/>
        <pc:sldMkLst>
          <pc:docMk/>
          <pc:sldMk cId="2444329497" sldId="497"/>
        </pc:sldMkLst>
        <pc:spChg chg="mod">
          <ac:chgData name="Vu Phan" userId="73e9e9bd-e36e-465d-a473-d5808a927cc8" providerId="ADAL" clId="{976E6315-6905-4113-AC01-CEF13F084050}" dt="2022-02-07T06:04:53.973" v="3483" actId="20577"/>
          <ac:spMkLst>
            <pc:docMk/>
            <pc:sldMk cId="2444329497" sldId="497"/>
            <ac:spMk id="13" creationId="{7A1FF475-BFB0-4EB1-BBBD-F088565A9AFE}"/>
          </ac:spMkLst>
        </pc:spChg>
        <pc:graphicFrameChg chg="add mod">
          <ac:chgData name="Vu Phan" userId="73e9e9bd-e36e-465d-a473-d5808a927cc8" providerId="ADAL" clId="{976E6315-6905-4113-AC01-CEF13F084050}" dt="2022-02-07T06:07:16.692" v="3542" actId="1076"/>
          <ac:graphicFrameMkLst>
            <pc:docMk/>
            <pc:sldMk cId="2444329497" sldId="497"/>
            <ac:graphicFrameMk id="8" creationId="{CE62BA46-BBE4-471B-B4D9-BDAB682A78C7}"/>
          </ac:graphicFrameMkLst>
        </pc:graphicFrameChg>
        <pc:graphicFrameChg chg="add mod">
          <ac:chgData name="Vu Phan" userId="73e9e9bd-e36e-465d-a473-d5808a927cc8" providerId="ADAL" clId="{976E6315-6905-4113-AC01-CEF13F084050}" dt="2022-02-07T06:10:23.004" v="3614" actId="1076"/>
          <ac:graphicFrameMkLst>
            <pc:docMk/>
            <pc:sldMk cId="2444329497" sldId="497"/>
            <ac:graphicFrameMk id="9" creationId="{CE62BA46-BBE4-471B-B4D9-BDAB682A78C7}"/>
          </ac:graphicFrameMkLst>
        </pc:graphicFrameChg>
        <pc:graphicFrameChg chg="add mod">
          <ac:chgData name="Vu Phan" userId="73e9e9bd-e36e-465d-a473-d5808a927cc8" providerId="ADAL" clId="{976E6315-6905-4113-AC01-CEF13F084050}" dt="2022-02-07T06:13:52.043" v="3686" actId="1076"/>
          <ac:graphicFrameMkLst>
            <pc:docMk/>
            <pc:sldMk cId="2444329497" sldId="497"/>
            <ac:graphicFrameMk id="10" creationId="{CE62BA46-BBE4-471B-B4D9-BDAB682A78C7}"/>
          </ac:graphicFrameMkLst>
        </pc:graphicFrameChg>
        <pc:graphicFrameChg chg="add mod">
          <ac:chgData name="Vu Phan" userId="73e9e9bd-e36e-465d-a473-d5808a927cc8" providerId="ADAL" clId="{976E6315-6905-4113-AC01-CEF13F084050}" dt="2022-02-07T06:19:58.963" v="3760" actId="1076"/>
          <ac:graphicFrameMkLst>
            <pc:docMk/>
            <pc:sldMk cId="2444329497" sldId="497"/>
            <ac:graphicFrameMk id="11" creationId="{CE62BA46-BBE4-471B-B4D9-BDAB682A78C7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20:06.943" v="3765" actId="1076"/>
        <pc:sldMkLst>
          <pc:docMk/>
          <pc:sldMk cId="1650719565" sldId="498"/>
        </pc:sldMkLst>
        <pc:graphicFrameChg chg="add mod">
          <ac:chgData name="Vu Phan" userId="73e9e9bd-e36e-465d-a473-d5808a927cc8" providerId="ADAL" clId="{976E6315-6905-4113-AC01-CEF13F084050}" dt="2022-02-07T06:07:23.222" v="3545" actId="1076"/>
          <ac:graphicFrameMkLst>
            <pc:docMk/>
            <pc:sldMk cId="1650719565" sldId="498"/>
            <ac:graphicFrameMk id="8" creationId="{7DA8F580-FF8E-4335-8A8F-7014DCB6AEEF}"/>
          </ac:graphicFrameMkLst>
        </pc:graphicFrameChg>
        <pc:graphicFrameChg chg="add mod">
          <ac:chgData name="Vu Phan" userId="73e9e9bd-e36e-465d-a473-d5808a927cc8" providerId="ADAL" clId="{976E6315-6905-4113-AC01-CEF13F084050}" dt="2022-02-07T06:10:28.703" v="3617" actId="1076"/>
          <ac:graphicFrameMkLst>
            <pc:docMk/>
            <pc:sldMk cId="1650719565" sldId="498"/>
            <ac:graphicFrameMk id="9" creationId="{7DA8F580-FF8E-4335-8A8F-7014DCB6AEEF}"/>
          </ac:graphicFrameMkLst>
        </pc:graphicFrameChg>
        <pc:graphicFrameChg chg="add mod">
          <ac:chgData name="Vu Phan" userId="73e9e9bd-e36e-465d-a473-d5808a927cc8" providerId="ADAL" clId="{976E6315-6905-4113-AC01-CEF13F084050}" dt="2022-02-07T06:13:59.502" v="3689" actId="1076"/>
          <ac:graphicFrameMkLst>
            <pc:docMk/>
            <pc:sldMk cId="1650719565" sldId="498"/>
            <ac:graphicFrameMk id="10" creationId="{7DA8F580-FF8E-4335-8A8F-7014DCB6AEEF}"/>
          </ac:graphicFrameMkLst>
        </pc:graphicFrameChg>
        <pc:graphicFrameChg chg="add mod">
          <ac:chgData name="Vu Phan" userId="73e9e9bd-e36e-465d-a473-d5808a927cc8" providerId="ADAL" clId="{976E6315-6905-4113-AC01-CEF13F084050}" dt="2022-02-07T06:20:06.943" v="3765" actId="1076"/>
          <ac:graphicFrameMkLst>
            <pc:docMk/>
            <pc:sldMk cId="1650719565" sldId="498"/>
            <ac:graphicFrameMk id="11" creationId="{7DA8F580-FF8E-4335-8A8F-7014DCB6AEEF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20:16.414" v="3768" actId="1076"/>
        <pc:sldMkLst>
          <pc:docMk/>
          <pc:sldMk cId="513945235" sldId="499"/>
        </pc:sldMkLst>
        <pc:graphicFrameChg chg="add mod">
          <ac:chgData name="Vu Phan" userId="73e9e9bd-e36e-465d-a473-d5808a927cc8" providerId="ADAL" clId="{976E6315-6905-4113-AC01-CEF13F084050}" dt="2022-02-07T06:07:29.093" v="3548" actId="1076"/>
          <ac:graphicFrameMkLst>
            <pc:docMk/>
            <pc:sldMk cId="513945235" sldId="499"/>
            <ac:graphicFrameMk id="8" creationId="{3B58886B-199B-44DD-AF47-C4082A4ED0C1}"/>
          </ac:graphicFrameMkLst>
        </pc:graphicFrameChg>
        <pc:graphicFrameChg chg="add mod">
          <ac:chgData name="Vu Phan" userId="73e9e9bd-e36e-465d-a473-d5808a927cc8" providerId="ADAL" clId="{976E6315-6905-4113-AC01-CEF13F084050}" dt="2022-02-07T06:10:35.355" v="3620" actId="1076"/>
          <ac:graphicFrameMkLst>
            <pc:docMk/>
            <pc:sldMk cId="513945235" sldId="499"/>
            <ac:graphicFrameMk id="9" creationId="{3B58886B-199B-44DD-AF47-C4082A4ED0C1}"/>
          </ac:graphicFrameMkLst>
        </pc:graphicFrameChg>
        <pc:graphicFrameChg chg="add mod">
          <ac:chgData name="Vu Phan" userId="73e9e9bd-e36e-465d-a473-d5808a927cc8" providerId="ADAL" clId="{976E6315-6905-4113-AC01-CEF13F084050}" dt="2022-02-07T06:14:07.230" v="3692" actId="1076"/>
          <ac:graphicFrameMkLst>
            <pc:docMk/>
            <pc:sldMk cId="513945235" sldId="499"/>
            <ac:graphicFrameMk id="10" creationId="{3B58886B-199B-44DD-AF47-C4082A4ED0C1}"/>
          </ac:graphicFrameMkLst>
        </pc:graphicFrameChg>
        <pc:graphicFrameChg chg="add mod">
          <ac:chgData name="Vu Phan" userId="73e9e9bd-e36e-465d-a473-d5808a927cc8" providerId="ADAL" clId="{976E6315-6905-4113-AC01-CEF13F084050}" dt="2022-02-07T06:20:16.414" v="3768" actId="1076"/>
          <ac:graphicFrameMkLst>
            <pc:docMk/>
            <pc:sldMk cId="513945235" sldId="499"/>
            <ac:graphicFrameMk id="11" creationId="{3B58886B-199B-44DD-AF47-C4082A4ED0C1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20:24.355" v="3771" actId="1076"/>
        <pc:sldMkLst>
          <pc:docMk/>
          <pc:sldMk cId="451509209" sldId="500"/>
        </pc:sldMkLst>
        <pc:graphicFrameChg chg="add mod">
          <ac:chgData name="Vu Phan" userId="73e9e9bd-e36e-465d-a473-d5808a927cc8" providerId="ADAL" clId="{976E6315-6905-4113-AC01-CEF13F084050}" dt="2022-02-07T06:07:34.964" v="3551" actId="1076"/>
          <ac:graphicFrameMkLst>
            <pc:docMk/>
            <pc:sldMk cId="451509209" sldId="500"/>
            <ac:graphicFrameMk id="8" creationId="{72D3375D-949C-4146-A7CF-7033B75794D5}"/>
          </ac:graphicFrameMkLst>
        </pc:graphicFrameChg>
        <pc:graphicFrameChg chg="add mod">
          <ac:chgData name="Vu Phan" userId="73e9e9bd-e36e-465d-a473-d5808a927cc8" providerId="ADAL" clId="{976E6315-6905-4113-AC01-CEF13F084050}" dt="2022-02-07T06:10:43.302" v="3623" actId="1076"/>
          <ac:graphicFrameMkLst>
            <pc:docMk/>
            <pc:sldMk cId="451509209" sldId="500"/>
            <ac:graphicFrameMk id="9" creationId="{72D3375D-949C-4146-A7CF-7033B75794D5}"/>
          </ac:graphicFrameMkLst>
        </pc:graphicFrameChg>
        <pc:graphicFrameChg chg="add mod">
          <ac:chgData name="Vu Phan" userId="73e9e9bd-e36e-465d-a473-d5808a927cc8" providerId="ADAL" clId="{976E6315-6905-4113-AC01-CEF13F084050}" dt="2022-02-07T06:14:13.665" v="3695" actId="1076"/>
          <ac:graphicFrameMkLst>
            <pc:docMk/>
            <pc:sldMk cId="451509209" sldId="500"/>
            <ac:graphicFrameMk id="10" creationId="{72D3375D-949C-4146-A7CF-7033B75794D5}"/>
          </ac:graphicFrameMkLst>
        </pc:graphicFrameChg>
        <pc:graphicFrameChg chg="add mod">
          <ac:chgData name="Vu Phan" userId="73e9e9bd-e36e-465d-a473-d5808a927cc8" providerId="ADAL" clId="{976E6315-6905-4113-AC01-CEF13F084050}" dt="2022-02-07T06:20:24.355" v="3771" actId="1076"/>
          <ac:graphicFrameMkLst>
            <pc:docMk/>
            <pc:sldMk cId="451509209" sldId="500"/>
            <ac:graphicFrameMk id="11" creationId="{72D3375D-949C-4146-A7CF-7033B75794D5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20:45.243" v="3777" actId="1076"/>
        <pc:sldMkLst>
          <pc:docMk/>
          <pc:sldMk cId="1189617551" sldId="501"/>
        </pc:sldMkLst>
        <pc:graphicFrameChg chg="add mod">
          <ac:chgData name="Vu Phan" userId="73e9e9bd-e36e-465d-a473-d5808a927cc8" providerId="ADAL" clId="{976E6315-6905-4113-AC01-CEF13F084050}" dt="2022-02-07T06:07:47.104" v="3557" actId="1076"/>
          <ac:graphicFrameMkLst>
            <pc:docMk/>
            <pc:sldMk cId="1189617551" sldId="501"/>
            <ac:graphicFrameMk id="8" creationId="{9E641EC4-2978-4870-8823-21B23264A4C3}"/>
          </ac:graphicFrameMkLst>
        </pc:graphicFrameChg>
        <pc:graphicFrameChg chg="add mod">
          <ac:chgData name="Vu Phan" userId="73e9e9bd-e36e-465d-a473-d5808a927cc8" providerId="ADAL" clId="{976E6315-6905-4113-AC01-CEF13F084050}" dt="2022-02-07T06:11:00.314" v="3629" actId="1076"/>
          <ac:graphicFrameMkLst>
            <pc:docMk/>
            <pc:sldMk cId="1189617551" sldId="501"/>
            <ac:graphicFrameMk id="9" creationId="{9E641EC4-2978-4870-8823-21B23264A4C3}"/>
          </ac:graphicFrameMkLst>
        </pc:graphicFrameChg>
        <pc:graphicFrameChg chg="add mod">
          <ac:chgData name="Vu Phan" userId="73e9e9bd-e36e-465d-a473-d5808a927cc8" providerId="ADAL" clId="{976E6315-6905-4113-AC01-CEF13F084050}" dt="2022-02-07T06:14:28.877" v="3701" actId="1076"/>
          <ac:graphicFrameMkLst>
            <pc:docMk/>
            <pc:sldMk cId="1189617551" sldId="501"/>
            <ac:graphicFrameMk id="10" creationId="{9E641EC4-2978-4870-8823-21B23264A4C3}"/>
          </ac:graphicFrameMkLst>
        </pc:graphicFrameChg>
        <pc:graphicFrameChg chg="add mod">
          <ac:chgData name="Vu Phan" userId="73e9e9bd-e36e-465d-a473-d5808a927cc8" providerId="ADAL" clId="{976E6315-6905-4113-AC01-CEF13F084050}" dt="2022-02-07T06:20:45.243" v="3777" actId="1076"/>
          <ac:graphicFrameMkLst>
            <pc:docMk/>
            <pc:sldMk cId="1189617551" sldId="501"/>
            <ac:graphicFrameMk id="11" creationId="{9E641EC4-2978-4870-8823-21B23264A4C3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20:56.333" v="3780" actId="1076"/>
        <pc:sldMkLst>
          <pc:docMk/>
          <pc:sldMk cId="4055739021" sldId="502"/>
        </pc:sldMkLst>
        <pc:graphicFrameChg chg="add mod">
          <ac:chgData name="Vu Phan" userId="73e9e9bd-e36e-465d-a473-d5808a927cc8" providerId="ADAL" clId="{976E6315-6905-4113-AC01-CEF13F084050}" dt="2022-02-07T06:07:53.612" v="3560" actId="1076"/>
          <ac:graphicFrameMkLst>
            <pc:docMk/>
            <pc:sldMk cId="4055739021" sldId="502"/>
            <ac:graphicFrameMk id="8" creationId="{47CEF1A2-8EEC-4B43-85E4-9EC985451857}"/>
          </ac:graphicFrameMkLst>
        </pc:graphicFrameChg>
        <pc:graphicFrameChg chg="add mod">
          <ac:chgData name="Vu Phan" userId="73e9e9bd-e36e-465d-a473-d5808a927cc8" providerId="ADAL" clId="{976E6315-6905-4113-AC01-CEF13F084050}" dt="2022-02-07T06:11:09.669" v="3632" actId="1076"/>
          <ac:graphicFrameMkLst>
            <pc:docMk/>
            <pc:sldMk cId="4055739021" sldId="502"/>
            <ac:graphicFrameMk id="9" creationId="{47CEF1A2-8EEC-4B43-85E4-9EC985451857}"/>
          </ac:graphicFrameMkLst>
        </pc:graphicFrameChg>
        <pc:graphicFrameChg chg="add mod">
          <ac:chgData name="Vu Phan" userId="73e9e9bd-e36e-465d-a473-d5808a927cc8" providerId="ADAL" clId="{976E6315-6905-4113-AC01-CEF13F084050}" dt="2022-02-07T06:14:35.133" v="3704" actId="1076"/>
          <ac:graphicFrameMkLst>
            <pc:docMk/>
            <pc:sldMk cId="4055739021" sldId="502"/>
            <ac:graphicFrameMk id="10" creationId="{47CEF1A2-8EEC-4B43-85E4-9EC985451857}"/>
          </ac:graphicFrameMkLst>
        </pc:graphicFrameChg>
        <pc:graphicFrameChg chg="add mod">
          <ac:chgData name="Vu Phan" userId="73e9e9bd-e36e-465d-a473-d5808a927cc8" providerId="ADAL" clId="{976E6315-6905-4113-AC01-CEF13F084050}" dt="2022-02-07T06:20:56.333" v="3780" actId="1076"/>
          <ac:graphicFrameMkLst>
            <pc:docMk/>
            <pc:sldMk cId="4055739021" sldId="502"/>
            <ac:graphicFrameMk id="11" creationId="{47CEF1A2-8EEC-4B43-85E4-9EC985451857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06:21:03.833" v="3783" actId="1076"/>
        <pc:sldMkLst>
          <pc:docMk/>
          <pc:sldMk cId="1596069362" sldId="503"/>
        </pc:sldMkLst>
        <pc:graphicFrameChg chg="add mod">
          <ac:chgData name="Vu Phan" userId="73e9e9bd-e36e-465d-a473-d5808a927cc8" providerId="ADAL" clId="{976E6315-6905-4113-AC01-CEF13F084050}" dt="2022-02-07T06:07:57.902" v="3563" actId="1076"/>
          <ac:graphicFrameMkLst>
            <pc:docMk/>
            <pc:sldMk cId="1596069362" sldId="503"/>
            <ac:graphicFrameMk id="8" creationId="{CF42FA22-3DCD-455C-9FFD-BB06BD4D6D0E}"/>
          </ac:graphicFrameMkLst>
        </pc:graphicFrameChg>
        <pc:graphicFrameChg chg="add mod">
          <ac:chgData name="Vu Phan" userId="73e9e9bd-e36e-465d-a473-d5808a927cc8" providerId="ADAL" clId="{976E6315-6905-4113-AC01-CEF13F084050}" dt="2022-02-07T06:11:19.477" v="3635" actId="1076"/>
          <ac:graphicFrameMkLst>
            <pc:docMk/>
            <pc:sldMk cId="1596069362" sldId="503"/>
            <ac:graphicFrameMk id="9" creationId="{CF42FA22-3DCD-455C-9FFD-BB06BD4D6D0E}"/>
          </ac:graphicFrameMkLst>
        </pc:graphicFrameChg>
        <pc:graphicFrameChg chg="add mod">
          <ac:chgData name="Vu Phan" userId="73e9e9bd-e36e-465d-a473-d5808a927cc8" providerId="ADAL" clId="{976E6315-6905-4113-AC01-CEF13F084050}" dt="2022-02-07T06:14:41.949" v="3707" actId="1076"/>
          <ac:graphicFrameMkLst>
            <pc:docMk/>
            <pc:sldMk cId="1596069362" sldId="503"/>
            <ac:graphicFrameMk id="10" creationId="{CF42FA22-3DCD-455C-9FFD-BB06BD4D6D0E}"/>
          </ac:graphicFrameMkLst>
        </pc:graphicFrameChg>
        <pc:graphicFrameChg chg="add mod">
          <ac:chgData name="Vu Phan" userId="73e9e9bd-e36e-465d-a473-d5808a927cc8" providerId="ADAL" clId="{976E6315-6905-4113-AC01-CEF13F084050}" dt="2022-02-07T06:21:03.833" v="3783" actId="1076"/>
          <ac:graphicFrameMkLst>
            <pc:docMk/>
            <pc:sldMk cId="1596069362" sldId="503"/>
            <ac:graphicFrameMk id="11" creationId="{CF42FA22-3DCD-455C-9FFD-BB06BD4D6D0E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18:32:14.327" v="4193" actId="1076"/>
        <pc:sldMkLst>
          <pc:docMk/>
          <pc:sldMk cId="2633448157" sldId="504"/>
        </pc:sldMkLst>
        <pc:spChg chg="mod">
          <ac:chgData name="Vu Phan" userId="73e9e9bd-e36e-465d-a473-d5808a927cc8" providerId="ADAL" clId="{976E6315-6905-4113-AC01-CEF13F084050}" dt="2022-02-07T17:55:43.945" v="4157" actId="20577"/>
          <ac:spMkLst>
            <pc:docMk/>
            <pc:sldMk cId="2633448157" sldId="504"/>
            <ac:spMk id="9" creationId="{2ED7CA64-90E6-43BB-9374-4DFF9F0CDDFA}"/>
          </ac:spMkLst>
        </pc:spChg>
        <pc:spChg chg="add mod">
          <ac:chgData name="Vu Phan" userId="73e9e9bd-e36e-465d-a473-d5808a927cc8" providerId="ADAL" clId="{976E6315-6905-4113-AC01-CEF13F084050}" dt="2022-02-07T18:32:10.063" v="4191" actId="1037"/>
          <ac:spMkLst>
            <pc:docMk/>
            <pc:sldMk cId="2633448157" sldId="504"/>
            <ac:spMk id="12" creationId="{004B58B4-CB7E-4E8A-BACE-C086C31927B4}"/>
          </ac:spMkLst>
        </pc:spChg>
        <pc:spChg chg="add mod">
          <ac:chgData name="Vu Phan" userId="73e9e9bd-e36e-465d-a473-d5808a927cc8" providerId="ADAL" clId="{976E6315-6905-4113-AC01-CEF13F084050}" dt="2022-02-07T18:32:14.327" v="4193" actId="1076"/>
          <ac:spMkLst>
            <pc:docMk/>
            <pc:sldMk cId="2633448157" sldId="504"/>
            <ac:spMk id="13" creationId="{75791EDE-776F-4784-9D80-71F5A540DB9A}"/>
          </ac:spMkLst>
        </pc:spChg>
        <pc:graphicFrameChg chg="add mod">
          <ac:chgData name="Vu Phan" userId="73e9e9bd-e36e-465d-a473-d5808a927cc8" providerId="ADAL" clId="{976E6315-6905-4113-AC01-CEF13F084050}" dt="2022-02-07T17:58:58.717" v="4167" actId="1076"/>
          <ac:graphicFrameMkLst>
            <pc:docMk/>
            <pc:sldMk cId="2633448157" sldId="504"/>
            <ac:graphicFrameMk id="10" creationId="{7D513909-D2FF-40C2-804E-FF6583A88C4C}"/>
          </ac:graphicFrameMkLst>
        </pc:graphicFrameChg>
        <pc:graphicFrameChg chg="add mod">
          <ac:chgData name="Vu Phan" userId="73e9e9bd-e36e-465d-a473-d5808a927cc8" providerId="ADAL" clId="{976E6315-6905-4113-AC01-CEF13F084050}" dt="2022-02-07T18:31:50.890" v="4185" actId="1076"/>
          <ac:graphicFrameMkLst>
            <pc:docMk/>
            <pc:sldMk cId="2633448157" sldId="504"/>
            <ac:graphicFrameMk id="11" creationId="{7D513909-D2FF-40C2-804E-FF6583A88C4C}"/>
          </ac:graphicFrameMkLst>
        </pc:graphicFrameChg>
      </pc:sldChg>
      <pc:sldChg chg="addSp modSp add mod">
        <pc:chgData name="Vu Phan" userId="73e9e9bd-e36e-465d-a473-d5808a927cc8" providerId="ADAL" clId="{976E6315-6905-4113-AC01-CEF13F084050}" dt="2022-02-07T18:32:27.321" v="4196" actId="1076"/>
        <pc:sldMkLst>
          <pc:docMk/>
          <pc:sldMk cId="3532147855" sldId="505"/>
        </pc:sldMkLst>
        <pc:spChg chg="mod">
          <ac:chgData name="Vu Phan" userId="73e9e9bd-e36e-465d-a473-d5808a927cc8" providerId="ADAL" clId="{976E6315-6905-4113-AC01-CEF13F084050}" dt="2022-02-07T17:55:48.470" v="4160" actId="20577"/>
          <ac:spMkLst>
            <pc:docMk/>
            <pc:sldMk cId="3532147855" sldId="505"/>
            <ac:spMk id="9" creationId="{2ED7CA64-90E6-43BB-9374-4DFF9F0CDDFA}"/>
          </ac:spMkLst>
        </pc:spChg>
        <pc:graphicFrameChg chg="add mod">
          <ac:chgData name="Vu Phan" userId="73e9e9bd-e36e-465d-a473-d5808a927cc8" providerId="ADAL" clId="{976E6315-6905-4113-AC01-CEF13F084050}" dt="2022-02-07T17:59:12.188" v="4171" actId="1076"/>
          <ac:graphicFrameMkLst>
            <pc:docMk/>
            <pc:sldMk cId="3532147855" sldId="505"/>
            <ac:graphicFrameMk id="10" creationId="{1DAF155F-7528-49E3-BF05-67C3703D8391}"/>
          </ac:graphicFrameMkLst>
        </pc:graphicFrameChg>
        <pc:graphicFrameChg chg="add mod">
          <ac:chgData name="Vu Phan" userId="73e9e9bd-e36e-465d-a473-d5808a927cc8" providerId="ADAL" clId="{976E6315-6905-4113-AC01-CEF13F084050}" dt="2022-02-07T18:32:27.321" v="4196" actId="1076"/>
          <ac:graphicFrameMkLst>
            <pc:docMk/>
            <pc:sldMk cId="3532147855" sldId="505"/>
            <ac:graphicFrameMk id="11" creationId="{1DAF155F-7528-49E3-BF05-67C3703D8391}"/>
          </ac:graphicFrameMkLst>
        </pc:graphicFrameChg>
      </pc:sldChg>
      <pc:sldMasterChg chg="modSldLayout">
        <pc:chgData name="Vu Phan" userId="73e9e9bd-e36e-465d-a473-d5808a927cc8" providerId="ADAL" clId="{976E6315-6905-4113-AC01-CEF13F084050}" dt="2022-02-07T18:42:01.366" v="4935" actId="20577"/>
        <pc:sldMasterMkLst>
          <pc:docMk/>
          <pc:sldMasterMk cId="1526461409" sldId="2147483648"/>
        </pc:sldMasterMkLst>
        <pc:sldLayoutChg chg="modSp mod">
          <pc:chgData name="Vu Phan" userId="73e9e9bd-e36e-465d-a473-d5808a927cc8" providerId="ADAL" clId="{976E6315-6905-4113-AC01-CEF13F084050}" dt="2022-02-07T18:41:58.608" v="4933" actId="20577"/>
          <pc:sldLayoutMkLst>
            <pc:docMk/>
            <pc:sldMasterMk cId="1526461409" sldId="2147483648"/>
            <pc:sldLayoutMk cId="3883113626" sldId="2147483649"/>
          </pc:sldLayoutMkLst>
          <pc:spChg chg="mod">
            <ac:chgData name="Vu Phan" userId="73e9e9bd-e36e-465d-a473-d5808a927cc8" providerId="ADAL" clId="{976E6315-6905-4113-AC01-CEF13F084050}" dt="2022-02-07T18:41:58.608" v="4933" actId="20577"/>
            <ac:spMkLst>
              <pc:docMk/>
              <pc:sldMasterMk cId="1526461409" sldId="2147483648"/>
              <pc:sldLayoutMk cId="3883113626" sldId="2147483649"/>
              <ac:spMk id="6" creationId="{47948E36-56A0-4DE2-AFC7-83698431CA94}"/>
            </ac:spMkLst>
          </pc:spChg>
        </pc:sldLayoutChg>
        <pc:sldLayoutChg chg="modSp mod">
          <pc:chgData name="Vu Phan" userId="73e9e9bd-e36e-465d-a473-d5808a927cc8" providerId="ADAL" clId="{976E6315-6905-4113-AC01-CEF13F084050}" dt="2022-02-07T18:42:01.366" v="4935" actId="20577"/>
          <pc:sldLayoutMkLst>
            <pc:docMk/>
            <pc:sldMasterMk cId="1526461409" sldId="2147483648"/>
            <pc:sldLayoutMk cId="940578436" sldId="2147483650"/>
          </pc:sldLayoutMkLst>
          <pc:spChg chg="mod">
            <ac:chgData name="Vu Phan" userId="73e9e9bd-e36e-465d-a473-d5808a927cc8" providerId="ADAL" clId="{976E6315-6905-4113-AC01-CEF13F084050}" dt="2022-02-07T18:42:01.366" v="4935" actId="20577"/>
            <ac:spMkLst>
              <pc:docMk/>
              <pc:sldMasterMk cId="1526461409" sldId="2147483648"/>
              <pc:sldLayoutMk cId="940578436" sldId="2147483650"/>
              <ac:spMk id="6" creationId="{15C0A25B-0AD8-43E9-BDF8-54FC67122E11}"/>
            </ac:spMkLst>
          </pc:spChg>
        </pc:sldLayoutChg>
      </pc:sldMasterChg>
    </pc:docChg>
  </pc:docChgLst>
  <pc:docChgLst>
    <pc:chgData name="Vu Phan" userId="73e9e9bd-e36e-465d-a473-d5808a927cc8" providerId="ADAL" clId="{96ED60DF-7B42-4B20-9479-C5F1538F5FD0}"/>
    <pc:docChg chg="undo custSel addSld delSld modSld sldOrd">
      <pc:chgData name="Vu Phan" userId="73e9e9bd-e36e-465d-a473-d5808a927cc8" providerId="ADAL" clId="{96ED60DF-7B42-4B20-9479-C5F1538F5FD0}" dt="2022-02-14T21:00:44.655" v="2869" actId="47"/>
      <pc:docMkLst>
        <pc:docMk/>
      </pc:docMkLst>
      <pc:sldChg chg="modSp mod">
        <pc:chgData name="Vu Phan" userId="73e9e9bd-e36e-465d-a473-d5808a927cc8" providerId="ADAL" clId="{96ED60DF-7B42-4B20-9479-C5F1538F5FD0}" dt="2022-02-14T18:33:21.884" v="26" actId="20577"/>
        <pc:sldMkLst>
          <pc:docMk/>
          <pc:sldMk cId="3291030164" sldId="256"/>
        </pc:sldMkLst>
        <pc:spChg chg="mod">
          <ac:chgData name="Vu Phan" userId="73e9e9bd-e36e-465d-a473-d5808a927cc8" providerId="ADAL" clId="{96ED60DF-7B42-4B20-9479-C5F1538F5FD0}" dt="2022-02-14T18:33:21.884" v="26" actId="20577"/>
          <ac:spMkLst>
            <pc:docMk/>
            <pc:sldMk cId="3291030164" sldId="256"/>
            <ac:spMk id="9" creationId="{8B72932E-0FCD-4A45-BC97-4CF2356E7B1A}"/>
          </ac:spMkLst>
        </pc:spChg>
        <pc:spChg chg="mod">
          <ac:chgData name="Vu Phan" userId="73e9e9bd-e36e-465d-a473-d5808a927cc8" providerId="ADAL" clId="{96ED60DF-7B42-4B20-9479-C5F1538F5FD0}" dt="2022-02-14T18:33:16.561" v="19" actId="20577"/>
          <ac:spMkLst>
            <pc:docMk/>
            <pc:sldMk cId="3291030164" sldId="256"/>
            <ac:spMk id="13" creationId="{B0E18F9D-20AE-4401-B2AF-46516FC78C67}"/>
          </ac:spMkLst>
        </pc:spChg>
      </pc:sldChg>
      <pc:sldChg chg="modSp mod">
        <pc:chgData name="Vu Phan" userId="73e9e9bd-e36e-465d-a473-d5808a927cc8" providerId="ADAL" clId="{96ED60DF-7B42-4B20-9479-C5F1538F5FD0}" dt="2022-02-14T18:33:37.979" v="59" actId="6549"/>
        <pc:sldMkLst>
          <pc:docMk/>
          <pc:sldMk cId="3874015804" sldId="259"/>
        </pc:sldMkLst>
        <pc:spChg chg="mod">
          <ac:chgData name="Vu Phan" userId="73e9e9bd-e36e-465d-a473-d5808a927cc8" providerId="ADAL" clId="{96ED60DF-7B42-4B20-9479-C5F1538F5FD0}" dt="2022-02-14T18:33:37.979" v="59" actId="6549"/>
          <ac:spMkLst>
            <pc:docMk/>
            <pc:sldMk cId="3874015804" sldId="259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96ED60DF-7B42-4B20-9479-C5F1538F5FD0}" dt="2022-02-14T20:19:38.540" v="2318" actId="20577"/>
        <pc:sldMkLst>
          <pc:docMk/>
          <pc:sldMk cId="369560521" sldId="280"/>
        </pc:sldMkLst>
        <pc:spChg chg="mod">
          <ac:chgData name="Vu Phan" userId="73e9e9bd-e36e-465d-a473-d5808a927cc8" providerId="ADAL" clId="{96ED60DF-7B42-4B20-9479-C5F1538F5FD0}" dt="2022-02-14T20:19:38.540" v="2318" actId="20577"/>
          <ac:spMkLst>
            <pc:docMk/>
            <pc:sldMk cId="369560521" sldId="280"/>
            <ac:spMk id="3" creationId="{BD4A42C4-C8CD-4F9E-ABAA-FFDB9B185326}"/>
          </ac:spMkLst>
        </pc:spChg>
      </pc:sldChg>
      <pc:sldChg chg="modSp mod">
        <pc:chgData name="Vu Phan" userId="73e9e9bd-e36e-465d-a473-d5808a927cc8" providerId="ADAL" clId="{96ED60DF-7B42-4B20-9479-C5F1538F5FD0}" dt="2022-02-14T20:25:31.279" v="2747" actId="20577"/>
        <pc:sldMkLst>
          <pc:docMk/>
          <pc:sldMk cId="1436093343" sldId="287"/>
        </pc:sldMkLst>
        <pc:spChg chg="mod">
          <ac:chgData name="Vu Phan" userId="73e9e9bd-e36e-465d-a473-d5808a927cc8" providerId="ADAL" clId="{96ED60DF-7B42-4B20-9479-C5F1538F5FD0}" dt="2022-02-14T20:25:31.279" v="2747" actId="20577"/>
          <ac:spMkLst>
            <pc:docMk/>
            <pc:sldMk cId="1436093343" sldId="287"/>
            <ac:spMk id="8" creationId="{6B467536-1C7F-4066-B470-48D48BF57D03}"/>
          </ac:spMkLst>
        </pc:spChg>
      </pc:sldChg>
      <pc:sldChg chg="del">
        <pc:chgData name="Vu Phan" userId="73e9e9bd-e36e-465d-a473-d5808a927cc8" providerId="ADAL" clId="{96ED60DF-7B42-4B20-9479-C5F1538F5FD0}" dt="2022-02-14T18:34:27.162" v="80" actId="47"/>
        <pc:sldMkLst>
          <pc:docMk/>
          <pc:sldMk cId="196420734" sldId="445"/>
        </pc:sldMkLst>
      </pc:sldChg>
      <pc:sldChg chg="del">
        <pc:chgData name="Vu Phan" userId="73e9e9bd-e36e-465d-a473-d5808a927cc8" providerId="ADAL" clId="{96ED60DF-7B42-4B20-9479-C5F1538F5FD0}" dt="2022-02-14T18:34:24.854" v="79" actId="47"/>
        <pc:sldMkLst>
          <pc:docMk/>
          <pc:sldMk cId="2751887861" sldId="451"/>
        </pc:sldMkLst>
      </pc:sldChg>
      <pc:sldChg chg="del">
        <pc:chgData name="Vu Phan" userId="73e9e9bd-e36e-465d-a473-d5808a927cc8" providerId="ADAL" clId="{96ED60DF-7B42-4B20-9479-C5F1538F5FD0}" dt="2022-02-14T18:34:24.854" v="79" actId="47"/>
        <pc:sldMkLst>
          <pc:docMk/>
          <pc:sldMk cId="474766102" sldId="461"/>
        </pc:sldMkLst>
      </pc:sldChg>
      <pc:sldChg chg="del">
        <pc:chgData name="Vu Phan" userId="73e9e9bd-e36e-465d-a473-d5808a927cc8" providerId="ADAL" clId="{96ED60DF-7B42-4B20-9479-C5F1538F5FD0}" dt="2022-02-14T18:34:24.854" v="79" actId="47"/>
        <pc:sldMkLst>
          <pc:docMk/>
          <pc:sldMk cId="3910942071" sldId="462"/>
        </pc:sldMkLst>
      </pc:sldChg>
      <pc:sldChg chg="del">
        <pc:chgData name="Vu Phan" userId="73e9e9bd-e36e-465d-a473-d5808a927cc8" providerId="ADAL" clId="{96ED60DF-7B42-4B20-9479-C5F1538F5FD0}" dt="2022-02-14T18:34:24.854" v="79" actId="47"/>
        <pc:sldMkLst>
          <pc:docMk/>
          <pc:sldMk cId="1996084538" sldId="468"/>
        </pc:sldMkLst>
      </pc:sldChg>
      <pc:sldChg chg="addSp delSp modSp mod">
        <pc:chgData name="Vu Phan" userId="73e9e9bd-e36e-465d-a473-d5808a927cc8" providerId="ADAL" clId="{96ED60DF-7B42-4B20-9479-C5F1538F5FD0}" dt="2022-02-14T18:45:52.447" v="647" actId="207"/>
        <pc:sldMkLst>
          <pc:docMk/>
          <pc:sldMk cId="4050946906" sldId="469"/>
        </pc:sldMkLst>
        <pc:spChg chg="del">
          <ac:chgData name="Vu Phan" userId="73e9e9bd-e36e-465d-a473-d5808a927cc8" providerId="ADAL" clId="{96ED60DF-7B42-4B20-9479-C5F1538F5FD0}" dt="2022-02-14T18:37:17.310" v="193" actId="478"/>
          <ac:spMkLst>
            <pc:docMk/>
            <pc:sldMk cId="4050946906" sldId="469"/>
            <ac:spMk id="2" creationId="{B436D43E-71C8-4D98-87B6-5FC471AF525E}"/>
          </ac:spMkLst>
        </pc:spChg>
        <pc:spChg chg="del">
          <ac:chgData name="Vu Phan" userId="73e9e9bd-e36e-465d-a473-d5808a927cc8" providerId="ADAL" clId="{96ED60DF-7B42-4B20-9479-C5F1538F5FD0}" dt="2022-02-14T18:36:37.959" v="186" actId="478"/>
          <ac:spMkLst>
            <pc:docMk/>
            <pc:sldMk cId="4050946906" sldId="469"/>
            <ac:spMk id="3" creationId="{98C7CE8C-F238-4CF0-AC8A-10EE13F390AC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12" creationId="{412F267E-5B0B-4FC1-9100-D25CE3C38D49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14" creationId="{F96B100C-A003-4B32-A0B1-5C2651244A68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16" creationId="{25FA0D09-22FA-4B05-98A9-7D5C7336246A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18" creationId="{AB99D3AB-4905-4DC5-A07C-397246740B5F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19" creationId="{E10E2FAC-4E5B-4091-BE3D-4CEAA32A9CB4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20" creationId="{74C7CBB3-7BA4-41B7-8BAA-142376D7C5AA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21" creationId="{D5CDA9A0-3E1A-47A8-A3A0-E6B63A5ABA3F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23" creationId="{79153D2E-BC42-4E9C-A097-F135051FF531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34" creationId="{03BA766E-523D-48AE-83E8-5EF7E6D9C276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35" creationId="{191F22FC-7CDE-4B81-88E8-2D4BADA821B6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36" creationId="{D9AD9FAA-FC40-4985-ADC2-58BA590E0FCE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38" creationId="{5FB658A4-2BAE-49A1-91F5-1D2CDAA67268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39" creationId="{DD2EEF0B-C448-4BE7-AD3A-85F5FB5CBE7F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40" creationId="{BFA6CFD6-FE0D-4B38-A072-E8829F0B377C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41" creationId="{2AD866ED-1A05-4759-8E51-E34B27631F94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43" creationId="{10F76225-4203-45E4-9B5D-DC9ECB2B5822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44" creationId="{27CFB820-889E-4DB2-AB2F-AF8FC823F879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45" creationId="{3C4785F8-CE67-4F40-A6BB-B1F71F5B6A73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46" creationId="{E77AE24E-4ABD-4994-AD82-EAEF6B5844B8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51" creationId="{AB602F8E-DB33-43F0-99C4-962169CDCBD8}"/>
          </ac:spMkLst>
        </pc:spChg>
        <pc:spChg chg="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52" creationId="{8F020486-BD39-4973-8EB0-1DF7FF73F385}"/>
          </ac:spMkLst>
        </pc:spChg>
        <pc:spChg chg="del">
          <ac:chgData name="Vu Phan" userId="73e9e9bd-e36e-465d-a473-d5808a927cc8" providerId="ADAL" clId="{96ED60DF-7B42-4B20-9479-C5F1538F5FD0}" dt="2022-02-14T18:39:25.906" v="303" actId="478"/>
          <ac:spMkLst>
            <pc:docMk/>
            <pc:sldMk cId="4050946906" sldId="469"/>
            <ac:spMk id="53" creationId="{92EF5E33-EB1E-4CDC-AEDA-F1002ABAF9CC}"/>
          </ac:spMkLst>
        </pc:spChg>
        <pc:spChg chg="del">
          <ac:chgData name="Vu Phan" userId="73e9e9bd-e36e-465d-a473-d5808a927cc8" providerId="ADAL" clId="{96ED60DF-7B42-4B20-9479-C5F1538F5FD0}" dt="2022-02-14T18:39:25.906" v="303" actId="478"/>
          <ac:spMkLst>
            <pc:docMk/>
            <pc:sldMk cId="4050946906" sldId="469"/>
            <ac:spMk id="54" creationId="{820132BF-96C9-43D7-B7DA-AC46C56EB93C}"/>
          </ac:spMkLst>
        </pc:spChg>
        <pc:spChg chg="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55" creationId="{E870CF9E-7D34-450A-871B-6BAC57EF98D7}"/>
          </ac:spMkLst>
        </pc:spChg>
        <pc:spChg chg="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57" creationId="{D3366142-C131-427B-A60C-4D585A911280}"/>
          </ac:spMkLst>
        </pc:spChg>
        <pc:spChg chg="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58" creationId="{1E985B0A-9579-4028-B941-174CE30F807E}"/>
          </ac:spMkLst>
        </pc:spChg>
        <pc:spChg chg="del">
          <ac:chgData name="Vu Phan" userId="73e9e9bd-e36e-465d-a473-d5808a927cc8" providerId="ADAL" clId="{96ED60DF-7B42-4B20-9479-C5F1538F5FD0}" dt="2022-02-14T18:39:28.443" v="304" actId="478"/>
          <ac:spMkLst>
            <pc:docMk/>
            <pc:sldMk cId="4050946906" sldId="469"/>
            <ac:spMk id="59" creationId="{5B6BB509-748A-4200-864D-B27F00A3EDA9}"/>
          </ac:spMkLst>
        </pc:spChg>
        <pc:spChg chg="del">
          <ac:chgData name="Vu Phan" userId="73e9e9bd-e36e-465d-a473-d5808a927cc8" providerId="ADAL" clId="{96ED60DF-7B42-4B20-9479-C5F1538F5FD0}" dt="2022-02-14T18:39:25.906" v="303" actId="478"/>
          <ac:spMkLst>
            <pc:docMk/>
            <pc:sldMk cId="4050946906" sldId="469"/>
            <ac:spMk id="60" creationId="{604E0357-D081-4382-BBBE-62D20D877145}"/>
          </ac:spMkLst>
        </pc:spChg>
        <pc:spChg chg="del">
          <ac:chgData name="Vu Phan" userId="73e9e9bd-e36e-465d-a473-d5808a927cc8" providerId="ADAL" clId="{96ED60DF-7B42-4B20-9479-C5F1538F5FD0}" dt="2022-02-14T18:39:25.906" v="303" actId="478"/>
          <ac:spMkLst>
            <pc:docMk/>
            <pc:sldMk cId="4050946906" sldId="469"/>
            <ac:spMk id="62" creationId="{BDD8F485-C423-430B-87B1-F927C6AA3285}"/>
          </ac:spMkLst>
        </pc:spChg>
        <pc:spChg chg="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63" creationId="{D0FFF697-C05D-4B7B-8ECB-3B316130258F}"/>
          </ac:spMkLst>
        </pc:spChg>
        <pc:spChg chg="mod">
          <ac:chgData name="Vu Phan" userId="73e9e9bd-e36e-465d-a473-d5808a927cc8" providerId="ADAL" clId="{96ED60DF-7B42-4B20-9479-C5F1538F5FD0}" dt="2022-02-14T18:45:52.447" v="647" actId="207"/>
          <ac:spMkLst>
            <pc:docMk/>
            <pc:sldMk cId="4050946906" sldId="469"/>
            <ac:spMk id="64" creationId="{F3AA7566-CF38-4DE3-989F-C13C5F0E6235}"/>
          </ac:spMkLst>
        </pc:spChg>
        <pc:spChg chg="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65" creationId="{AF684A25-4B90-4059-8F92-C4B9E9893A6D}"/>
          </ac:spMkLst>
        </pc:spChg>
        <pc:spChg chg="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67" creationId="{4F15EAB5-E19D-4EE1-81E5-68A6F8B59F86}"/>
          </ac:spMkLst>
        </pc:spChg>
        <pc:spChg chg="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68" creationId="{8DFB13B5-29E1-4603-AA2B-A7102C1AB1D6}"/>
          </ac:spMkLst>
        </pc:spChg>
        <pc:spChg chg="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69" creationId="{02F04C56-3FC5-4C1C-9C68-8A89CAA21F8D}"/>
          </ac:spMkLst>
        </pc:spChg>
        <pc:spChg chg="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70" creationId="{A795339F-772C-4941-9DF4-25AD09247344}"/>
          </ac:spMkLst>
        </pc:spChg>
        <pc:spChg chg="mod">
          <ac:chgData name="Vu Phan" userId="73e9e9bd-e36e-465d-a473-d5808a927cc8" providerId="ADAL" clId="{96ED60DF-7B42-4B20-9479-C5F1538F5FD0}" dt="2022-02-14T18:45:52.447" v="647" actId="207"/>
          <ac:spMkLst>
            <pc:docMk/>
            <pc:sldMk cId="4050946906" sldId="469"/>
            <ac:spMk id="72" creationId="{6DF48031-54EB-4C64-A7CE-0FBFF7EA5385}"/>
          </ac:spMkLst>
        </pc:spChg>
        <pc:spChg chg="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73" creationId="{2EEA544D-CF9B-4409-8F0E-A7067806F260}"/>
          </ac:spMkLst>
        </pc:spChg>
        <pc:spChg chg="del">
          <ac:chgData name="Vu Phan" userId="73e9e9bd-e36e-465d-a473-d5808a927cc8" providerId="ADAL" clId="{96ED60DF-7B42-4B20-9479-C5F1538F5FD0}" dt="2022-02-14T18:36:36.791" v="185" actId="478"/>
          <ac:spMkLst>
            <pc:docMk/>
            <pc:sldMk cId="4050946906" sldId="469"/>
            <ac:spMk id="74" creationId="{436D982D-91C8-496B-8449-A544A66B86FB}"/>
          </ac:spMkLst>
        </pc:spChg>
        <pc:spChg chg="add 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75" creationId="{BA750DD0-DE20-454B-A950-FC3905421597}"/>
          </ac:spMkLst>
        </pc:spChg>
        <pc:spChg chg="add 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76" creationId="{62F2ACDE-5567-4018-9682-877109D9DFCB}"/>
          </ac:spMkLst>
        </pc:spChg>
        <pc:spChg chg="add 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77" creationId="{3CBA7741-DC01-45CD-9D18-EBE09B92FA5B}"/>
          </ac:spMkLst>
        </pc:spChg>
        <pc:spChg chg="add 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78" creationId="{AC38C8D7-75F9-43D8-9CE4-7B668018781C}"/>
          </ac:spMkLst>
        </pc:spChg>
        <pc:spChg chg="add 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79" creationId="{B18F47DC-B5B0-49F6-B8EB-182389B0AFA8}"/>
          </ac:spMkLst>
        </pc:spChg>
        <pc:spChg chg="add mod">
          <ac:chgData name="Vu Phan" userId="73e9e9bd-e36e-465d-a473-d5808a927cc8" providerId="ADAL" clId="{96ED60DF-7B42-4B20-9479-C5F1538F5FD0}" dt="2022-02-14T18:45:52.447" v="647" actId="207"/>
          <ac:spMkLst>
            <pc:docMk/>
            <pc:sldMk cId="4050946906" sldId="469"/>
            <ac:spMk id="80" creationId="{E57B8228-FD9C-4387-B2C4-60BA8FD30484}"/>
          </ac:spMkLst>
        </pc:spChg>
        <pc:spChg chg="add 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82" creationId="{2D962112-22FA-49D4-9227-9ED634A4F8EA}"/>
          </ac:spMkLst>
        </pc:spChg>
        <pc:spChg chg="add mod">
          <ac:chgData name="Vu Phan" userId="73e9e9bd-e36e-465d-a473-d5808a927cc8" providerId="ADAL" clId="{96ED60DF-7B42-4B20-9479-C5F1538F5FD0}" dt="2022-02-14T18:44:10.183" v="536" actId="1035"/>
          <ac:spMkLst>
            <pc:docMk/>
            <pc:sldMk cId="4050946906" sldId="469"/>
            <ac:spMk id="83" creationId="{7DB15820-6367-462C-A058-ECA23AFFDD17}"/>
          </ac:spMkLst>
        </pc:spChg>
        <pc:spChg chg="add mod">
          <ac:chgData name="Vu Phan" userId="73e9e9bd-e36e-465d-a473-d5808a927cc8" providerId="ADAL" clId="{96ED60DF-7B42-4B20-9479-C5F1538F5FD0}" dt="2022-02-14T18:45:52.447" v="647" actId="207"/>
          <ac:spMkLst>
            <pc:docMk/>
            <pc:sldMk cId="4050946906" sldId="469"/>
            <ac:spMk id="85" creationId="{F36DCB1A-7CC2-417F-8B06-9549EE4750EC}"/>
          </ac:spMkLst>
        </pc:spChg>
        <pc:spChg chg="add mod">
          <ac:chgData name="Vu Phan" userId="73e9e9bd-e36e-465d-a473-d5808a927cc8" providerId="ADAL" clId="{96ED60DF-7B42-4B20-9479-C5F1538F5FD0}" dt="2022-02-14T18:45:52.447" v="647" actId="207"/>
          <ac:spMkLst>
            <pc:docMk/>
            <pc:sldMk cId="4050946906" sldId="469"/>
            <ac:spMk id="86" creationId="{78CAC20E-C076-44F6-AE96-3EBBDC76923C}"/>
          </ac:spMkLst>
        </pc:spChg>
        <pc:spChg chg="add 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87" creationId="{717317F1-D7C7-4A75-B3E7-4D442C074704}"/>
          </ac:spMkLst>
        </pc:spChg>
        <pc:spChg chg="add mod">
          <ac:chgData name="Vu Phan" userId="73e9e9bd-e36e-465d-a473-d5808a927cc8" providerId="ADAL" clId="{96ED60DF-7B42-4B20-9479-C5F1538F5FD0}" dt="2022-02-14T18:45:52.447" v="647" actId="207"/>
          <ac:spMkLst>
            <pc:docMk/>
            <pc:sldMk cId="4050946906" sldId="469"/>
            <ac:spMk id="88" creationId="{EAF5DB61-67BD-469D-9BBC-1A2C906BCC39}"/>
          </ac:spMkLst>
        </pc:spChg>
        <pc:spChg chg="add 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89" creationId="{300E4CBD-A9A0-4285-A106-1D523F3916F9}"/>
          </ac:spMkLst>
        </pc:spChg>
        <pc:spChg chg="add mod">
          <ac:chgData name="Vu Phan" userId="73e9e9bd-e36e-465d-a473-d5808a927cc8" providerId="ADAL" clId="{96ED60DF-7B42-4B20-9479-C5F1538F5FD0}" dt="2022-02-14T18:45:52.447" v="647" actId="207"/>
          <ac:spMkLst>
            <pc:docMk/>
            <pc:sldMk cId="4050946906" sldId="469"/>
            <ac:spMk id="91" creationId="{8D998E22-095C-442C-9A80-A2153CFF12BC}"/>
          </ac:spMkLst>
        </pc:spChg>
        <pc:spChg chg="add mod">
          <ac:chgData name="Vu Phan" userId="73e9e9bd-e36e-465d-a473-d5808a927cc8" providerId="ADAL" clId="{96ED60DF-7B42-4B20-9479-C5F1538F5FD0}" dt="2022-02-14T18:45:31.688" v="646" actId="1035"/>
          <ac:spMkLst>
            <pc:docMk/>
            <pc:sldMk cId="4050946906" sldId="469"/>
            <ac:spMk id="92" creationId="{06AC1D82-DD74-4132-9675-324C0A710F14}"/>
          </ac:spMkLst>
        </pc:spChg>
        <pc:spChg chg="add mod">
          <ac:chgData name="Vu Phan" userId="73e9e9bd-e36e-465d-a473-d5808a927cc8" providerId="ADAL" clId="{96ED60DF-7B42-4B20-9479-C5F1538F5FD0}" dt="2022-02-14T18:45:52.447" v="647" actId="207"/>
          <ac:spMkLst>
            <pc:docMk/>
            <pc:sldMk cId="4050946906" sldId="469"/>
            <ac:spMk id="94" creationId="{E97E2A9B-810D-4A58-A61A-35F46D9508A6}"/>
          </ac:spMkLst>
        </pc:spChg>
        <pc:cxnChg chg="mod">
          <ac:chgData name="Vu Phan" userId="73e9e9bd-e36e-465d-a473-d5808a927cc8" providerId="ADAL" clId="{96ED60DF-7B42-4B20-9479-C5F1538F5FD0}" dt="2022-02-14T18:44:10.183" v="536" actId="1035"/>
          <ac:cxnSpMkLst>
            <pc:docMk/>
            <pc:sldMk cId="4050946906" sldId="469"/>
            <ac:cxnSpMk id="17" creationId="{B56A5A76-3385-4A20-BB8B-3ABE3C939AB6}"/>
          </ac:cxnSpMkLst>
        </pc:cxnChg>
        <pc:cxnChg chg="mod">
          <ac:chgData name="Vu Phan" userId="73e9e9bd-e36e-465d-a473-d5808a927cc8" providerId="ADAL" clId="{96ED60DF-7B42-4B20-9479-C5F1538F5FD0}" dt="2022-02-14T18:44:10.183" v="536" actId="1035"/>
          <ac:cxnSpMkLst>
            <pc:docMk/>
            <pc:sldMk cId="4050946906" sldId="469"/>
            <ac:cxnSpMk id="22" creationId="{906E5247-ACBE-4010-BFFA-28ACC79E464B}"/>
          </ac:cxnSpMkLst>
        </pc:cxnChg>
        <pc:cxnChg chg="mod">
          <ac:chgData name="Vu Phan" userId="73e9e9bd-e36e-465d-a473-d5808a927cc8" providerId="ADAL" clId="{96ED60DF-7B42-4B20-9479-C5F1538F5FD0}" dt="2022-02-14T18:44:10.183" v="536" actId="1035"/>
          <ac:cxnSpMkLst>
            <pc:docMk/>
            <pc:sldMk cId="4050946906" sldId="469"/>
            <ac:cxnSpMk id="37" creationId="{C3D5CDD5-2A1F-483A-BCC4-A661EA8B11D6}"/>
          </ac:cxnSpMkLst>
        </pc:cxnChg>
        <pc:cxnChg chg="mod">
          <ac:chgData name="Vu Phan" userId="73e9e9bd-e36e-465d-a473-d5808a927cc8" providerId="ADAL" clId="{96ED60DF-7B42-4B20-9479-C5F1538F5FD0}" dt="2022-02-14T18:44:10.183" v="536" actId="1035"/>
          <ac:cxnSpMkLst>
            <pc:docMk/>
            <pc:sldMk cId="4050946906" sldId="469"/>
            <ac:cxnSpMk id="42" creationId="{EA1972BC-46D4-429D-B509-D6083F26379A}"/>
          </ac:cxnSpMkLst>
        </pc:cxnChg>
        <pc:cxnChg chg="mod">
          <ac:chgData name="Vu Phan" userId="73e9e9bd-e36e-465d-a473-d5808a927cc8" providerId="ADAL" clId="{96ED60DF-7B42-4B20-9479-C5F1538F5FD0}" dt="2022-02-14T18:44:10.183" v="536" actId="1035"/>
          <ac:cxnSpMkLst>
            <pc:docMk/>
            <pc:sldMk cId="4050946906" sldId="469"/>
            <ac:cxnSpMk id="47" creationId="{64621F0A-7D38-46A3-85CD-A867845B4544}"/>
          </ac:cxnSpMkLst>
        </pc:cxnChg>
        <pc:cxnChg chg="mod">
          <ac:chgData name="Vu Phan" userId="73e9e9bd-e36e-465d-a473-d5808a927cc8" providerId="ADAL" clId="{96ED60DF-7B42-4B20-9479-C5F1538F5FD0}" dt="2022-02-14T18:45:31.688" v="646" actId="1035"/>
          <ac:cxnSpMkLst>
            <pc:docMk/>
            <pc:sldMk cId="4050946906" sldId="469"/>
            <ac:cxnSpMk id="56" creationId="{0C8AB438-C1E6-4909-B5C1-CAAEBB1E0012}"/>
          </ac:cxnSpMkLst>
        </pc:cxnChg>
        <pc:cxnChg chg="del mod">
          <ac:chgData name="Vu Phan" userId="73e9e9bd-e36e-465d-a473-d5808a927cc8" providerId="ADAL" clId="{96ED60DF-7B42-4B20-9479-C5F1538F5FD0}" dt="2022-02-14T18:39:25.906" v="303" actId="478"/>
          <ac:cxnSpMkLst>
            <pc:docMk/>
            <pc:sldMk cId="4050946906" sldId="469"/>
            <ac:cxnSpMk id="61" creationId="{941F0701-F403-48DA-9471-E81F57DF58A7}"/>
          </ac:cxnSpMkLst>
        </pc:cxnChg>
        <pc:cxnChg chg="mod">
          <ac:chgData name="Vu Phan" userId="73e9e9bd-e36e-465d-a473-d5808a927cc8" providerId="ADAL" clId="{96ED60DF-7B42-4B20-9479-C5F1538F5FD0}" dt="2022-02-14T18:45:31.688" v="646" actId="1035"/>
          <ac:cxnSpMkLst>
            <pc:docMk/>
            <pc:sldMk cId="4050946906" sldId="469"/>
            <ac:cxnSpMk id="66" creationId="{E16B7AFB-CA73-4698-9F6E-6720333C2190}"/>
          </ac:cxnSpMkLst>
        </pc:cxnChg>
        <pc:cxnChg chg="mod">
          <ac:chgData name="Vu Phan" userId="73e9e9bd-e36e-465d-a473-d5808a927cc8" providerId="ADAL" clId="{96ED60DF-7B42-4B20-9479-C5F1538F5FD0}" dt="2022-02-14T18:45:31.688" v="646" actId="1035"/>
          <ac:cxnSpMkLst>
            <pc:docMk/>
            <pc:sldMk cId="4050946906" sldId="469"/>
            <ac:cxnSpMk id="71" creationId="{CFF777A6-EBD9-4E03-8330-4DF32A5963A2}"/>
          </ac:cxnSpMkLst>
        </pc:cxnChg>
        <pc:cxnChg chg="add mod">
          <ac:chgData name="Vu Phan" userId="73e9e9bd-e36e-465d-a473-d5808a927cc8" providerId="ADAL" clId="{96ED60DF-7B42-4B20-9479-C5F1538F5FD0}" dt="2022-02-14T18:44:10.183" v="536" actId="1035"/>
          <ac:cxnSpMkLst>
            <pc:docMk/>
            <pc:sldMk cId="4050946906" sldId="469"/>
            <ac:cxnSpMk id="81" creationId="{FAC4BA63-F15C-4595-999E-D85C67830A7F}"/>
          </ac:cxnSpMkLst>
        </pc:cxnChg>
        <pc:cxnChg chg="add mod">
          <ac:chgData name="Vu Phan" userId="73e9e9bd-e36e-465d-a473-d5808a927cc8" providerId="ADAL" clId="{96ED60DF-7B42-4B20-9479-C5F1538F5FD0}" dt="2022-02-14T18:44:10.183" v="536" actId="1035"/>
          <ac:cxnSpMkLst>
            <pc:docMk/>
            <pc:sldMk cId="4050946906" sldId="469"/>
            <ac:cxnSpMk id="84" creationId="{5CD502FD-EB51-4970-85D0-8A9789982D67}"/>
          </ac:cxnSpMkLst>
        </pc:cxnChg>
        <pc:cxnChg chg="add mod">
          <ac:chgData name="Vu Phan" userId="73e9e9bd-e36e-465d-a473-d5808a927cc8" providerId="ADAL" clId="{96ED60DF-7B42-4B20-9479-C5F1538F5FD0}" dt="2022-02-14T18:45:31.688" v="646" actId="1035"/>
          <ac:cxnSpMkLst>
            <pc:docMk/>
            <pc:sldMk cId="4050946906" sldId="469"/>
            <ac:cxnSpMk id="90" creationId="{E5E3B48F-6BBA-496B-9895-58FEF2EF99F1}"/>
          </ac:cxnSpMkLst>
        </pc:cxnChg>
        <pc:cxnChg chg="add mod">
          <ac:chgData name="Vu Phan" userId="73e9e9bd-e36e-465d-a473-d5808a927cc8" providerId="ADAL" clId="{96ED60DF-7B42-4B20-9479-C5F1538F5FD0}" dt="2022-02-14T18:45:31.688" v="646" actId="1035"/>
          <ac:cxnSpMkLst>
            <pc:docMk/>
            <pc:sldMk cId="4050946906" sldId="469"/>
            <ac:cxnSpMk id="93" creationId="{3D4656D5-2C62-490A-B4AE-C5011F73D3F6}"/>
          </ac:cxnSpMkLst>
        </pc:cxnChg>
      </pc:sldChg>
      <pc:sldChg chg="addSp delSp modSp mod ord">
        <pc:chgData name="Vu Phan" userId="73e9e9bd-e36e-465d-a473-d5808a927cc8" providerId="ADAL" clId="{96ED60DF-7B42-4B20-9479-C5F1538F5FD0}" dt="2022-02-14T18:59:38.529" v="1522" actId="14100"/>
        <pc:sldMkLst>
          <pc:docMk/>
          <pc:sldMk cId="2436873294" sldId="470"/>
        </pc:sldMkLst>
        <pc:spChg chg="add mod">
          <ac:chgData name="Vu Phan" userId="73e9e9bd-e36e-465d-a473-d5808a927cc8" providerId="ADAL" clId="{96ED60DF-7B42-4B20-9479-C5F1538F5FD0}" dt="2022-02-14T18:57:06.544" v="1406" actId="1582"/>
          <ac:spMkLst>
            <pc:docMk/>
            <pc:sldMk cId="2436873294" sldId="470"/>
            <ac:spMk id="3" creationId="{B256B3A2-7C72-4B9A-8E27-A5C57CFC971F}"/>
          </ac:spMkLst>
        </pc:spChg>
        <pc:spChg chg="mod">
          <ac:chgData name="Vu Phan" userId="73e9e9bd-e36e-465d-a473-d5808a927cc8" providerId="ADAL" clId="{96ED60DF-7B42-4B20-9479-C5F1538F5FD0}" dt="2022-02-14T18:49:36.431" v="759" actId="20577"/>
          <ac:spMkLst>
            <pc:docMk/>
            <pc:sldMk cId="2436873294" sldId="470"/>
            <ac:spMk id="13" creationId="{7A1FF475-BFB0-4EB1-BBBD-F088565A9AFE}"/>
          </ac:spMkLst>
        </pc:spChg>
        <pc:spChg chg="add mod">
          <ac:chgData name="Vu Phan" userId="73e9e9bd-e36e-465d-a473-d5808a927cc8" providerId="ADAL" clId="{96ED60DF-7B42-4B20-9479-C5F1538F5FD0}" dt="2022-02-14T18:57:11.444" v="1408" actId="1076"/>
          <ac:spMkLst>
            <pc:docMk/>
            <pc:sldMk cId="2436873294" sldId="470"/>
            <ac:spMk id="36" creationId="{7FA00130-3574-405F-852E-9AE5D922F3C9}"/>
          </ac:spMkLst>
        </pc:spChg>
        <pc:spChg chg="add mod">
          <ac:chgData name="Vu Phan" userId="73e9e9bd-e36e-465d-a473-d5808a927cc8" providerId="ADAL" clId="{96ED60DF-7B42-4B20-9479-C5F1538F5FD0}" dt="2022-02-14T18:57:16.878" v="1410" actId="1076"/>
          <ac:spMkLst>
            <pc:docMk/>
            <pc:sldMk cId="2436873294" sldId="470"/>
            <ac:spMk id="37" creationId="{45B079D0-A1B8-4A8D-84A2-1FC649072F3F}"/>
          </ac:spMkLst>
        </pc:spChg>
        <pc:spChg chg="add mod">
          <ac:chgData name="Vu Phan" userId="73e9e9bd-e36e-465d-a473-d5808a927cc8" providerId="ADAL" clId="{96ED60DF-7B42-4B20-9479-C5F1538F5FD0}" dt="2022-02-14T18:57:23.145" v="1412" actId="1076"/>
          <ac:spMkLst>
            <pc:docMk/>
            <pc:sldMk cId="2436873294" sldId="470"/>
            <ac:spMk id="39" creationId="{B0C852DA-4553-4246-87F1-0B79A95AAFAE}"/>
          </ac:spMkLst>
        </pc:spChg>
        <pc:spChg chg="add mod">
          <ac:chgData name="Vu Phan" userId="73e9e9bd-e36e-465d-a473-d5808a927cc8" providerId="ADAL" clId="{96ED60DF-7B42-4B20-9479-C5F1538F5FD0}" dt="2022-02-14T18:59:38.529" v="1522" actId="14100"/>
          <ac:spMkLst>
            <pc:docMk/>
            <pc:sldMk cId="2436873294" sldId="470"/>
            <ac:spMk id="40" creationId="{38721544-CB0B-4CC1-9954-64C6798AA64C}"/>
          </ac:spMkLst>
        </pc:spChg>
        <pc:spChg chg="del">
          <ac:chgData name="Vu Phan" userId="73e9e9bd-e36e-465d-a473-d5808a927cc8" providerId="ADAL" clId="{96ED60DF-7B42-4B20-9479-C5F1538F5FD0}" dt="2022-02-14T18:46:19.711" v="649" actId="478"/>
          <ac:spMkLst>
            <pc:docMk/>
            <pc:sldMk cId="2436873294" sldId="470"/>
            <ac:spMk id="51" creationId="{BE8CAE7D-D3BC-4E7A-B553-2184C0DA1A25}"/>
          </ac:spMkLst>
        </pc:spChg>
        <pc:spChg chg="del">
          <ac:chgData name="Vu Phan" userId="73e9e9bd-e36e-465d-a473-d5808a927cc8" providerId="ADAL" clId="{96ED60DF-7B42-4B20-9479-C5F1538F5FD0}" dt="2022-02-14T18:46:15.841" v="648" actId="478"/>
          <ac:spMkLst>
            <pc:docMk/>
            <pc:sldMk cId="2436873294" sldId="470"/>
            <ac:spMk id="52" creationId="{5D57308F-81B6-42C6-B369-D53386ABEE9F}"/>
          </ac:spMkLst>
        </pc:spChg>
        <pc:graphicFrameChg chg="del">
          <ac:chgData name="Vu Phan" userId="73e9e9bd-e36e-465d-a473-d5808a927cc8" providerId="ADAL" clId="{96ED60DF-7B42-4B20-9479-C5F1538F5FD0}" dt="2022-02-14T18:46:15.841" v="648" actId="478"/>
          <ac:graphicFrameMkLst>
            <pc:docMk/>
            <pc:sldMk cId="2436873294" sldId="470"/>
            <ac:graphicFrameMk id="8" creationId="{D29D302B-93CB-49B6-8483-ACCF8B629691}"/>
          </ac:graphicFrameMkLst>
        </pc:graphicFrameChg>
        <pc:graphicFrameChg chg="del">
          <ac:chgData name="Vu Phan" userId="73e9e9bd-e36e-465d-a473-d5808a927cc8" providerId="ADAL" clId="{96ED60DF-7B42-4B20-9479-C5F1538F5FD0}" dt="2022-02-14T18:46:15.841" v="648" actId="478"/>
          <ac:graphicFrameMkLst>
            <pc:docMk/>
            <pc:sldMk cId="2436873294" sldId="470"/>
            <ac:graphicFrameMk id="9" creationId="{09DD6A0E-2EF5-45BA-8D39-70A97B59901D}"/>
          </ac:graphicFrameMkLst>
        </pc:graphicFrameChg>
        <pc:graphicFrameChg chg="del">
          <ac:chgData name="Vu Phan" userId="73e9e9bd-e36e-465d-a473-d5808a927cc8" providerId="ADAL" clId="{96ED60DF-7B42-4B20-9479-C5F1538F5FD0}" dt="2022-02-14T18:46:19.711" v="649" actId="478"/>
          <ac:graphicFrameMkLst>
            <pc:docMk/>
            <pc:sldMk cId="2436873294" sldId="470"/>
            <ac:graphicFrameMk id="10" creationId="{C67983B7-7C85-4C3B-9252-6D063ADE3D11}"/>
          </ac:graphicFrameMkLst>
        </pc:graphicFrameChg>
        <pc:graphicFrameChg chg="add mod">
          <ac:chgData name="Vu Phan" userId="73e9e9bd-e36e-465d-a473-d5808a927cc8" providerId="ADAL" clId="{96ED60DF-7B42-4B20-9479-C5F1538F5FD0}" dt="2022-02-14T18:56:10.541" v="1398" actId="1036"/>
          <ac:graphicFrameMkLst>
            <pc:docMk/>
            <pc:sldMk cId="2436873294" sldId="470"/>
            <ac:graphicFrameMk id="27" creationId="{004622EA-AB89-42E2-A789-10A3CF26E2F5}"/>
          </ac:graphicFrameMkLst>
        </pc:graphicFrameChg>
        <pc:graphicFrameChg chg="add mod">
          <ac:chgData name="Vu Phan" userId="73e9e9bd-e36e-465d-a473-d5808a927cc8" providerId="ADAL" clId="{96ED60DF-7B42-4B20-9479-C5F1538F5FD0}" dt="2022-02-14T18:56:13.343" v="1399" actId="1076"/>
          <ac:graphicFrameMkLst>
            <pc:docMk/>
            <pc:sldMk cId="2436873294" sldId="470"/>
            <ac:graphicFrameMk id="28" creationId="{DDF20E04-521A-44D8-971A-56D2E7F13779}"/>
          </ac:graphicFrameMkLst>
        </pc:graphicFrameChg>
        <pc:graphicFrameChg chg="add mod">
          <ac:chgData name="Vu Phan" userId="73e9e9bd-e36e-465d-a473-d5808a927cc8" providerId="ADAL" clId="{96ED60DF-7B42-4B20-9479-C5F1538F5FD0}" dt="2022-02-14T18:56:10.541" v="1398" actId="1036"/>
          <ac:graphicFrameMkLst>
            <pc:docMk/>
            <pc:sldMk cId="2436873294" sldId="470"/>
            <ac:graphicFrameMk id="29" creationId="{462168E4-A6AC-481D-AC9D-84F96FC9B0EF}"/>
          </ac:graphicFrameMkLst>
        </pc:graphicFrameChg>
        <pc:graphicFrameChg chg="add mod">
          <ac:chgData name="Vu Phan" userId="73e9e9bd-e36e-465d-a473-d5808a927cc8" providerId="ADAL" clId="{96ED60DF-7B42-4B20-9479-C5F1538F5FD0}" dt="2022-02-14T18:56:16.824" v="1400" actId="1076"/>
          <ac:graphicFrameMkLst>
            <pc:docMk/>
            <pc:sldMk cId="2436873294" sldId="470"/>
            <ac:graphicFrameMk id="30" creationId="{D5BD4552-BA32-4DCD-BE5C-C2B137559153}"/>
          </ac:graphicFrameMkLst>
        </pc:graphicFrameChg>
        <pc:graphicFrameChg chg="add mod">
          <ac:chgData name="Vu Phan" userId="73e9e9bd-e36e-465d-a473-d5808a927cc8" providerId="ADAL" clId="{96ED60DF-7B42-4B20-9479-C5F1538F5FD0}" dt="2022-02-14T18:56:10.541" v="1398" actId="1036"/>
          <ac:graphicFrameMkLst>
            <pc:docMk/>
            <pc:sldMk cId="2436873294" sldId="470"/>
            <ac:graphicFrameMk id="31" creationId="{C6AFA82C-55E8-4DB0-8C3E-13D2B82DDB0A}"/>
          </ac:graphicFrameMkLst>
        </pc:graphicFrameChg>
        <pc:graphicFrameChg chg="add mod">
          <ac:chgData name="Vu Phan" userId="73e9e9bd-e36e-465d-a473-d5808a927cc8" providerId="ADAL" clId="{96ED60DF-7B42-4B20-9479-C5F1538F5FD0}" dt="2022-02-14T18:56:23.712" v="1401" actId="1076"/>
          <ac:graphicFrameMkLst>
            <pc:docMk/>
            <pc:sldMk cId="2436873294" sldId="470"/>
            <ac:graphicFrameMk id="33" creationId="{2D806015-5F5C-48E9-9AD3-69105E8E9E67}"/>
          </ac:graphicFrameMkLst>
        </pc:graphicFrameChg>
        <pc:graphicFrameChg chg="add del mod">
          <ac:chgData name="Vu Phan" userId="73e9e9bd-e36e-465d-a473-d5808a927cc8" providerId="ADAL" clId="{96ED60DF-7B42-4B20-9479-C5F1538F5FD0}" dt="2022-02-14T18:55:32.175" v="1334" actId="478"/>
          <ac:graphicFrameMkLst>
            <pc:docMk/>
            <pc:sldMk cId="2436873294" sldId="470"/>
            <ac:graphicFrameMk id="34" creationId="{5E234BB4-87DD-45DA-9DD9-67E0FC1F5E5F}"/>
          </ac:graphicFrameMkLst>
        </pc:graphicFrameChg>
        <pc:cxnChg chg="del">
          <ac:chgData name="Vu Phan" userId="73e9e9bd-e36e-465d-a473-d5808a927cc8" providerId="ADAL" clId="{96ED60DF-7B42-4B20-9479-C5F1538F5FD0}" dt="2022-02-14T18:46:19.711" v="649" actId="478"/>
          <ac:cxnSpMkLst>
            <pc:docMk/>
            <pc:sldMk cId="2436873294" sldId="470"/>
            <ac:cxnSpMk id="11" creationId="{0D07F013-AAC5-43A8-8D9C-675E347555EE}"/>
          </ac:cxnSpMkLst>
        </pc:cxnChg>
        <pc:cxnChg chg="del">
          <ac:chgData name="Vu Phan" userId="73e9e9bd-e36e-465d-a473-d5808a927cc8" providerId="ADAL" clId="{96ED60DF-7B42-4B20-9479-C5F1538F5FD0}" dt="2022-02-14T18:46:19.711" v="649" actId="478"/>
          <ac:cxnSpMkLst>
            <pc:docMk/>
            <pc:sldMk cId="2436873294" sldId="470"/>
            <ac:cxnSpMk id="17" creationId="{5AB304C5-533D-4E3A-B2D2-86C01D5F1DE1}"/>
          </ac:cxnSpMkLst>
        </pc:cxnChg>
        <pc:cxnChg chg="del">
          <ac:chgData name="Vu Phan" userId="73e9e9bd-e36e-465d-a473-d5808a927cc8" providerId="ADAL" clId="{96ED60DF-7B42-4B20-9479-C5F1538F5FD0}" dt="2022-02-14T18:46:15.841" v="648" actId="478"/>
          <ac:cxnSpMkLst>
            <pc:docMk/>
            <pc:sldMk cId="2436873294" sldId="470"/>
            <ac:cxnSpMk id="18" creationId="{7FA5A846-A607-4911-A4C5-A868E92D0B25}"/>
          </ac:cxnSpMkLst>
        </pc:cxnChg>
        <pc:cxnChg chg="del">
          <ac:chgData name="Vu Phan" userId="73e9e9bd-e36e-465d-a473-d5808a927cc8" providerId="ADAL" clId="{96ED60DF-7B42-4B20-9479-C5F1538F5FD0}" dt="2022-02-14T18:46:15.841" v="648" actId="478"/>
          <ac:cxnSpMkLst>
            <pc:docMk/>
            <pc:sldMk cId="2436873294" sldId="470"/>
            <ac:cxnSpMk id="19" creationId="{A518F3A4-9F11-4555-A509-765B04E771A9}"/>
          </ac:cxnSpMkLst>
        </pc:cxnChg>
        <pc:cxnChg chg="del">
          <ac:chgData name="Vu Phan" userId="73e9e9bd-e36e-465d-a473-d5808a927cc8" providerId="ADAL" clId="{96ED60DF-7B42-4B20-9479-C5F1538F5FD0}" dt="2022-02-14T18:46:15.841" v="648" actId="478"/>
          <ac:cxnSpMkLst>
            <pc:docMk/>
            <pc:sldMk cId="2436873294" sldId="470"/>
            <ac:cxnSpMk id="22" creationId="{8E650530-2488-4ECF-8B8D-3CD7738E0963}"/>
          </ac:cxnSpMkLst>
        </pc:cxnChg>
        <pc:cxnChg chg="del">
          <ac:chgData name="Vu Phan" userId="73e9e9bd-e36e-465d-a473-d5808a927cc8" providerId="ADAL" clId="{96ED60DF-7B42-4B20-9479-C5F1538F5FD0}" dt="2022-02-14T18:46:15.841" v="648" actId="478"/>
          <ac:cxnSpMkLst>
            <pc:docMk/>
            <pc:sldMk cId="2436873294" sldId="470"/>
            <ac:cxnSpMk id="25" creationId="{7661279B-2E46-4B56-984B-2DC9F7FE149C}"/>
          </ac:cxnSpMkLst>
        </pc:cxnChg>
        <pc:cxnChg chg="del">
          <ac:chgData name="Vu Phan" userId="73e9e9bd-e36e-465d-a473-d5808a927cc8" providerId="ADAL" clId="{96ED60DF-7B42-4B20-9479-C5F1538F5FD0}" dt="2022-02-14T18:46:15.841" v="648" actId="478"/>
          <ac:cxnSpMkLst>
            <pc:docMk/>
            <pc:sldMk cId="2436873294" sldId="470"/>
            <ac:cxnSpMk id="26" creationId="{A269923C-1645-49EE-9CA1-555BF4217DB5}"/>
          </ac:cxnSpMkLst>
        </pc:cxnChg>
        <pc:cxnChg chg="del">
          <ac:chgData name="Vu Phan" userId="73e9e9bd-e36e-465d-a473-d5808a927cc8" providerId="ADAL" clId="{96ED60DF-7B42-4B20-9479-C5F1538F5FD0}" dt="2022-02-14T18:46:15.841" v="648" actId="478"/>
          <ac:cxnSpMkLst>
            <pc:docMk/>
            <pc:sldMk cId="2436873294" sldId="470"/>
            <ac:cxnSpMk id="32" creationId="{93D233AC-82B7-468B-9EBD-C7AA98362495}"/>
          </ac:cxnSpMkLst>
        </pc:cxnChg>
        <pc:cxnChg chg="del">
          <ac:chgData name="Vu Phan" userId="73e9e9bd-e36e-465d-a473-d5808a927cc8" providerId="ADAL" clId="{96ED60DF-7B42-4B20-9479-C5F1538F5FD0}" dt="2022-02-14T18:46:19.711" v="649" actId="478"/>
          <ac:cxnSpMkLst>
            <pc:docMk/>
            <pc:sldMk cId="2436873294" sldId="470"/>
            <ac:cxnSpMk id="35" creationId="{9F0E4D34-D8AC-4E93-9105-BDA1D988F693}"/>
          </ac:cxnSpMkLst>
        </pc:cxnChg>
        <pc:cxnChg chg="del">
          <ac:chgData name="Vu Phan" userId="73e9e9bd-e36e-465d-a473-d5808a927cc8" providerId="ADAL" clId="{96ED60DF-7B42-4B20-9479-C5F1538F5FD0}" dt="2022-02-14T18:46:15.841" v="648" actId="478"/>
          <ac:cxnSpMkLst>
            <pc:docMk/>
            <pc:sldMk cId="2436873294" sldId="470"/>
            <ac:cxnSpMk id="38" creationId="{6A1F04E4-6839-49E5-9403-9EC33DDE35BC}"/>
          </ac:cxnSpMkLst>
        </pc:cxnChg>
        <pc:cxnChg chg="del">
          <ac:chgData name="Vu Phan" userId="73e9e9bd-e36e-465d-a473-d5808a927cc8" providerId="ADAL" clId="{96ED60DF-7B42-4B20-9479-C5F1538F5FD0}" dt="2022-02-14T18:46:19.711" v="649" actId="478"/>
          <ac:cxnSpMkLst>
            <pc:docMk/>
            <pc:sldMk cId="2436873294" sldId="470"/>
            <ac:cxnSpMk id="41" creationId="{7173AB01-1134-49E2-BE6A-1D9CDE7411DC}"/>
          </ac:cxnSpMkLst>
        </pc:cxnChg>
        <pc:cxnChg chg="del">
          <ac:chgData name="Vu Phan" userId="73e9e9bd-e36e-465d-a473-d5808a927cc8" providerId="ADAL" clId="{96ED60DF-7B42-4B20-9479-C5F1538F5FD0}" dt="2022-02-14T18:46:15.841" v="648" actId="478"/>
          <ac:cxnSpMkLst>
            <pc:docMk/>
            <pc:sldMk cId="2436873294" sldId="470"/>
            <ac:cxnSpMk id="46" creationId="{88833CDD-CA9F-4512-A474-B7031B4A3E5A}"/>
          </ac:cxnSpMkLst>
        </pc:cxnChg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1324651287" sldId="471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3605498968" sldId="472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815234125" sldId="473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857436190" sldId="474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1434371680" sldId="475"/>
        </pc:sldMkLst>
      </pc:sldChg>
      <pc:sldChg chg="delSp modSp del mod ord">
        <pc:chgData name="Vu Phan" userId="73e9e9bd-e36e-465d-a473-d5808a927cc8" providerId="ADAL" clId="{96ED60DF-7B42-4B20-9479-C5F1538F5FD0}" dt="2022-02-14T21:00:44.655" v="2869" actId="47"/>
        <pc:sldMkLst>
          <pc:docMk/>
          <pc:sldMk cId="3605835234" sldId="477"/>
        </pc:sldMkLst>
        <pc:spChg chg="del mod">
          <ac:chgData name="Vu Phan" userId="73e9e9bd-e36e-465d-a473-d5808a927cc8" providerId="ADAL" clId="{96ED60DF-7B42-4B20-9479-C5F1538F5FD0}" dt="2022-02-14T18:47:32.321" v="691" actId="478"/>
          <ac:spMkLst>
            <pc:docMk/>
            <pc:sldMk cId="3605835234" sldId="477"/>
            <ac:spMk id="11" creationId="{5A1F53BC-4B30-4E6D-90B4-98B725289C9E}"/>
          </ac:spMkLst>
        </pc:spChg>
        <pc:spChg chg="mod">
          <ac:chgData name="Vu Phan" userId="73e9e9bd-e36e-465d-a473-d5808a927cc8" providerId="ADAL" clId="{96ED60DF-7B42-4B20-9479-C5F1538F5FD0}" dt="2022-02-14T18:50:06.719" v="811" actId="6549"/>
          <ac:spMkLst>
            <pc:docMk/>
            <pc:sldMk cId="3605835234" sldId="477"/>
            <ac:spMk id="13" creationId="{7A1FF475-BFB0-4EB1-BBBD-F088565A9AFE}"/>
          </ac:spMkLst>
        </pc:spChg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1898288345" sldId="478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3320771342" sldId="479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2331609256" sldId="480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3228495319" sldId="481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3294780617" sldId="482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2503992828" sldId="483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1431424280" sldId="484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537881706" sldId="485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3506490920" sldId="486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1929196366" sldId="487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4259108403" sldId="488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2205856141" sldId="489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289793997" sldId="490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1805765888" sldId="491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2774890030" sldId="492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1613159800" sldId="493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2535344219" sldId="494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1676909066" sldId="495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2588401838" sldId="496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2444329497" sldId="497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1650719565" sldId="498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513945235" sldId="499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451509209" sldId="500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1189617551" sldId="501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4055739021" sldId="502"/>
        </pc:sldMkLst>
      </pc:sldChg>
      <pc:sldChg chg="del">
        <pc:chgData name="Vu Phan" userId="73e9e9bd-e36e-465d-a473-d5808a927cc8" providerId="ADAL" clId="{96ED60DF-7B42-4B20-9479-C5F1538F5FD0}" dt="2022-02-14T18:47:45.477" v="694" actId="47"/>
        <pc:sldMkLst>
          <pc:docMk/>
          <pc:sldMk cId="1596069362" sldId="503"/>
        </pc:sldMkLst>
      </pc:sldChg>
      <pc:sldChg chg="addSp delSp modSp add mod">
        <pc:chgData name="Vu Phan" userId="73e9e9bd-e36e-465d-a473-d5808a927cc8" providerId="ADAL" clId="{96ED60DF-7B42-4B20-9479-C5F1538F5FD0}" dt="2022-02-14T20:06:47.192" v="1852" actId="1076"/>
        <pc:sldMkLst>
          <pc:docMk/>
          <pc:sldMk cId="2111087537" sldId="504"/>
        </pc:sldMkLst>
        <pc:spChg chg="mod">
          <ac:chgData name="Vu Phan" userId="73e9e9bd-e36e-465d-a473-d5808a927cc8" providerId="ADAL" clId="{96ED60DF-7B42-4B20-9479-C5F1538F5FD0}" dt="2022-02-14T18:34:38.173" v="115" actId="20577"/>
          <ac:spMkLst>
            <pc:docMk/>
            <pc:sldMk cId="2111087537" sldId="504"/>
            <ac:spMk id="4" creationId="{E45FE0BF-0EB7-4287-ADE1-AF19EF72C3DD}"/>
          </ac:spMkLst>
        </pc:spChg>
        <pc:spChg chg="mod">
          <ac:chgData name="Vu Phan" userId="73e9e9bd-e36e-465d-a473-d5808a927cc8" providerId="ADAL" clId="{96ED60DF-7B42-4B20-9479-C5F1538F5FD0}" dt="2022-02-14T18:35:28.640" v="137" actId="14100"/>
          <ac:spMkLst>
            <pc:docMk/>
            <pc:sldMk cId="2111087537" sldId="504"/>
            <ac:spMk id="6" creationId="{69A4872A-AAE8-419F-92C0-3085AC8EC3A6}"/>
          </ac:spMkLst>
        </pc:spChg>
        <pc:spChg chg="mod">
          <ac:chgData name="Vu Phan" userId="73e9e9bd-e36e-465d-a473-d5808a927cc8" providerId="ADAL" clId="{96ED60DF-7B42-4B20-9479-C5F1538F5FD0}" dt="2022-02-14T19:12:32.237" v="1801" actId="20577"/>
          <ac:spMkLst>
            <pc:docMk/>
            <pc:sldMk cId="2111087537" sldId="504"/>
            <ac:spMk id="9" creationId="{3149F4C6-D5E1-4484-91D8-ED4180E5845C}"/>
          </ac:spMkLst>
        </pc:spChg>
        <pc:spChg chg="del">
          <ac:chgData name="Vu Phan" userId="73e9e9bd-e36e-465d-a473-d5808a927cc8" providerId="ADAL" clId="{96ED60DF-7B42-4B20-9479-C5F1538F5FD0}" dt="2022-02-14T18:34:45.276" v="116" actId="478"/>
          <ac:spMkLst>
            <pc:docMk/>
            <pc:sldMk cId="2111087537" sldId="504"/>
            <ac:spMk id="10" creationId="{12ACF140-2457-48B8-B62D-6E4F887BC79D}"/>
          </ac:spMkLst>
        </pc:spChg>
        <pc:spChg chg="mod">
          <ac:chgData name="Vu Phan" userId="73e9e9bd-e36e-465d-a473-d5808a927cc8" providerId="ADAL" clId="{96ED60DF-7B42-4B20-9479-C5F1538F5FD0}" dt="2022-02-14T19:11:51.434" v="1765" actId="115"/>
          <ac:spMkLst>
            <pc:docMk/>
            <pc:sldMk cId="2111087537" sldId="504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6ED60DF-7B42-4B20-9479-C5F1538F5FD0}" dt="2022-02-14T19:13:01.532" v="1848" actId="1036"/>
          <ac:graphicFrameMkLst>
            <pc:docMk/>
            <pc:sldMk cId="2111087537" sldId="504"/>
            <ac:graphicFrameMk id="11" creationId="{3F70F6DE-649A-4F08-BF40-629509E2E799}"/>
          </ac:graphicFrameMkLst>
        </pc:graphicFrameChg>
        <pc:graphicFrameChg chg="add mod">
          <ac:chgData name="Vu Phan" userId="73e9e9bd-e36e-465d-a473-d5808a927cc8" providerId="ADAL" clId="{96ED60DF-7B42-4B20-9479-C5F1538F5FD0}" dt="2022-02-14T20:06:47.192" v="1852" actId="1076"/>
          <ac:graphicFrameMkLst>
            <pc:docMk/>
            <pc:sldMk cId="2111087537" sldId="504"/>
            <ac:graphicFrameMk id="12" creationId="{BB7E284B-ACB3-4316-9424-3347A59D9848}"/>
          </ac:graphicFrameMkLst>
        </pc:graphicFrameChg>
        <pc:picChg chg="del">
          <ac:chgData name="Vu Phan" userId="73e9e9bd-e36e-465d-a473-d5808a927cc8" providerId="ADAL" clId="{96ED60DF-7B42-4B20-9479-C5F1538F5FD0}" dt="2022-02-14T18:34:45.276" v="116" actId="478"/>
          <ac:picMkLst>
            <pc:docMk/>
            <pc:sldMk cId="2111087537" sldId="504"/>
            <ac:picMk id="8" creationId="{004E1517-D3F6-4E1C-99F9-D06622435C0E}"/>
          </ac:picMkLst>
        </pc:picChg>
      </pc:sldChg>
      <pc:sldChg chg="del">
        <pc:chgData name="Vu Phan" userId="73e9e9bd-e36e-465d-a473-d5808a927cc8" providerId="ADAL" clId="{96ED60DF-7B42-4B20-9479-C5F1538F5FD0}" dt="2022-02-14T18:34:24.854" v="79" actId="47"/>
        <pc:sldMkLst>
          <pc:docMk/>
          <pc:sldMk cId="2633448157" sldId="504"/>
        </pc:sldMkLst>
      </pc:sldChg>
      <pc:sldChg chg="modSp add mod">
        <pc:chgData name="Vu Phan" userId="73e9e9bd-e36e-465d-a473-d5808a927cc8" providerId="ADAL" clId="{96ED60DF-7B42-4B20-9479-C5F1538F5FD0}" dt="2022-02-14T18:35:02.246" v="118"/>
        <pc:sldMkLst>
          <pc:docMk/>
          <pc:sldMk cId="1360973241" sldId="505"/>
        </pc:sldMkLst>
        <pc:spChg chg="mod">
          <ac:chgData name="Vu Phan" userId="73e9e9bd-e36e-465d-a473-d5808a927cc8" providerId="ADAL" clId="{96ED60DF-7B42-4B20-9479-C5F1538F5FD0}" dt="2022-02-14T18:35:02.246" v="118"/>
          <ac:spMkLst>
            <pc:docMk/>
            <pc:sldMk cId="1360973241" sldId="505"/>
            <ac:spMk id="4" creationId="{E45FE0BF-0EB7-4287-ADE1-AF19EF72C3DD}"/>
          </ac:spMkLst>
        </pc:spChg>
      </pc:sldChg>
      <pc:sldChg chg="del">
        <pc:chgData name="Vu Phan" userId="73e9e9bd-e36e-465d-a473-d5808a927cc8" providerId="ADAL" clId="{96ED60DF-7B42-4B20-9479-C5F1538F5FD0}" dt="2022-02-14T18:34:24.854" v="79" actId="47"/>
        <pc:sldMkLst>
          <pc:docMk/>
          <pc:sldMk cId="3532147855" sldId="505"/>
        </pc:sldMkLst>
      </pc:sldChg>
      <pc:sldChg chg="addSp modSp add mod">
        <pc:chgData name="Vu Phan" userId="73e9e9bd-e36e-465d-a473-d5808a927cc8" providerId="ADAL" clId="{96ED60DF-7B42-4B20-9479-C5F1538F5FD0}" dt="2022-02-14T18:58:32.358" v="1500" actId="207"/>
        <pc:sldMkLst>
          <pc:docMk/>
          <pc:sldMk cId="3374487464" sldId="506"/>
        </pc:sldMkLst>
        <pc:spChg chg="mod">
          <ac:chgData name="Vu Phan" userId="73e9e9bd-e36e-465d-a473-d5808a927cc8" providerId="ADAL" clId="{96ED60DF-7B42-4B20-9479-C5F1538F5FD0}" dt="2022-02-14T18:48:56.232" v="696" actId="6549"/>
          <ac:spMkLst>
            <pc:docMk/>
            <pc:sldMk cId="3374487464" sldId="506"/>
            <ac:spMk id="13" creationId="{7A1FF475-BFB0-4EB1-BBBD-F088565A9AFE}"/>
          </ac:spMkLst>
        </pc:spChg>
        <pc:spChg chg="add mod">
          <ac:chgData name="Vu Phan" userId="73e9e9bd-e36e-465d-a473-d5808a927cc8" providerId="ADAL" clId="{96ED60DF-7B42-4B20-9479-C5F1538F5FD0}" dt="2022-02-14T18:58:32.358" v="1500" actId="207"/>
          <ac:spMkLst>
            <pc:docMk/>
            <pc:sldMk cId="3374487464" sldId="506"/>
            <ac:spMk id="16" creationId="{D8449D89-D2C2-4B2F-B083-CBC4E3E9AD69}"/>
          </ac:spMkLst>
        </pc:spChg>
        <pc:graphicFrameChg chg="add mod">
          <ac:chgData name="Vu Phan" userId="73e9e9bd-e36e-465d-a473-d5808a927cc8" providerId="ADAL" clId="{96ED60DF-7B42-4B20-9479-C5F1538F5FD0}" dt="2022-02-14T18:52:16.002" v="992" actId="1037"/>
          <ac:graphicFrameMkLst>
            <pc:docMk/>
            <pc:sldMk cId="3374487464" sldId="506"/>
            <ac:graphicFrameMk id="8" creationId="{F184F14A-88B0-47AC-A7F9-AEC4D553162C}"/>
          </ac:graphicFrameMkLst>
        </pc:graphicFrameChg>
        <pc:graphicFrameChg chg="add mod">
          <ac:chgData name="Vu Phan" userId="73e9e9bd-e36e-465d-a473-d5808a927cc8" providerId="ADAL" clId="{96ED60DF-7B42-4B20-9479-C5F1538F5FD0}" dt="2022-02-14T18:52:16.002" v="992" actId="1037"/>
          <ac:graphicFrameMkLst>
            <pc:docMk/>
            <pc:sldMk cId="3374487464" sldId="506"/>
            <ac:graphicFrameMk id="9" creationId="{5313D965-8E4B-434A-A7EF-9338A8C72D15}"/>
          </ac:graphicFrameMkLst>
        </pc:graphicFrameChg>
        <pc:graphicFrameChg chg="add mod">
          <ac:chgData name="Vu Phan" userId="73e9e9bd-e36e-465d-a473-d5808a927cc8" providerId="ADAL" clId="{96ED60DF-7B42-4B20-9479-C5F1538F5FD0}" dt="2022-02-14T18:52:16.002" v="992" actId="1037"/>
          <ac:graphicFrameMkLst>
            <pc:docMk/>
            <pc:sldMk cId="3374487464" sldId="506"/>
            <ac:graphicFrameMk id="10" creationId="{B1379955-4724-44C4-A1F6-9EA8E0B55A19}"/>
          </ac:graphicFrameMkLst>
        </pc:graphicFrameChg>
        <pc:graphicFrameChg chg="add mod">
          <ac:chgData name="Vu Phan" userId="73e9e9bd-e36e-465d-a473-d5808a927cc8" providerId="ADAL" clId="{96ED60DF-7B42-4B20-9479-C5F1538F5FD0}" dt="2022-02-14T18:52:16.002" v="992" actId="1037"/>
          <ac:graphicFrameMkLst>
            <pc:docMk/>
            <pc:sldMk cId="3374487464" sldId="506"/>
            <ac:graphicFrameMk id="11" creationId="{CC5D37E9-CFFD-4911-AB81-521931B83A3A}"/>
          </ac:graphicFrameMkLst>
        </pc:graphicFrameChg>
        <pc:graphicFrameChg chg="add mod">
          <ac:chgData name="Vu Phan" userId="73e9e9bd-e36e-465d-a473-d5808a927cc8" providerId="ADAL" clId="{96ED60DF-7B42-4B20-9479-C5F1538F5FD0}" dt="2022-02-14T18:52:16.002" v="992" actId="1037"/>
          <ac:graphicFrameMkLst>
            <pc:docMk/>
            <pc:sldMk cId="3374487464" sldId="506"/>
            <ac:graphicFrameMk id="12" creationId="{2F73523F-3D43-487B-A95A-5B97C5967275}"/>
          </ac:graphicFrameMkLst>
        </pc:graphicFrameChg>
        <pc:graphicFrameChg chg="add mod">
          <ac:chgData name="Vu Phan" userId="73e9e9bd-e36e-465d-a473-d5808a927cc8" providerId="ADAL" clId="{96ED60DF-7B42-4B20-9479-C5F1538F5FD0}" dt="2022-02-14T18:52:16.002" v="992" actId="1037"/>
          <ac:graphicFrameMkLst>
            <pc:docMk/>
            <pc:sldMk cId="3374487464" sldId="506"/>
            <ac:graphicFrameMk id="14" creationId="{BFCE7357-2CB2-4ADC-8A8A-917B315431F5}"/>
          </ac:graphicFrameMkLst>
        </pc:graphicFrameChg>
      </pc:sldChg>
      <pc:sldChg chg="addSp modSp add mod">
        <pc:chgData name="Vu Phan" userId="73e9e9bd-e36e-465d-a473-d5808a927cc8" providerId="ADAL" clId="{96ED60DF-7B42-4B20-9479-C5F1538F5FD0}" dt="2022-02-14T19:00:46.460" v="1547" actId="20577"/>
        <pc:sldMkLst>
          <pc:docMk/>
          <pc:sldMk cId="1276467576" sldId="507"/>
        </pc:sldMkLst>
        <pc:spChg chg="add mod">
          <ac:chgData name="Vu Phan" userId="73e9e9bd-e36e-465d-a473-d5808a927cc8" providerId="ADAL" clId="{96ED60DF-7B42-4B20-9479-C5F1538F5FD0}" dt="2022-02-14T19:00:08.310" v="1525" actId="14100"/>
          <ac:spMkLst>
            <pc:docMk/>
            <pc:sldMk cId="1276467576" sldId="507"/>
            <ac:spMk id="10" creationId="{8FD8F947-C1F6-4E38-8AE2-A730D96F1E32}"/>
          </ac:spMkLst>
        </pc:spChg>
        <pc:spChg chg="add mod">
          <ac:chgData name="Vu Phan" userId="73e9e9bd-e36e-465d-a473-d5808a927cc8" providerId="ADAL" clId="{96ED60DF-7B42-4B20-9479-C5F1538F5FD0}" dt="2022-02-14T19:00:12.147" v="1527" actId="1076"/>
          <ac:spMkLst>
            <pc:docMk/>
            <pc:sldMk cId="1276467576" sldId="507"/>
            <ac:spMk id="11" creationId="{718F5E7E-7039-40CA-BCA0-CB98BA308E6D}"/>
          </ac:spMkLst>
        </pc:spChg>
        <pc:spChg chg="add mod">
          <ac:chgData name="Vu Phan" userId="73e9e9bd-e36e-465d-a473-d5808a927cc8" providerId="ADAL" clId="{96ED60DF-7B42-4B20-9479-C5F1538F5FD0}" dt="2022-02-14T19:00:46.460" v="1547" actId="20577"/>
          <ac:spMkLst>
            <pc:docMk/>
            <pc:sldMk cId="1276467576" sldId="507"/>
            <ac:spMk id="12" creationId="{C8A78493-7DE5-4EB7-8725-4AF0B2C46062}"/>
          </ac:spMkLst>
        </pc:spChg>
        <pc:spChg chg="mod">
          <ac:chgData name="Vu Phan" userId="73e9e9bd-e36e-465d-a473-d5808a927cc8" providerId="ADAL" clId="{96ED60DF-7B42-4B20-9479-C5F1538F5FD0}" dt="2022-02-14T18:49:59.220" v="810" actId="20577"/>
          <ac:spMkLst>
            <pc:docMk/>
            <pc:sldMk cId="1276467576" sldId="507"/>
            <ac:spMk id="13" creationId="{7A1FF475-BFB0-4EB1-BBBD-F088565A9AFE}"/>
          </ac:spMkLst>
        </pc:spChg>
        <pc:graphicFrameChg chg="add mod">
          <ac:chgData name="Vu Phan" userId="73e9e9bd-e36e-465d-a473-d5808a927cc8" providerId="ADAL" clId="{96ED60DF-7B42-4B20-9479-C5F1538F5FD0}" dt="2022-02-14T18:59:13.374" v="1507" actId="1076"/>
          <ac:graphicFrameMkLst>
            <pc:docMk/>
            <pc:sldMk cId="1276467576" sldId="507"/>
            <ac:graphicFrameMk id="8" creationId="{D230044B-C906-472F-B84D-1B3133B8ABE6}"/>
          </ac:graphicFrameMkLst>
        </pc:graphicFrameChg>
        <pc:graphicFrameChg chg="add mod">
          <ac:chgData name="Vu Phan" userId="73e9e9bd-e36e-465d-a473-d5808a927cc8" providerId="ADAL" clId="{96ED60DF-7B42-4B20-9479-C5F1538F5FD0}" dt="2022-02-14T18:59:13.374" v="1507" actId="1076"/>
          <ac:graphicFrameMkLst>
            <pc:docMk/>
            <pc:sldMk cId="1276467576" sldId="507"/>
            <ac:graphicFrameMk id="9" creationId="{4B95DF05-2DC6-4A05-AA89-A591E6C92295}"/>
          </ac:graphicFrameMkLst>
        </pc:graphicFrameChg>
      </pc:sldChg>
      <pc:sldChg chg="addSp delSp modSp add mod">
        <pc:chgData name="Vu Phan" userId="73e9e9bd-e36e-465d-a473-d5808a927cc8" providerId="ADAL" clId="{96ED60DF-7B42-4B20-9479-C5F1538F5FD0}" dt="2022-02-14T19:07:55.620" v="1633" actId="6549"/>
        <pc:sldMkLst>
          <pc:docMk/>
          <pc:sldMk cId="1514517352" sldId="508"/>
        </pc:sldMkLst>
        <pc:spChg chg="mod">
          <ac:chgData name="Vu Phan" userId="73e9e9bd-e36e-465d-a473-d5808a927cc8" providerId="ADAL" clId="{96ED60DF-7B42-4B20-9479-C5F1538F5FD0}" dt="2022-02-14T18:50:19.555" v="813" actId="20577"/>
          <ac:spMkLst>
            <pc:docMk/>
            <pc:sldMk cId="1514517352" sldId="508"/>
            <ac:spMk id="15" creationId="{38CB10FE-6077-4642-A10A-9718E9D91FD9}"/>
          </ac:spMkLst>
        </pc:spChg>
        <pc:spChg chg="add mod">
          <ac:chgData name="Vu Phan" userId="73e9e9bd-e36e-465d-a473-d5808a927cc8" providerId="ADAL" clId="{96ED60DF-7B42-4B20-9479-C5F1538F5FD0}" dt="2022-02-14T19:07:55.620" v="1633" actId="6549"/>
          <ac:spMkLst>
            <pc:docMk/>
            <pc:sldMk cId="1514517352" sldId="508"/>
            <ac:spMk id="17" creationId="{91499FFB-DFBA-40FB-83EF-F2DDD63D31C9}"/>
          </ac:spMkLst>
        </pc:spChg>
        <pc:graphicFrameChg chg="add mod">
          <ac:chgData name="Vu Phan" userId="73e9e9bd-e36e-465d-a473-d5808a927cc8" providerId="ADAL" clId="{96ED60DF-7B42-4B20-9479-C5F1538F5FD0}" dt="2022-02-14T19:02:36.895" v="1567" actId="1076"/>
          <ac:graphicFrameMkLst>
            <pc:docMk/>
            <pc:sldMk cId="1514517352" sldId="508"/>
            <ac:graphicFrameMk id="8" creationId="{F184F14A-88B0-47AC-A7F9-AEC4D553162C}"/>
          </ac:graphicFrameMkLst>
        </pc:graphicFrameChg>
        <pc:graphicFrameChg chg="add mod">
          <ac:chgData name="Vu Phan" userId="73e9e9bd-e36e-465d-a473-d5808a927cc8" providerId="ADAL" clId="{96ED60DF-7B42-4B20-9479-C5F1538F5FD0}" dt="2022-02-14T19:02:46.242" v="1568" actId="1076"/>
          <ac:graphicFrameMkLst>
            <pc:docMk/>
            <pc:sldMk cId="1514517352" sldId="508"/>
            <ac:graphicFrameMk id="9" creationId="{5313D965-8E4B-434A-A7EF-9338A8C72D15}"/>
          </ac:graphicFrameMkLst>
        </pc:graphicFrameChg>
        <pc:graphicFrameChg chg="add mod">
          <ac:chgData name="Vu Phan" userId="73e9e9bd-e36e-465d-a473-d5808a927cc8" providerId="ADAL" clId="{96ED60DF-7B42-4B20-9479-C5F1538F5FD0}" dt="2022-02-14T19:02:36.895" v="1567" actId="1076"/>
          <ac:graphicFrameMkLst>
            <pc:docMk/>
            <pc:sldMk cId="1514517352" sldId="508"/>
            <ac:graphicFrameMk id="10" creationId="{B1379955-4724-44C4-A1F6-9EA8E0B55A19}"/>
          </ac:graphicFrameMkLst>
        </pc:graphicFrameChg>
        <pc:graphicFrameChg chg="add mod">
          <ac:chgData name="Vu Phan" userId="73e9e9bd-e36e-465d-a473-d5808a927cc8" providerId="ADAL" clId="{96ED60DF-7B42-4B20-9479-C5F1538F5FD0}" dt="2022-02-14T19:02:52.176" v="1569" actId="1076"/>
          <ac:graphicFrameMkLst>
            <pc:docMk/>
            <pc:sldMk cId="1514517352" sldId="508"/>
            <ac:graphicFrameMk id="11" creationId="{CC5D37E9-CFFD-4911-AB81-521931B83A3A}"/>
          </ac:graphicFrameMkLst>
        </pc:graphicFrameChg>
        <pc:graphicFrameChg chg="add mod">
          <ac:chgData name="Vu Phan" userId="73e9e9bd-e36e-465d-a473-d5808a927cc8" providerId="ADAL" clId="{96ED60DF-7B42-4B20-9479-C5F1538F5FD0}" dt="2022-02-14T19:02:36.895" v="1567" actId="1076"/>
          <ac:graphicFrameMkLst>
            <pc:docMk/>
            <pc:sldMk cId="1514517352" sldId="508"/>
            <ac:graphicFrameMk id="12" creationId="{2F73523F-3D43-487B-A95A-5B97C5967275}"/>
          </ac:graphicFrameMkLst>
        </pc:graphicFrameChg>
        <pc:graphicFrameChg chg="add mod">
          <ac:chgData name="Vu Phan" userId="73e9e9bd-e36e-465d-a473-d5808a927cc8" providerId="ADAL" clId="{96ED60DF-7B42-4B20-9479-C5F1538F5FD0}" dt="2022-02-14T19:03:00.849" v="1570" actId="1076"/>
          <ac:graphicFrameMkLst>
            <pc:docMk/>
            <pc:sldMk cId="1514517352" sldId="508"/>
            <ac:graphicFrameMk id="14" creationId="{BFCE7357-2CB2-4ADC-8A8A-917B315431F5}"/>
          </ac:graphicFrameMkLst>
        </pc:graphicFrameChg>
        <pc:graphicFrameChg chg="add del mod">
          <ac:chgData name="Vu Phan" userId="73e9e9bd-e36e-465d-a473-d5808a927cc8" providerId="ADAL" clId="{96ED60DF-7B42-4B20-9479-C5F1538F5FD0}" dt="2022-02-14T19:02:14.721" v="1562" actId="478"/>
          <ac:graphicFrameMkLst>
            <pc:docMk/>
            <pc:sldMk cId="1514517352" sldId="508"/>
            <ac:graphicFrameMk id="16" creationId="{0C213F67-2ED2-4D2A-8232-3428CB2EDE16}"/>
          </ac:graphicFrameMkLst>
        </pc:graphicFrameChg>
      </pc:sldChg>
      <pc:sldChg chg="addSp delSp modSp add mod">
        <pc:chgData name="Vu Phan" userId="73e9e9bd-e36e-465d-a473-d5808a927cc8" providerId="ADAL" clId="{96ED60DF-7B42-4B20-9479-C5F1538F5FD0}" dt="2022-02-14T19:07:58.617" v="1634" actId="6549"/>
        <pc:sldMkLst>
          <pc:docMk/>
          <pc:sldMk cId="3442741553" sldId="509"/>
        </pc:sldMkLst>
        <pc:spChg chg="mod">
          <ac:chgData name="Vu Phan" userId="73e9e9bd-e36e-465d-a473-d5808a927cc8" providerId="ADAL" clId="{96ED60DF-7B42-4B20-9479-C5F1538F5FD0}" dt="2022-02-14T18:50:22.178" v="814" actId="20577"/>
          <ac:spMkLst>
            <pc:docMk/>
            <pc:sldMk cId="3442741553" sldId="509"/>
            <ac:spMk id="15" creationId="{38CB10FE-6077-4642-A10A-9718E9D91FD9}"/>
          </ac:spMkLst>
        </pc:spChg>
        <pc:spChg chg="add mod">
          <ac:chgData name="Vu Phan" userId="73e9e9bd-e36e-465d-a473-d5808a927cc8" providerId="ADAL" clId="{96ED60DF-7B42-4B20-9479-C5F1538F5FD0}" dt="2022-02-14T19:07:58.617" v="1634" actId="6549"/>
          <ac:spMkLst>
            <pc:docMk/>
            <pc:sldMk cId="3442741553" sldId="509"/>
            <ac:spMk id="17" creationId="{481361A2-D237-449D-A81E-2A836D56AD87}"/>
          </ac:spMkLst>
        </pc:spChg>
        <pc:spChg chg="add mod">
          <ac:chgData name="Vu Phan" userId="73e9e9bd-e36e-465d-a473-d5808a927cc8" providerId="ADAL" clId="{96ED60DF-7B42-4B20-9479-C5F1538F5FD0}" dt="2022-02-14T19:07:27.032" v="1623" actId="1076"/>
          <ac:spMkLst>
            <pc:docMk/>
            <pc:sldMk cId="3442741553" sldId="509"/>
            <ac:spMk id="18" creationId="{DCFD8A13-A40A-4F1C-BF8C-1D8EF2129397}"/>
          </ac:spMkLst>
        </pc:spChg>
        <pc:spChg chg="add mod">
          <ac:chgData name="Vu Phan" userId="73e9e9bd-e36e-465d-a473-d5808a927cc8" providerId="ADAL" clId="{96ED60DF-7B42-4B20-9479-C5F1538F5FD0}" dt="2022-02-14T19:07:29.601" v="1625" actId="1076"/>
          <ac:spMkLst>
            <pc:docMk/>
            <pc:sldMk cId="3442741553" sldId="509"/>
            <ac:spMk id="19" creationId="{26D047F3-D8D8-4D87-911F-0A5E9EE52030}"/>
          </ac:spMkLst>
        </pc:spChg>
        <pc:spChg chg="add mod">
          <ac:chgData name="Vu Phan" userId="73e9e9bd-e36e-465d-a473-d5808a927cc8" providerId="ADAL" clId="{96ED60DF-7B42-4B20-9479-C5F1538F5FD0}" dt="2022-02-14T19:07:34.934" v="1630" actId="1038"/>
          <ac:spMkLst>
            <pc:docMk/>
            <pc:sldMk cId="3442741553" sldId="509"/>
            <ac:spMk id="20" creationId="{C6481673-1CC6-4355-BBA5-07AB0A3C0F53}"/>
          </ac:spMkLst>
        </pc:spChg>
        <pc:spChg chg="add mod">
          <ac:chgData name="Vu Phan" userId="73e9e9bd-e36e-465d-a473-d5808a927cc8" providerId="ADAL" clId="{96ED60DF-7B42-4B20-9479-C5F1538F5FD0}" dt="2022-02-14T19:07:39.272" v="1632" actId="1076"/>
          <ac:spMkLst>
            <pc:docMk/>
            <pc:sldMk cId="3442741553" sldId="509"/>
            <ac:spMk id="21" creationId="{A7D0B0F6-4E4E-4C68-A127-0665C0215455}"/>
          </ac:spMkLst>
        </pc:spChg>
        <pc:graphicFrameChg chg="add mod">
          <ac:chgData name="Vu Phan" userId="73e9e9bd-e36e-465d-a473-d5808a927cc8" providerId="ADAL" clId="{96ED60DF-7B42-4B20-9479-C5F1538F5FD0}" dt="2022-02-14T19:06:00.925" v="1592" actId="1076"/>
          <ac:graphicFrameMkLst>
            <pc:docMk/>
            <pc:sldMk cId="3442741553" sldId="509"/>
            <ac:graphicFrameMk id="8" creationId="{004622EA-AB89-42E2-A789-10A3CF26E2F5}"/>
          </ac:graphicFrameMkLst>
        </pc:graphicFrameChg>
        <pc:graphicFrameChg chg="add mod">
          <ac:chgData name="Vu Phan" userId="73e9e9bd-e36e-465d-a473-d5808a927cc8" providerId="ADAL" clId="{96ED60DF-7B42-4B20-9479-C5F1538F5FD0}" dt="2022-02-14T19:06:05.616" v="1593" actId="1076"/>
          <ac:graphicFrameMkLst>
            <pc:docMk/>
            <pc:sldMk cId="3442741553" sldId="509"/>
            <ac:graphicFrameMk id="9" creationId="{DDF20E04-521A-44D8-971A-56D2E7F13779}"/>
          </ac:graphicFrameMkLst>
        </pc:graphicFrameChg>
        <pc:graphicFrameChg chg="add mod">
          <ac:chgData name="Vu Phan" userId="73e9e9bd-e36e-465d-a473-d5808a927cc8" providerId="ADAL" clId="{96ED60DF-7B42-4B20-9479-C5F1538F5FD0}" dt="2022-02-14T19:06:00.925" v="1592" actId="1076"/>
          <ac:graphicFrameMkLst>
            <pc:docMk/>
            <pc:sldMk cId="3442741553" sldId="509"/>
            <ac:graphicFrameMk id="10" creationId="{462168E4-A6AC-481D-AC9D-84F96FC9B0EF}"/>
          </ac:graphicFrameMkLst>
        </pc:graphicFrameChg>
        <pc:graphicFrameChg chg="add mod">
          <ac:chgData name="Vu Phan" userId="73e9e9bd-e36e-465d-a473-d5808a927cc8" providerId="ADAL" clId="{96ED60DF-7B42-4B20-9479-C5F1538F5FD0}" dt="2022-02-14T19:06:10.555" v="1594" actId="1076"/>
          <ac:graphicFrameMkLst>
            <pc:docMk/>
            <pc:sldMk cId="3442741553" sldId="509"/>
            <ac:graphicFrameMk id="11" creationId="{D5BD4552-BA32-4DCD-BE5C-C2B137559153}"/>
          </ac:graphicFrameMkLst>
        </pc:graphicFrameChg>
        <pc:graphicFrameChg chg="add mod">
          <ac:chgData name="Vu Phan" userId="73e9e9bd-e36e-465d-a473-d5808a927cc8" providerId="ADAL" clId="{96ED60DF-7B42-4B20-9479-C5F1538F5FD0}" dt="2022-02-14T19:06:00.925" v="1592" actId="1076"/>
          <ac:graphicFrameMkLst>
            <pc:docMk/>
            <pc:sldMk cId="3442741553" sldId="509"/>
            <ac:graphicFrameMk id="12" creationId="{C6AFA82C-55E8-4DB0-8C3E-13D2B82DDB0A}"/>
          </ac:graphicFrameMkLst>
        </pc:graphicFrameChg>
        <pc:graphicFrameChg chg="add mod">
          <ac:chgData name="Vu Phan" userId="73e9e9bd-e36e-465d-a473-d5808a927cc8" providerId="ADAL" clId="{96ED60DF-7B42-4B20-9479-C5F1538F5FD0}" dt="2022-02-14T19:06:14.152" v="1595" actId="1076"/>
          <ac:graphicFrameMkLst>
            <pc:docMk/>
            <pc:sldMk cId="3442741553" sldId="509"/>
            <ac:graphicFrameMk id="14" creationId="{2D806015-5F5C-48E9-9AD3-69105E8E9E67}"/>
          </ac:graphicFrameMkLst>
        </pc:graphicFrameChg>
        <pc:graphicFrameChg chg="add del mod">
          <ac:chgData name="Vu Phan" userId="73e9e9bd-e36e-465d-a473-d5808a927cc8" providerId="ADAL" clId="{96ED60DF-7B42-4B20-9479-C5F1538F5FD0}" dt="2022-02-14T19:05:41.873" v="1587" actId="478"/>
          <ac:graphicFrameMkLst>
            <pc:docMk/>
            <pc:sldMk cId="3442741553" sldId="509"/>
            <ac:graphicFrameMk id="16" creationId="{CCEB3C0C-439C-4003-9B57-8243C8857B8F}"/>
          </ac:graphicFrameMkLst>
        </pc:graphicFrameChg>
      </pc:sldChg>
      <pc:sldChg chg="addSp modSp add mod">
        <pc:chgData name="Vu Phan" userId="73e9e9bd-e36e-465d-a473-d5808a927cc8" providerId="ADAL" clId="{96ED60DF-7B42-4B20-9479-C5F1538F5FD0}" dt="2022-02-14T19:09:36.477" v="1648" actId="20577"/>
        <pc:sldMkLst>
          <pc:docMk/>
          <pc:sldMk cId="1645000898" sldId="510"/>
        </pc:sldMkLst>
        <pc:spChg chg="add mod">
          <ac:chgData name="Vu Phan" userId="73e9e9bd-e36e-465d-a473-d5808a927cc8" providerId="ADAL" clId="{96ED60DF-7B42-4B20-9479-C5F1538F5FD0}" dt="2022-02-14T19:08:38.389" v="1643" actId="1076"/>
          <ac:spMkLst>
            <pc:docMk/>
            <pc:sldMk cId="1645000898" sldId="510"/>
            <ac:spMk id="10" creationId="{BBFCB00C-E1D7-4F8B-A1A6-BB875504D630}"/>
          </ac:spMkLst>
        </pc:spChg>
        <pc:spChg chg="add mod">
          <ac:chgData name="Vu Phan" userId="73e9e9bd-e36e-465d-a473-d5808a927cc8" providerId="ADAL" clId="{96ED60DF-7B42-4B20-9479-C5F1538F5FD0}" dt="2022-02-14T19:08:41.909" v="1645" actId="1076"/>
          <ac:spMkLst>
            <pc:docMk/>
            <pc:sldMk cId="1645000898" sldId="510"/>
            <ac:spMk id="11" creationId="{76AD062C-9E5A-463D-89C1-0FB95F3BCF41}"/>
          </ac:spMkLst>
        </pc:spChg>
        <pc:spChg chg="add mod">
          <ac:chgData name="Vu Phan" userId="73e9e9bd-e36e-465d-a473-d5808a927cc8" providerId="ADAL" clId="{96ED60DF-7B42-4B20-9479-C5F1538F5FD0}" dt="2022-02-14T19:09:36.477" v="1648" actId="20577"/>
          <ac:spMkLst>
            <pc:docMk/>
            <pc:sldMk cId="1645000898" sldId="510"/>
            <ac:spMk id="12" creationId="{6C0849AC-B00C-4DFB-B994-E986EF0C32ED}"/>
          </ac:spMkLst>
        </pc:spChg>
        <pc:spChg chg="mod">
          <ac:chgData name="Vu Phan" userId="73e9e9bd-e36e-465d-a473-d5808a927cc8" providerId="ADAL" clId="{96ED60DF-7B42-4B20-9479-C5F1538F5FD0}" dt="2022-02-14T18:50:24.494" v="815" actId="20577"/>
          <ac:spMkLst>
            <pc:docMk/>
            <pc:sldMk cId="1645000898" sldId="510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6ED60DF-7B42-4B20-9479-C5F1538F5FD0}" dt="2022-02-14T19:08:20.869" v="1641" actId="1076"/>
          <ac:graphicFrameMkLst>
            <pc:docMk/>
            <pc:sldMk cId="1645000898" sldId="510"/>
            <ac:graphicFrameMk id="8" creationId="{D230044B-C906-472F-B84D-1B3133B8ABE6}"/>
          </ac:graphicFrameMkLst>
        </pc:graphicFrameChg>
        <pc:graphicFrameChg chg="add mod">
          <ac:chgData name="Vu Phan" userId="73e9e9bd-e36e-465d-a473-d5808a927cc8" providerId="ADAL" clId="{96ED60DF-7B42-4B20-9479-C5F1538F5FD0}" dt="2022-02-14T19:08:20.869" v="1641" actId="1076"/>
          <ac:graphicFrameMkLst>
            <pc:docMk/>
            <pc:sldMk cId="1645000898" sldId="510"/>
            <ac:graphicFrameMk id="9" creationId="{4B95DF05-2DC6-4A05-AA89-A591E6C92295}"/>
          </ac:graphicFrameMkLst>
        </pc:graphicFrameChg>
      </pc:sldChg>
      <pc:sldChg chg="modSp add del mod">
        <pc:chgData name="Vu Phan" userId="73e9e9bd-e36e-465d-a473-d5808a927cc8" providerId="ADAL" clId="{96ED60DF-7B42-4B20-9479-C5F1538F5FD0}" dt="2022-02-14T21:00:44.655" v="2869" actId="47"/>
        <pc:sldMkLst>
          <pc:docMk/>
          <pc:sldMk cId="1144417080" sldId="511"/>
        </pc:sldMkLst>
        <pc:spChg chg="mod">
          <ac:chgData name="Vu Phan" userId="73e9e9bd-e36e-465d-a473-d5808a927cc8" providerId="ADAL" clId="{96ED60DF-7B42-4B20-9479-C5F1538F5FD0}" dt="2022-02-14T18:50:26.602" v="816" actId="20577"/>
          <ac:spMkLst>
            <pc:docMk/>
            <pc:sldMk cId="1144417080" sldId="511"/>
            <ac:spMk id="15" creationId="{38CB10FE-6077-4642-A10A-9718E9D91FD9}"/>
          </ac:spMkLst>
        </pc:spChg>
      </pc:sldChg>
      <pc:sldChg chg="addSp delSp modSp add mod">
        <pc:chgData name="Vu Phan" userId="73e9e9bd-e36e-465d-a473-d5808a927cc8" providerId="ADAL" clId="{96ED60DF-7B42-4B20-9479-C5F1538F5FD0}" dt="2022-02-14T20:39:30.454" v="2799" actId="27918"/>
        <pc:sldMkLst>
          <pc:docMk/>
          <pc:sldMk cId="3011182791" sldId="512"/>
        </pc:sldMkLst>
        <pc:spChg chg="mod">
          <ac:chgData name="Vu Phan" userId="73e9e9bd-e36e-465d-a473-d5808a927cc8" providerId="ADAL" clId="{96ED60DF-7B42-4B20-9479-C5F1538F5FD0}" dt="2022-02-14T19:10:21.102" v="1663" actId="207"/>
          <ac:spMkLst>
            <pc:docMk/>
            <pc:sldMk cId="3011182791" sldId="512"/>
            <ac:spMk id="13" creationId="{7A1FF475-BFB0-4EB1-BBBD-F088565A9AFE}"/>
          </ac:spMkLst>
        </pc:spChg>
        <pc:spChg chg="mod">
          <ac:chgData name="Vu Phan" userId="73e9e9bd-e36e-465d-a473-d5808a927cc8" providerId="ADAL" clId="{96ED60DF-7B42-4B20-9479-C5F1538F5FD0}" dt="2022-02-14T19:10:09.454" v="1650" actId="20577"/>
          <ac:spMkLst>
            <pc:docMk/>
            <pc:sldMk cId="3011182791" sldId="512"/>
            <ac:spMk id="15" creationId="{38CB10FE-6077-4642-A10A-9718E9D91FD9}"/>
          </ac:spMkLst>
        </pc:spChg>
        <pc:spChg chg="del">
          <ac:chgData name="Vu Phan" userId="73e9e9bd-e36e-465d-a473-d5808a927cc8" providerId="ADAL" clId="{96ED60DF-7B42-4B20-9479-C5F1538F5FD0}" dt="2022-02-14T19:10:11.282" v="1651" actId="478"/>
          <ac:spMkLst>
            <pc:docMk/>
            <pc:sldMk cId="3011182791" sldId="512"/>
            <ac:spMk id="16" creationId="{D8449D89-D2C2-4B2F-B083-CBC4E3E9AD69}"/>
          </ac:spMkLst>
        </pc:spChg>
        <pc:graphicFrameChg chg="del">
          <ac:chgData name="Vu Phan" userId="73e9e9bd-e36e-465d-a473-d5808a927cc8" providerId="ADAL" clId="{96ED60DF-7B42-4B20-9479-C5F1538F5FD0}" dt="2022-02-14T19:10:13.983" v="1652" actId="478"/>
          <ac:graphicFrameMkLst>
            <pc:docMk/>
            <pc:sldMk cId="3011182791" sldId="512"/>
            <ac:graphicFrameMk id="8" creationId="{F184F14A-88B0-47AC-A7F9-AEC4D553162C}"/>
          </ac:graphicFrameMkLst>
        </pc:graphicFrameChg>
        <pc:graphicFrameChg chg="del">
          <ac:chgData name="Vu Phan" userId="73e9e9bd-e36e-465d-a473-d5808a927cc8" providerId="ADAL" clId="{96ED60DF-7B42-4B20-9479-C5F1538F5FD0}" dt="2022-02-14T19:10:13.983" v="1652" actId="478"/>
          <ac:graphicFrameMkLst>
            <pc:docMk/>
            <pc:sldMk cId="3011182791" sldId="512"/>
            <ac:graphicFrameMk id="9" creationId="{5313D965-8E4B-434A-A7EF-9338A8C72D15}"/>
          </ac:graphicFrameMkLst>
        </pc:graphicFrameChg>
        <pc:graphicFrameChg chg="del">
          <ac:chgData name="Vu Phan" userId="73e9e9bd-e36e-465d-a473-d5808a927cc8" providerId="ADAL" clId="{96ED60DF-7B42-4B20-9479-C5F1538F5FD0}" dt="2022-02-14T19:10:13.983" v="1652" actId="478"/>
          <ac:graphicFrameMkLst>
            <pc:docMk/>
            <pc:sldMk cId="3011182791" sldId="512"/>
            <ac:graphicFrameMk id="10" creationId="{B1379955-4724-44C4-A1F6-9EA8E0B55A19}"/>
          </ac:graphicFrameMkLst>
        </pc:graphicFrameChg>
        <pc:graphicFrameChg chg="del">
          <ac:chgData name="Vu Phan" userId="73e9e9bd-e36e-465d-a473-d5808a927cc8" providerId="ADAL" clId="{96ED60DF-7B42-4B20-9479-C5F1538F5FD0}" dt="2022-02-14T19:10:13.983" v="1652" actId="478"/>
          <ac:graphicFrameMkLst>
            <pc:docMk/>
            <pc:sldMk cId="3011182791" sldId="512"/>
            <ac:graphicFrameMk id="11" creationId="{CC5D37E9-CFFD-4911-AB81-521931B83A3A}"/>
          </ac:graphicFrameMkLst>
        </pc:graphicFrameChg>
        <pc:graphicFrameChg chg="del">
          <ac:chgData name="Vu Phan" userId="73e9e9bd-e36e-465d-a473-d5808a927cc8" providerId="ADAL" clId="{96ED60DF-7B42-4B20-9479-C5F1538F5FD0}" dt="2022-02-14T19:10:13.983" v="1652" actId="478"/>
          <ac:graphicFrameMkLst>
            <pc:docMk/>
            <pc:sldMk cId="3011182791" sldId="512"/>
            <ac:graphicFrameMk id="12" creationId="{2F73523F-3D43-487B-A95A-5B97C5967275}"/>
          </ac:graphicFrameMkLst>
        </pc:graphicFrameChg>
        <pc:graphicFrameChg chg="del">
          <ac:chgData name="Vu Phan" userId="73e9e9bd-e36e-465d-a473-d5808a927cc8" providerId="ADAL" clId="{96ED60DF-7B42-4B20-9479-C5F1538F5FD0}" dt="2022-02-14T19:10:13.983" v="1652" actId="478"/>
          <ac:graphicFrameMkLst>
            <pc:docMk/>
            <pc:sldMk cId="3011182791" sldId="512"/>
            <ac:graphicFrameMk id="14" creationId="{BFCE7357-2CB2-4ADC-8A8A-917B315431F5}"/>
          </ac:graphicFrameMkLst>
        </pc:graphicFrameChg>
        <pc:graphicFrameChg chg="add mod">
          <ac:chgData name="Vu Phan" userId="73e9e9bd-e36e-465d-a473-d5808a927cc8" providerId="ADAL" clId="{96ED60DF-7B42-4B20-9479-C5F1538F5FD0}" dt="2022-02-14T20:37:07.289" v="2757" actId="1076"/>
          <ac:graphicFrameMkLst>
            <pc:docMk/>
            <pc:sldMk cId="3011182791" sldId="512"/>
            <ac:graphicFrameMk id="17" creationId="{E656FF68-36F9-4FDB-9D7D-CEC0A427166E}"/>
          </ac:graphicFrameMkLst>
        </pc:graphicFrameChg>
        <pc:graphicFrameChg chg="add mod">
          <ac:chgData name="Vu Phan" userId="73e9e9bd-e36e-465d-a473-d5808a927cc8" providerId="ADAL" clId="{96ED60DF-7B42-4B20-9479-C5F1538F5FD0}" dt="2022-02-14T20:37:07.289" v="2757" actId="1076"/>
          <ac:graphicFrameMkLst>
            <pc:docMk/>
            <pc:sldMk cId="3011182791" sldId="512"/>
            <ac:graphicFrameMk id="18" creationId="{28F91184-2F77-45D4-8D86-1809D768B57E}"/>
          </ac:graphicFrameMkLst>
        </pc:graphicFrameChg>
        <pc:graphicFrameChg chg="add mod">
          <ac:chgData name="Vu Phan" userId="73e9e9bd-e36e-465d-a473-d5808a927cc8" providerId="ADAL" clId="{96ED60DF-7B42-4B20-9479-C5F1538F5FD0}" dt="2022-02-14T20:37:07.289" v="2757" actId="1076"/>
          <ac:graphicFrameMkLst>
            <pc:docMk/>
            <pc:sldMk cId="3011182791" sldId="512"/>
            <ac:graphicFrameMk id="19" creationId="{A4FCB796-05DF-4760-A523-A8DCEEA1B234}"/>
          </ac:graphicFrameMkLst>
        </pc:graphicFrameChg>
      </pc:sldChg>
      <pc:sldChg chg="addSp modSp add mod">
        <pc:chgData name="Vu Phan" userId="73e9e9bd-e36e-465d-a473-d5808a927cc8" providerId="ADAL" clId="{96ED60DF-7B42-4B20-9479-C5F1538F5FD0}" dt="2022-02-14T20:39:30.563" v="2811" actId="27918"/>
        <pc:sldMkLst>
          <pc:docMk/>
          <pc:sldMk cId="3588654436" sldId="513"/>
        </pc:sldMkLst>
        <pc:spChg chg="add mod">
          <ac:chgData name="Vu Phan" userId="73e9e9bd-e36e-465d-a473-d5808a927cc8" providerId="ADAL" clId="{96ED60DF-7B42-4B20-9479-C5F1538F5FD0}" dt="2022-02-14T20:38:45.198" v="2790" actId="20577"/>
          <ac:spMkLst>
            <pc:docMk/>
            <pc:sldMk cId="3588654436" sldId="513"/>
            <ac:spMk id="11" creationId="{52DE8CD9-9832-4749-A1C5-6F154741D5D3}"/>
          </ac:spMkLst>
        </pc:spChg>
        <pc:spChg chg="mod">
          <ac:chgData name="Vu Phan" userId="73e9e9bd-e36e-465d-a473-d5808a927cc8" providerId="ADAL" clId="{96ED60DF-7B42-4B20-9479-C5F1538F5FD0}" dt="2022-02-14T19:10:49.574" v="1727" actId="20577"/>
          <ac:spMkLst>
            <pc:docMk/>
            <pc:sldMk cId="3588654436" sldId="513"/>
            <ac:spMk id="13" creationId="{7A1FF475-BFB0-4EB1-BBBD-F088565A9AFE}"/>
          </ac:spMkLst>
        </pc:spChg>
        <pc:graphicFrameChg chg="add mod">
          <ac:chgData name="Vu Phan" userId="73e9e9bd-e36e-465d-a473-d5808a927cc8" providerId="ADAL" clId="{96ED60DF-7B42-4B20-9479-C5F1538F5FD0}" dt="2022-02-14T20:38:03.777" v="2766" actId="1076"/>
          <ac:graphicFrameMkLst>
            <pc:docMk/>
            <pc:sldMk cId="3588654436" sldId="513"/>
            <ac:graphicFrameMk id="8" creationId="{26C71D97-72A1-4414-985E-FF677F3966AF}"/>
          </ac:graphicFrameMkLst>
        </pc:graphicFrameChg>
        <pc:graphicFrameChg chg="add mod">
          <ac:chgData name="Vu Phan" userId="73e9e9bd-e36e-465d-a473-d5808a927cc8" providerId="ADAL" clId="{96ED60DF-7B42-4B20-9479-C5F1538F5FD0}" dt="2022-02-14T20:38:09.017" v="2767" actId="1076"/>
          <ac:graphicFrameMkLst>
            <pc:docMk/>
            <pc:sldMk cId="3588654436" sldId="513"/>
            <ac:graphicFrameMk id="9" creationId="{EB7965E0-8AB5-45DB-AFA1-CE272445C933}"/>
          </ac:graphicFrameMkLst>
        </pc:graphicFrameChg>
        <pc:graphicFrameChg chg="add mod">
          <ac:chgData name="Vu Phan" userId="73e9e9bd-e36e-465d-a473-d5808a927cc8" providerId="ADAL" clId="{96ED60DF-7B42-4B20-9479-C5F1538F5FD0}" dt="2022-02-14T20:38:01.834" v="2765" actId="14100"/>
          <ac:graphicFrameMkLst>
            <pc:docMk/>
            <pc:sldMk cId="3588654436" sldId="513"/>
            <ac:graphicFrameMk id="10" creationId="{9D77361D-B2AE-437E-B3A7-E4EC59657A15}"/>
          </ac:graphicFrameMkLst>
        </pc:graphicFrameChg>
      </pc:sldChg>
      <pc:sldChg chg="addSp modSp add mod">
        <pc:chgData name="Vu Phan" userId="73e9e9bd-e36e-465d-a473-d5808a927cc8" providerId="ADAL" clId="{96ED60DF-7B42-4B20-9479-C5F1538F5FD0}" dt="2022-02-14T20:39:30.586" v="2813" actId="27918"/>
        <pc:sldMkLst>
          <pc:docMk/>
          <pc:sldMk cId="269839467" sldId="514"/>
        </pc:sldMkLst>
        <pc:spChg chg="mod">
          <ac:chgData name="Vu Phan" userId="73e9e9bd-e36e-465d-a473-d5808a927cc8" providerId="ADAL" clId="{96ED60DF-7B42-4B20-9479-C5F1538F5FD0}" dt="2022-02-14T19:11:03.469" v="1760" actId="20577"/>
          <ac:spMkLst>
            <pc:docMk/>
            <pc:sldMk cId="269839467" sldId="514"/>
            <ac:spMk id="13" creationId="{7A1FF475-BFB0-4EB1-BBBD-F088565A9AFE}"/>
          </ac:spMkLst>
        </pc:spChg>
        <pc:graphicFrameChg chg="add mod">
          <ac:chgData name="Vu Phan" userId="73e9e9bd-e36e-465d-a473-d5808a927cc8" providerId="ADAL" clId="{96ED60DF-7B42-4B20-9479-C5F1538F5FD0}" dt="2022-02-14T20:38:58.794" v="2792" actId="1076"/>
          <ac:graphicFrameMkLst>
            <pc:docMk/>
            <pc:sldMk cId="269839467" sldId="514"/>
            <ac:graphicFrameMk id="8" creationId="{F57DE78D-13A3-4DDB-AF83-6D78A5D77830}"/>
          </ac:graphicFrameMkLst>
        </pc:graphicFrameChg>
      </pc:sldChg>
      <pc:sldChg chg="addSp modSp add mod">
        <pc:chgData name="Vu Phan" userId="73e9e9bd-e36e-465d-a473-d5808a927cc8" providerId="ADAL" clId="{96ED60DF-7B42-4B20-9479-C5F1538F5FD0}" dt="2022-02-14T20:54:42.824" v="2854" actId="27918"/>
        <pc:sldMkLst>
          <pc:docMk/>
          <pc:sldMk cId="2511087346" sldId="515"/>
        </pc:sldMkLst>
        <pc:spChg chg="mod">
          <ac:chgData name="Vu Phan" userId="73e9e9bd-e36e-465d-a473-d5808a927cc8" providerId="ADAL" clId="{96ED60DF-7B42-4B20-9479-C5F1538F5FD0}" dt="2022-02-14T19:11:13.445" v="1762" actId="20577"/>
          <ac:spMkLst>
            <pc:docMk/>
            <pc:sldMk cId="2511087346" sldId="515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6ED60DF-7B42-4B20-9479-C5F1538F5FD0}" dt="2022-02-14T20:50:24.746" v="2822" actId="1076"/>
          <ac:graphicFrameMkLst>
            <pc:docMk/>
            <pc:sldMk cId="2511087346" sldId="515"/>
            <ac:graphicFrameMk id="8" creationId="{E656FF68-36F9-4FDB-9D7D-CEC0A427166E}"/>
          </ac:graphicFrameMkLst>
        </pc:graphicFrameChg>
        <pc:graphicFrameChg chg="add mod">
          <ac:chgData name="Vu Phan" userId="73e9e9bd-e36e-465d-a473-d5808a927cc8" providerId="ADAL" clId="{96ED60DF-7B42-4B20-9479-C5F1538F5FD0}" dt="2022-02-14T20:50:24.746" v="2822" actId="1076"/>
          <ac:graphicFrameMkLst>
            <pc:docMk/>
            <pc:sldMk cId="2511087346" sldId="515"/>
            <ac:graphicFrameMk id="9" creationId="{28F91184-2F77-45D4-8D86-1809D768B57E}"/>
          </ac:graphicFrameMkLst>
        </pc:graphicFrameChg>
        <pc:graphicFrameChg chg="add mod">
          <ac:chgData name="Vu Phan" userId="73e9e9bd-e36e-465d-a473-d5808a927cc8" providerId="ADAL" clId="{96ED60DF-7B42-4B20-9479-C5F1538F5FD0}" dt="2022-02-14T20:50:24.746" v="2822" actId="1076"/>
          <ac:graphicFrameMkLst>
            <pc:docMk/>
            <pc:sldMk cId="2511087346" sldId="515"/>
            <ac:graphicFrameMk id="10" creationId="{A4FCB796-05DF-4760-A523-A8DCEEA1B234}"/>
          </ac:graphicFrameMkLst>
        </pc:graphicFrameChg>
      </pc:sldChg>
      <pc:sldChg chg="addSp modSp add mod">
        <pc:chgData name="Vu Phan" userId="73e9e9bd-e36e-465d-a473-d5808a927cc8" providerId="ADAL" clId="{96ED60DF-7B42-4B20-9479-C5F1538F5FD0}" dt="2022-02-14T20:54:42.879" v="2866" actId="27918"/>
        <pc:sldMkLst>
          <pc:docMk/>
          <pc:sldMk cId="2498598130" sldId="516"/>
        </pc:sldMkLst>
        <pc:spChg chg="add mod">
          <ac:chgData name="Vu Phan" userId="73e9e9bd-e36e-465d-a473-d5808a927cc8" providerId="ADAL" clId="{96ED60DF-7B42-4B20-9479-C5F1538F5FD0}" dt="2022-02-14T20:51:29.994" v="2841" actId="14100"/>
          <ac:spMkLst>
            <pc:docMk/>
            <pc:sldMk cId="2498598130" sldId="516"/>
            <ac:spMk id="11" creationId="{F9D5BCE7-0F2A-4B9A-A42A-B8178D1A11CF}"/>
          </ac:spMkLst>
        </pc:spChg>
        <pc:spChg chg="mod">
          <ac:chgData name="Vu Phan" userId="73e9e9bd-e36e-465d-a473-d5808a927cc8" providerId="ADAL" clId="{96ED60DF-7B42-4B20-9479-C5F1538F5FD0}" dt="2022-02-14T19:11:15.554" v="1763" actId="20577"/>
          <ac:spMkLst>
            <pc:docMk/>
            <pc:sldMk cId="2498598130" sldId="516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6ED60DF-7B42-4B20-9479-C5F1538F5FD0}" dt="2022-02-14T20:50:46.291" v="2826" actId="1076"/>
          <ac:graphicFrameMkLst>
            <pc:docMk/>
            <pc:sldMk cId="2498598130" sldId="516"/>
            <ac:graphicFrameMk id="8" creationId="{26C71D97-72A1-4414-985E-FF677F3966AF}"/>
          </ac:graphicFrameMkLst>
        </pc:graphicFrameChg>
        <pc:graphicFrameChg chg="add mod">
          <ac:chgData name="Vu Phan" userId="73e9e9bd-e36e-465d-a473-d5808a927cc8" providerId="ADAL" clId="{96ED60DF-7B42-4B20-9479-C5F1538F5FD0}" dt="2022-02-14T20:50:49.195" v="2827" actId="1076"/>
          <ac:graphicFrameMkLst>
            <pc:docMk/>
            <pc:sldMk cId="2498598130" sldId="516"/>
            <ac:graphicFrameMk id="9" creationId="{EB7965E0-8AB5-45DB-AFA1-CE272445C933}"/>
          </ac:graphicFrameMkLst>
        </pc:graphicFrameChg>
        <pc:graphicFrameChg chg="add mod">
          <ac:chgData name="Vu Phan" userId="73e9e9bd-e36e-465d-a473-d5808a927cc8" providerId="ADAL" clId="{96ED60DF-7B42-4B20-9479-C5F1538F5FD0}" dt="2022-02-14T20:50:52.706" v="2828" actId="1076"/>
          <ac:graphicFrameMkLst>
            <pc:docMk/>
            <pc:sldMk cId="2498598130" sldId="516"/>
            <ac:graphicFrameMk id="10" creationId="{9D77361D-B2AE-437E-B3A7-E4EC59657A15}"/>
          </ac:graphicFrameMkLst>
        </pc:graphicFrameChg>
      </pc:sldChg>
      <pc:sldChg chg="addSp modSp add mod">
        <pc:chgData name="Vu Phan" userId="73e9e9bd-e36e-465d-a473-d5808a927cc8" providerId="ADAL" clId="{96ED60DF-7B42-4B20-9479-C5F1538F5FD0}" dt="2022-02-14T20:54:42.893" v="2868" actId="27918"/>
        <pc:sldMkLst>
          <pc:docMk/>
          <pc:sldMk cId="4145358629" sldId="517"/>
        </pc:sldMkLst>
        <pc:spChg chg="add mod">
          <ac:chgData name="Vu Phan" userId="73e9e9bd-e36e-465d-a473-d5808a927cc8" providerId="ADAL" clId="{96ED60DF-7B42-4B20-9479-C5F1538F5FD0}" dt="2022-02-14T20:51:38.098" v="2847" actId="20577"/>
          <ac:spMkLst>
            <pc:docMk/>
            <pc:sldMk cId="4145358629" sldId="517"/>
            <ac:spMk id="9" creationId="{24EC1F1E-44B3-4EBB-B878-4F7867F57649}"/>
          </ac:spMkLst>
        </pc:spChg>
        <pc:spChg chg="mod">
          <ac:chgData name="Vu Phan" userId="73e9e9bd-e36e-465d-a473-d5808a927cc8" providerId="ADAL" clId="{96ED60DF-7B42-4B20-9479-C5F1538F5FD0}" dt="2022-02-14T19:11:17.302" v="1764" actId="20577"/>
          <ac:spMkLst>
            <pc:docMk/>
            <pc:sldMk cId="4145358629" sldId="517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6ED60DF-7B42-4B20-9479-C5F1538F5FD0}" dt="2022-02-14T20:51:04.714" v="2830" actId="1076"/>
          <ac:graphicFrameMkLst>
            <pc:docMk/>
            <pc:sldMk cId="4145358629" sldId="517"/>
            <ac:graphicFrameMk id="8" creationId="{F57DE78D-13A3-4DDB-AF83-6D78A5D77830}"/>
          </ac:graphicFrameMkLst>
        </pc:graphicFrameChg>
      </pc:sldChg>
      <pc:sldChg chg="addSp delSp modSp add mod">
        <pc:chgData name="Vu Phan" userId="73e9e9bd-e36e-465d-a473-d5808a927cc8" providerId="ADAL" clId="{96ED60DF-7B42-4B20-9479-C5F1538F5FD0}" dt="2022-02-14T20:09:27.480" v="1980" actId="1076"/>
        <pc:sldMkLst>
          <pc:docMk/>
          <pc:sldMk cId="2683304263" sldId="518"/>
        </pc:sldMkLst>
        <pc:spChg chg="mod">
          <ac:chgData name="Vu Phan" userId="73e9e9bd-e36e-465d-a473-d5808a927cc8" providerId="ADAL" clId="{96ED60DF-7B42-4B20-9479-C5F1538F5FD0}" dt="2022-02-14T20:06:59.868" v="1857" actId="20577"/>
          <ac:spMkLst>
            <pc:docMk/>
            <pc:sldMk cId="2683304263" sldId="518"/>
            <ac:spMk id="9" creationId="{3149F4C6-D5E1-4484-91D8-ED4180E5845C}"/>
          </ac:spMkLst>
        </pc:spChg>
        <pc:graphicFrameChg chg="add mod">
          <ac:chgData name="Vu Phan" userId="73e9e9bd-e36e-465d-a473-d5808a927cc8" providerId="ADAL" clId="{96ED60DF-7B42-4B20-9479-C5F1538F5FD0}" dt="2022-02-14T20:09:18.994" v="1978" actId="1036"/>
          <ac:graphicFrameMkLst>
            <pc:docMk/>
            <pc:sldMk cId="2683304263" sldId="518"/>
            <ac:graphicFrameMk id="10" creationId="{4FF8F793-D8EA-4D51-895F-3C071187B7C2}"/>
          </ac:graphicFrameMkLst>
        </pc:graphicFrameChg>
        <pc:graphicFrameChg chg="del">
          <ac:chgData name="Vu Phan" userId="73e9e9bd-e36e-465d-a473-d5808a927cc8" providerId="ADAL" clId="{96ED60DF-7B42-4B20-9479-C5F1538F5FD0}" dt="2022-02-14T20:06:56.979" v="1854" actId="478"/>
          <ac:graphicFrameMkLst>
            <pc:docMk/>
            <pc:sldMk cId="2683304263" sldId="518"/>
            <ac:graphicFrameMk id="11" creationId="{3F70F6DE-649A-4F08-BF40-629509E2E799}"/>
          </ac:graphicFrameMkLst>
        </pc:graphicFrameChg>
        <pc:graphicFrameChg chg="del">
          <ac:chgData name="Vu Phan" userId="73e9e9bd-e36e-465d-a473-d5808a927cc8" providerId="ADAL" clId="{96ED60DF-7B42-4B20-9479-C5F1538F5FD0}" dt="2022-02-14T20:06:57.542" v="1855" actId="478"/>
          <ac:graphicFrameMkLst>
            <pc:docMk/>
            <pc:sldMk cId="2683304263" sldId="518"/>
            <ac:graphicFrameMk id="12" creationId="{BB7E284B-ACB3-4316-9424-3347A59D9848}"/>
          </ac:graphicFrameMkLst>
        </pc:graphicFrameChg>
        <pc:graphicFrameChg chg="add mod">
          <ac:chgData name="Vu Phan" userId="73e9e9bd-e36e-465d-a473-d5808a927cc8" providerId="ADAL" clId="{96ED60DF-7B42-4B20-9479-C5F1538F5FD0}" dt="2022-02-14T20:09:27.480" v="1980" actId="1076"/>
          <ac:graphicFrameMkLst>
            <pc:docMk/>
            <pc:sldMk cId="2683304263" sldId="518"/>
            <ac:graphicFrameMk id="13" creationId="{67DE7078-E17F-4AB7-A07C-75B72AE38B4F}"/>
          </ac:graphicFrameMkLst>
        </pc:graphicFrameChg>
      </pc:sldChg>
      <pc:sldChg chg="add del">
        <pc:chgData name="Vu Phan" userId="73e9e9bd-e36e-465d-a473-d5808a927cc8" providerId="ADAL" clId="{96ED60DF-7B42-4B20-9479-C5F1538F5FD0}" dt="2022-02-14T19:12:44.205" v="1803" actId="47"/>
        <pc:sldMkLst>
          <pc:docMk/>
          <pc:sldMk cId="3175826065" sldId="518"/>
        </pc:sldMkLst>
      </pc:sldChg>
      <pc:sldChg chg="addSp modSp add mod">
        <pc:chgData name="Vu Phan" userId="73e9e9bd-e36e-465d-a473-d5808a927cc8" providerId="ADAL" clId="{96ED60DF-7B42-4B20-9479-C5F1538F5FD0}" dt="2022-02-14T20:10:46.585" v="1986" actId="1076"/>
        <pc:sldMkLst>
          <pc:docMk/>
          <pc:sldMk cId="3541058267" sldId="519"/>
        </pc:sldMkLst>
        <pc:spChg chg="mod">
          <ac:chgData name="Vu Phan" userId="73e9e9bd-e36e-465d-a473-d5808a927cc8" providerId="ADAL" clId="{96ED60DF-7B42-4B20-9479-C5F1538F5FD0}" dt="2022-02-14T20:07:06.918" v="1860" actId="20577"/>
          <ac:spMkLst>
            <pc:docMk/>
            <pc:sldMk cId="3541058267" sldId="519"/>
            <ac:spMk id="9" creationId="{3149F4C6-D5E1-4484-91D8-ED4180E5845C}"/>
          </ac:spMkLst>
        </pc:spChg>
        <pc:graphicFrameChg chg="add mod">
          <ac:chgData name="Vu Phan" userId="73e9e9bd-e36e-465d-a473-d5808a927cc8" providerId="ADAL" clId="{96ED60DF-7B42-4B20-9479-C5F1538F5FD0}" dt="2022-02-14T20:10:39.629" v="1983" actId="1076"/>
          <ac:graphicFrameMkLst>
            <pc:docMk/>
            <pc:sldMk cId="3541058267" sldId="519"/>
            <ac:graphicFrameMk id="8" creationId="{78D18CFD-87DC-402A-8F39-8E30D1E03C12}"/>
          </ac:graphicFrameMkLst>
        </pc:graphicFrameChg>
        <pc:graphicFrameChg chg="add mod">
          <ac:chgData name="Vu Phan" userId="73e9e9bd-e36e-465d-a473-d5808a927cc8" providerId="ADAL" clId="{96ED60DF-7B42-4B20-9479-C5F1538F5FD0}" dt="2022-02-14T20:10:46.585" v="1986" actId="1076"/>
          <ac:graphicFrameMkLst>
            <pc:docMk/>
            <pc:sldMk cId="3541058267" sldId="519"/>
            <ac:graphicFrameMk id="10" creationId="{1FDF703B-AABE-4FC5-AFF8-101AB9D9A2DD}"/>
          </ac:graphicFrameMkLst>
        </pc:graphicFrameChg>
      </pc:sldChg>
      <pc:sldChg chg="addSp modSp add mod">
        <pc:chgData name="Vu Phan" userId="73e9e9bd-e36e-465d-a473-d5808a927cc8" providerId="ADAL" clId="{96ED60DF-7B42-4B20-9479-C5F1538F5FD0}" dt="2022-02-14T20:23:41.465" v="2683" actId="33524"/>
        <pc:sldMkLst>
          <pc:docMk/>
          <pc:sldMk cId="22497935" sldId="520"/>
        </pc:sldMkLst>
        <pc:spChg chg="mod">
          <ac:chgData name="Vu Phan" userId="73e9e9bd-e36e-465d-a473-d5808a927cc8" providerId="ADAL" clId="{96ED60DF-7B42-4B20-9479-C5F1538F5FD0}" dt="2022-02-14T20:07:25.417" v="1890" actId="20577"/>
          <ac:spMkLst>
            <pc:docMk/>
            <pc:sldMk cId="22497935" sldId="520"/>
            <ac:spMk id="9" creationId="{3149F4C6-D5E1-4484-91D8-ED4180E5845C}"/>
          </ac:spMkLst>
        </pc:spChg>
        <pc:spChg chg="add mod">
          <ac:chgData name="Vu Phan" userId="73e9e9bd-e36e-465d-a473-d5808a927cc8" providerId="ADAL" clId="{96ED60DF-7B42-4B20-9479-C5F1538F5FD0}" dt="2022-02-14T20:22:11.415" v="2501" actId="1582"/>
          <ac:spMkLst>
            <pc:docMk/>
            <pc:sldMk cId="22497935" sldId="520"/>
            <ac:spMk id="10" creationId="{9853235D-8B16-4F3D-B3FB-D847153007FF}"/>
          </ac:spMkLst>
        </pc:spChg>
        <pc:spChg chg="add mod">
          <ac:chgData name="Vu Phan" userId="73e9e9bd-e36e-465d-a473-d5808a927cc8" providerId="ADAL" clId="{96ED60DF-7B42-4B20-9479-C5F1538F5FD0}" dt="2022-02-14T20:23:41.465" v="2683" actId="33524"/>
          <ac:spMkLst>
            <pc:docMk/>
            <pc:sldMk cId="22497935" sldId="520"/>
            <ac:spMk id="11" creationId="{ED955571-6F52-43F8-8B79-19B478FBDE32}"/>
          </ac:spMkLst>
        </pc:spChg>
        <pc:graphicFrameChg chg="add mod">
          <ac:chgData name="Vu Phan" userId="73e9e9bd-e36e-465d-a473-d5808a927cc8" providerId="ADAL" clId="{96ED60DF-7B42-4B20-9479-C5F1538F5FD0}" dt="2022-02-14T20:11:41.763" v="1995" actId="1036"/>
          <ac:graphicFrameMkLst>
            <pc:docMk/>
            <pc:sldMk cId="22497935" sldId="520"/>
            <ac:graphicFrameMk id="8" creationId="{EE95DF23-9547-4799-B0D3-75ED9EE534D4}"/>
          </ac:graphicFrameMkLst>
        </pc:graphicFrameChg>
        <pc:cxnChg chg="add mod">
          <ac:chgData name="Vu Phan" userId="73e9e9bd-e36e-465d-a473-d5808a927cc8" providerId="ADAL" clId="{96ED60DF-7B42-4B20-9479-C5F1538F5FD0}" dt="2022-02-14T20:11:58.444" v="1999" actId="693"/>
          <ac:cxnSpMkLst>
            <pc:docMk/>
            <pc:sldMk cId="22497935" sldId="520"/>
            <ac:cxnSpMk id="5" creationId="{21ABB027-4CEE-4B76-A9AB-07DBDC5D4F45}"/>
          </ac:cxnSpMkLst>
        </pc:cxnChg>
      </pc:sldChg>
      <pc:sldChg chg="addSp modSp add mod">
        <pc:chgData name="Vu Phan" userId="73e9e9bd-e36e-465d-a473-d5808a927cc8" providerId="ADAL" clId="{96ED60DF-7B42-4B20-9479-C5F1538F5FD0}" dt="2022-02-14T20:12:45.953" v="2018" actId="1076"/>
        <pc:sldMkLst>
          <pc:docMk/>
          <pc:sldMk cId="2348203592" sldId="521"/>
        </pc:sldMkLst>
        <pc:spChg chg="mod">
          <ac:chgData name="Vu Phan" userId="73e9e9bd-e36e-465d-a473-d5808a927cc8" providerId="ADAL" clId="{96ED60DF-7B42-4B20-9479-C5F1538F5FD0}" dt="2022-02-14T20:07:35.272" v="1912" actId="20577"/>
          <ac:spMkLst>
            <pc:docMk/>
            <pc:sldMk cId="2348203592" sldId="521"/>
            <ac:spMk id="9" creationId="{3149F4C6-D5E1-4484-91D8-ED4180E5845C}"/>
          </ac:spMkLst>
        </pc:spChg>
        <pc:graphicFrameChg chg="add mod">
          <ac:chgData name="Vu Phan" userId="73e9e9bd-e36e-465d-a473-d5808a927cc8" providerId="ADAL" clId="{96ED60DF-7B42-4B20-9479-C5F1538F5FD0}" dt="2022-02-14T20:12:42.623" v="2015" actId="1036"/>
          <ac:graphicFrameMkLst>
            <pc:docMk/>
            <pc:sldMk cId="2348203592" sldId="521"/>
            <ac:graphicFrameMk id="8" creationId="{5459E897-7C55-4531-992D-126730B906DC}"/>
          </ac:graphicFrameMkLst>
        </pc:graphicFrameChg>
        <pc:graphicFrameChg chg="add mod">
          <ac:chgData name="Vu Phan" userId="73e9e9bd-e36e-465d-a473-d5808a927cc8" providerId="ADAL" clId="{96ED60DF-7B42-4B20-9479-C5F1538F5FD0}" dt="2022-02-14T20:12:45.953" v="2018" actId="1076"/>
          <ac:graphicFrameMkLst>
            <pc:docMk/>
            <pc:sldMk cId="2348203592" sldId="521"/>
            <ac:graphicFrameMk id="10" creationId="{88CD722F-ACB5-487E-86B3-0AD461492D82}"/>
          </ac:graphicFrameMkLst>
        </pc:graphicFrameChg>
      </pc:sldChg>
      <pc:sldChg chg="addSp delSp modSp add mod">
        <pc:chgData name="Vu Phan" userId="73e9e9bd-e36e-465d-a473-d5808a927cc8" providerId="ADAL" clId="{96ED60DF-7B42-4B20-9479-C5F1538F5FD0}" dt="2022-02-14T20:13:41.193" v="2024" actId="1076"/>
        <pc:sldMkLst>
          <pc:docMk/>
          <pc:sldMk cId="652265840" sldId="522"/>
        </pc:sldMkLst>
        <pc:spChg chg="mod">
          <ac:chgData name="Vu Phan" userId="73e9e9bd-e36e-465d-a473-d5808a927cc8" providerId="ADAL" clId="{96ED60DF-7B42-4B20-9479-C5F1538F5FD0}" dt="2022-02-14T20:08:02.473" v="1927" actId="14100"/>
          <ac:spMkLst>
            <pc:docMk/>
            <pc:sldMk cId="652265840" sldId="522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6ED60DF-7B42-4B20-9479-C5F1538F5FD0}" dt="2022-02-14T20:13:33.785" v="2021" actId="1076"/>
          <ac:graphicFrameMkLst>
            <pc:docMk/>
            <pc:sldMk cId="652265840" sldId="522"/>
            <ac:graphicFrameMk id="10" creationId="{3F70F6DE-649A-4F08-BF40-629509E2E799}"/>
          </ac:graphicFrameMkLst>
        </pc:graphicFrameChg>
        <pc:graphicFrameChg chg="del">
          <ac:chgData name="Vu Phan" userId="73e9e9bd-e36e-465d-a473-d5808a927cc8" providerId="ADAL" clId="{96ED60DF-7B42-4B20-9479-C5F1538F5FD0}" dt="2022-02-14T20:07:56.323" v="1925" actId="478"/>
          <ac:graphicFrameMkLst>
            <pc:docMk/>
            <pc:sldMk cId="652265840" sldId="522"/>
            <ac:graphicFrameMk id="11" creationId="{3F70F6DE-649A-4F08-BF40-629509E2E799}"/>
          </ac:graphicFrameMkLst>
        </pc:graphicFrameChg>
        <pc:graphicFrameChg chg="del">
          <ac:chgData name="Vu Phan" userId="73e9e9bd-e36e-465d-a473-d5808a927cc8" providerId="ADAL" clId="{96ED60DF-7B42-4B20-9479-C5F1538F5FD0}" dt="2022-02-14T20:07:58.340" v="1926" actId="478"/>
          <ac:graphicFrameMkLst>
            <pc:docMk/>
            <pc:sldMk cId="652265840" sldId="522"/>
            <ac:graphicFrameMk id="12" creationId="{BB7E284B-ACB3-4316-9424-3347A59D9848}"/>
          </ac:graphicFrameMkLst>
        </pc:graphicFrameChg>
        <pc:graphicFrameChg chg="add mod">
          <ac:chgData name="Vu Phan" userId="73e9e9bd-e36e-465d-a473-d5808a927cc8" providerId="ADAL" clId="{96ED60DF-7B42-4B20-9479-C5F1538F5FD0}" dt="2022-02-14T20:13:41.193" v="2024" actId="1076"/>
          <ac:graphicFrameMkLst>
            <pc:docMk/>
            <pc:sldMk cId="652265840" sldId="522"/>
            <ac:graphicFrameMk id="13" creationId="{BB7E284B-ACB3-4316-9424-3347A59D9848}"/>
          </ac:graphicFrameMkLst>
        </pc:graphicFrameChg>
      </pc:sldChg>
      <pc:sldChg chg="addSp delSp modSp add mod">
        <pc:chgData name="Vu Phan" userId="73e9e9bd-e36e-465d-a473-d5808a927cc8" providerId="ADAL" clId="{96ED60DF-7B42-4B20-9479-C5F1538F5FD0}" dt="2022-02-14T20:13:56.272" v="2030" actId="1076"/>
        <pc:sldMkLst>
          <pc:docMk/>
          <pc:sldMk cId="1189810296" sldId="523"/>
        </pc:sldMkLst>
        <pc:spChg chg="add mod">
          <ac:chgData name="Vu Phan" userId="73e9e9bd-e36e-465d-a473-d5808a927cc8" providerId="ADAL" clId="{96ED60DF-7B42-4B20-9479-C5F1538F5FD0}" dt="2022-02-14T20:08:06.313" v="1929"/>
          <ac:spMkLst>
            <pc:docMk/>
            <pc:sldMk cId="1189810296" sldId="523"/>
            <ac:spMk id="8" creationId="{420D2397-797B-4FB7-9BC6-9AAD217EA37B}"/>
          </ac:spMkLst>
        </pc:spChg>
        <pc:spChg chg="del">
          <ac:chgData name="Vu Phan" userId="73e9e9bd-e36e-465d-a473-d5808a927cc8" providerId="ADAL" clId="{96ED60DF-7B42-4B20-9479-C5F1538F5FD0}" dt="2022-02-14T20:08:05.481" v="1928" actId="478"/>
          <ac:spMkLst>
            <pc:docMk/>
            <pc:sldMk cId="1189810296" sldId="523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6ED60DF-7B42-4B20-9479-C5F1538F5FD0}" dt="2022-02-14T20:13:49.769" v="2027" actId="1076"/>
          <ac:graphicFrameMkLst>
            <pc:docMk/>
            <pc:sldMk cId="1189810296" sldId="523"/>
            <ac:graphicFrameMk id="10" creationId="{4FF8F793-D8EA-4D51-895F-3C071187B7C2}"/>
          </ac:graphicFrameMkLst>
        </pc:graphicFrameChg>
        <pc:graphicFrameChg chg="add mod">
          <ac:chgData name="Vu Phan" userId="73e9e9bd-e36e-465d-a473-d5808a927cc8" providerId="ADAL" clId="{96ED60DF-7B42-4B20-9479-C5F1538F5FD0}" dt="2022-02-14T20:13:56.272" v="2030" actId="1076"/>
          <ac:graphicFrameMkLst>
            <pc:docMk/>
            <pc:sldMk cId="1189810296" sldId="523"/>
            <ac:graphicFrameMk id="11" creationId="{67DE7078-E17F-4AB7-A07C-75B72AE38B4F}"/>
          </ac:graphicFrameMkLst>
        </pc:graphicFrameChg>
      </pc:sldChg>
      <pc:sldChg chg="addSp delSp modSp add mod">
        <pc:chgData name="Vu Phan" userId="73e9e9bd-e36e-465d-a473-d5808a927cc8" providerId="ADAL" clId="{96ED60DF-7B42-4B20-9479-C5F1538F5FD0}" dt="2022-02-14T20:14:12.911" v="2036" actId="1076"/>
        <pc:sldMkLst>
          <pc:docMk/>
          <pc:sldMk cId="363743898" sldId="524"/>
        </pc:sldMkLst>
        <pc:spChg chg="add mod">
          <ac:chgData name="Vu Phan" userId="73e9e9bd-e36e-465d-a473-d5808a927cc8" providerId="ADAL" clId="{96ED60DF-7B42-4B20-9479-C5F1538F5FD0}" dt="2022-02-14T20:08:09.530" v="1931"/>
          <ac:spMkLst>
            <pc:docMk/>
            <pc:sldMk cId="363743898" sldId="524"/>
            <ac:spMk id="8" creationId="{7242FC1B-7C1B-42C7-8940-6B970CD47454}"/>
          </ac:spMkLst>
        </pc:spChg>
        <pc:spChg chg="del">
          <ac:chgData name="Vu Phan" userId="73e9e9bd-e36e-465d-a473-d5808a927cc8" providerId="ADAL" clId="{96ED60DF-7B42-4B20-9479-C5F1538F5FD0}" dt="2022-02-14T20:08:08.752" v="1930" actId="478"/>
          <ac:spMkLst>
            <pc:docMk/>
            <pc:sldMk cId="363743898" sldId="524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6ED60DF-7B42-4B20-9479-C5F1538F5FD0}" dt="2022-02-14T20:14:07.465" v="2033" actId="1076"/>
          <ac:graphicFrameMkLst>
            <pc:docMk/>
            <pc:sldMk cId="363743898" sldId="524"/>
            <ac:graphicFrameMk id="10" creationId="{78D18CFD-87DC-402A-8F39-8E30D1E03C12}"/>
          </ac:graphicFrameMkLst>
        </pc:graphicFrameChg>
        <pc:graphicFrameChg chg="add mod">
          <ac:chgData name="Vu Phan" userId="73e9e9bd-e36e-465d-a473-d5808a927cc8" providerId="ADAL" clId="{96ED60DF-7B42-4B20-9479-C5F1538F5FD0}" dt="2022-02-14T20:14:12.911" v="2036" actId="1076"/>
          <ac:graphicFrameMkLst>
            <pc:docMk/>
            <pc:sldMk cId="363743898" sldId="524"/>
            <ac:graphicFrameMk id="11" creationId="{1FDF703B-AABE-4FC5-AFF8-101AB9D9A2DD}"/>
          </ac:graphicFrameMkLst>
        </pc:graphicFrameChg>
      </pc:sldChg>
      <pc:sldChg chg="addSp delSp modSp add mod">
        <pc:chgData name="Vu Phan" userId="73e9e9bd-e36e-465d-a473-d5808a927cc8" providerId="ADAL" clId="{96ED60DF-7B42-4B20-9479-C5F1538F5FD0}" dt="2022-02-14T20:24:31.193" v="2725" actId="6549"/>
        <pc:sldMkLst>
          <pc:docMk/>
          <pc:sldMk cId="2859538512" sldId="525"/>
        </pc:sldMkLst>
        <pc:spChg chg="add mod">
          <ac:chgData name="Vu Phan" userId="73e9e9bd-e36e-465d-a473-d5808a927cc8" providerId="ADAL" clId="{96ED60DF-7B42-4B20-9479-C5F1538F5FD0}" dt="2022-02-14T20:08:12.877" v="1933"/>
          <ac:spMkLst>
            <pc:docMk/>
            <pc:sldMk cId="2859538512" sldId="525"/>
            <ac:spMk id="8" creationId="{C676FFB0-7D3A-4495-9FEB-0DCCB881C705}"/>
          </ac:spMkLst>
        </pc:spChg>
        <pc:spChg chg="add mod">
          <ac:chgData name="Vu Phan" userId="73e9e9bd-e36e-465d-a473-d5808a927cc8" providerId="ADAL" clId="{96ED60DF-7B42-4B20-9479-C5F1538F5FD0}" dt="2022-02-14T20:24:02.985" v="2687" actId="14100"/>
          <ac:spMkLst>
            <pc:docMk/>
            <pc:sldMk cId="2859538512" sldId="525"/>
            <ac:spMk id="12" creationId="{6F58FC9F-8E76-4C88-98DA-AABDA10F2DD4}"/>
          </ac:spMkLst>
        </pc:spChg>
        <pc:spChg chg="add mod">
          <ac:chgData name="Vu Phan" userId="73e9e9bd-e36e-465d-a473-d5808a927cc8" providerId="ADAL" clId="{96ED60DF-7B42-4B20-9479-C5F1538F5FD0}" dt="2022-02-14T20:24:31.193" v="2725" actId="6549"/>
          <ac:spMkLst>
            <pc:docMk/>
            <pc:sldMk cId="2859538512" sldId="525"/>
            <ac:spMk id="13" creationId="{249458AF-6337-491E-B27C-0E5A44FD5479}"/>
          </ac:spMkLst>
        </pc:spChg>
        <pc:spChg chg="del">
          <ac:chgData name="Vu Phan" userId="73e9e9bd-e36e-465d-a473-d5808a927cc8" providerId="ADAL" clId="{96ED60DF-7B42-4B20-9479-C5F1538F5FD0}" dt="2022-02-14T20:08:12.111" v="1932" actId="478"/>
          <ac:spMkLst>
            <pc:docMk/>
            <pc:sldMk cId="2859538512" sldId="525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6ED60DF-7B42-4B20-9479-C5F1538F5FD0}" dt="2022-02-14T20:23:59.142" v="2685"/>
          <ac:graphicFrameMkLst>
            <pc:docMk/>
            <pc:sldMk cId="2859538512" sldId="525"/>
            <ac:graphicFrameMk id="10" creationId="{EE95DF23-9547-4799-B0D3-75ED9EE534D4}"/>
          </ac:graphicFrameMkLst>
        </pc:graphicFrameChg>
        <pc:cxnChg chg="add mod">
          <ac:chgData name="Vu Phan" userId="73e9e9bd-e36e-465d-a473-d5808a927cc8" providerId="ADAL" clId="{96ED60DF-7B42-4B20-9479-C5F1538F5FD0}" dt="2022-02-14T20:14:29.279" v="2041"/>
          <ac:cxnSpMkLst>
            <pc:docMk/>
            <pc:sldMk cId="2859538512" sldId="525"/>
            <ac:cxnSpMk id="11" creationId="{2D9924E0-8AC7-48E0-9DB8-55F4248169B0}"/>
          </ac:cxnSpMkLst>
        </pc:cxnChg>
      </pc:sldChg>
      <pc:sldChg chg="addSp delSp modSp add mod">
        <pc:chgData name="Vu Phan" userId="73e9e9bd-e36e-465d-a473-d5808a927cc8" providerId="ADAL" clId="{96ED60DF-7B42-4B20-9479-C5F1538F5FD0}" dt="2022-02-14T20:15:31.413" v="2049" actId="1076"/>
        <pc:sldMkLst>
          <pc:docMk/>
          <pc:sldMk cId="3426519882" sldId="526"/>
        </pc:sldMkLst>
        <pc:spChg chg="add mod">
          <ac:chgData name="Vu Phan" userId="73e9e9bd-e36e-465d-a473-d5808a927cc8" providerId="ADAL" clId="{96ED60DF-7B42-4B20-9479-C5F1538F5FD0}" dt="2022-02-14T20:08:16.264" v="1935"/>
          <ac:spMkLst>
            <pc:docMk/>
            <pc:sldMk cId="3426519882" sldId="526"/>
            <ac:spMk id="8" creationId="{4D115A60-0DDA-40C0-9739-3140B3294AEF}"/>
          </ac:spMkLst>
        </pc:spChg>
        <pc:spChg chg="del">
          <ac:chgData name="Vu Phan" userId="73e9e9bd-e36e-465d-a473-d5808a927cc8" providerId="ADAL" clId="{96ED60DF-7B42-4B20-9479-C5F1538F5FD0}" dt="2022-02-14T20:08:15.481" v="1934" actId="478"/>
          <ac:spMkLst>
            <pc:docMk/>
            <pc:sldMk cId="3426519882" sldId="526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6ED60DF-7B42-4B20-9479-C5F1538F5FD0}" dt="2022-02-14T20:15:25.017" v="2046" actId="1076"/>
          <ac:graphicFrameMkLst>
            <pc:docMk/>
            <pc:sldMk cId="3426519882" sldId="526"/>
            <ac:graphicFrameMk id="10" creationId="{5459E897-7C55-4531-992D-126730B906DC}"/>
          </ac:graphicFrameMkLst>
        </pc:graphicFrameChg>
        <pc:graphicFrameChg chg="add mod">
          <ac:chgData name="Vu Phan" userId="73e9e9bd-e36e-465d-a473-d5808a927cc8" providerId="ADAL" clId="{96ED60DF-7B42-4B20-9479-C5F1538F5FD0}" dt="2022-02-14T20:15:31.413" v="2049" actId="1076"/>
          <ac:graphicFrameMkLst>
            <pc:docMk/>
            <pc:sldMk cId="3426519882" sldId="526"/>
            <ac:graphicFrameMk id="11" creationId="{88CD722F-ACB5-487E-86B3-0AD461492D82}"/>
          </ac:graphicFrameMkLst>
        </pc:graphicFrameChg>
      </pc:sldChg>
      <pc:sldChg chg="addSp modSp add mod">
        <pc:chgData name="Vu Phan" userId="73e9e9bd-e36e-465d-a473-d5808a927cc8" providerId="ADAL" clId="{96ED60DF-7B42-4B20-9479-C5F1538F5FD0}" dt="2022-02-14T20:15:58.785" v="2056" actId="1076"/>
        <pc:sldMkLst>
          <pc:docMk/>
          <pc:sldMk cId="4130129533" sldId="527"/>
        </pc:sldMkLst>
        <pc:spChg chg="mod">
          <ac:chgData name="Vu Phan" userId="73e9e9bd-e36e-465d-a473-d5808a927cc8" providerId="ADAL" clId="{96ED60DF-7B42-4B20-9479-C5F1538F5FD0}" dt="2022-02-14T20:08:39.252" v="1948" actId="14100"/>
          <ac:spMkLst>
            <pc:docMk/>
            <pc:sldMk cId="4130129533" sldId="527"/>
            <ac:spMk id="15" creationId="{38CB10FE-6077-4642-A10A-9718E9D91FD9}"/>
          </ac:spMkLst>
        </pc:spChg>
        <pc:graphicFrameChg chg="add mod">
          <ac:chgData name="Vu Phan" userId="73e9e9bd-e36e-465d-a473-d5808a927cc8" providerId="ADAL" clId="{96ED60DF-7B42-4B20-9479-C5F1538F5FD0}" dt="2022-02-14T20:15:52.197" v="2053" actId="1076"/>
          <ac:graphicFrameMkLst>
            <pc:docMk/>
            <pc:sldMk cId="4130129533" sldId="527"/>
            <ac:graphicFrameMk id="8" creationId="{3F70F6DE-649A-4F08-BF40-629509E2E799}"/>
          </ac:graphicFrameMkLst>
        </pc:graphicFrameChg>
        <pc:graphicFrameChg chg="add mod">
          <ac:chgData name="Vu Phan" userId="73e9e9bd-e36e-465d-a473-d5808a927cc8" providerId="ADAL" clId="{96ED60DF-7B42-4B20-9479-C5F1538F5FD0}" dt="2022-02-14T20:15:58.785" v="2056" actId="1076"/>
          <ac:graphicFrameMkLst>
            <pc:docMk/>
            <pc:sldMk cId="4130129533" sldId="527"/>
            <ac:graphicFrameMk id="10" creationId="{BB7E284B-ACB3-4316-9424-3347A59D9848}"/>
          </ac:graphicFrameMkLst>
        </pc:graphicFrameChg>
      </pc:sldChg>
      <pc:sldChg chg="addSp delSp modSp add mod">
        <pc:chgData name="Vu Phan" userId="73e9e9bd-e36e-465d-a473-d5808a927cc8" providerId="ADAL" clId="{96ED60DF-7B42-4B20-9479-C5F1538F5FD0}" dt="2022-02-14T20:16:25.753" v="2062" actId="1076"/>
        <pc:sldMkLst>
          <pc:docMk/>
          <pc:sldMk cId="3740049468" sldId="528"/>
        </pc:sldMkLst>
        <pc:spChg chg="del">
          <ac:chgData name="Vu Phan" userId="73e9e9bd-e36e-465d-a473-d5808a927cc8" providerId="ADAL" clId="{96ED60DF-7B42-4B20-9479-C5F1538F5FD0}" dt="2022-02-14T20:08:42.473" v="1949" actId="478"/>
          <ac:spMkLst>
            <pc:docMk/>
            <pc:sldMk cId="3740049468" sldId="528"/>
            <ac:spMk id="8" creationId="{420D2397-797B-4FB7-9BC6-9AAD217EA37B}"/>
          </ac:spMkLst>
        </pc:spChg>
        <pc:spChg chg="add mod">
          <ac:chgData name="Vu Phan" userId="73e9e9bd-e36e-465d-a473-d5808a927cc8" providerId="ADAL" clId="{96ED60DF-7B42-4B20-9479-C5F1538F5FD0}" dt="2022-02-14T20:08:43.337" v="1950"/>
          <ac:spMkLst>
            <pc:docMk/>
            <pc:sldMk cId="3740049468" sldId="528"/>
            <ac:spMk id="10" creationId="{4FCF8211-3F45-4D57-96C1-200D88A225F9}"/>
          </ac:spMkLst>
        </pc:spChg>
        <pc:graphicFrameChg chg="add mod">
          <ac:chgData name="Vu Phan" userId="73e9e9bd-e36e-465d-a473-d5808a927cc8" providerId="ADAL" clId="{96ED60DF-7B42-4B20-9479-C5F1538F5FD0}" dt="2022-02-14T20:16:19.905" v="2059" actId="1076"/>
          <ac:graphicFrameMkLst>
            <pc:docMk/>
            <pc:sldMk cId="3740049468" sldId="528"/>
            <ac:graphicFrameMk id="11" creationId="{4FF8F793-D8EA-4D51-895F-3C071187B7C2}"/>
          </ac:graphicFrameMkLst>
        </pc:graphicFrameChg>
        <pc:graphicFrameChg chg="add mod">
          <ac:chgData name="Vu Phan" userId="73e9e9bd-e36e-465d-a473-d5808a927cc8" providerId="ADAL" clId="{96ED60DF-7B42-4B20-9479-C5F1538F5FD0}" dt="2022-02-14T20:16:25.753" v="2062" actId="1076"/>
          <ac:graphicFrameMkLst>
            <pc:docMk/>
            <pc:sldMk cId="3740049468" sldId="528"/>
            <ac:graphicFrameMk id="12" creationId="{67DE7078-E17F-4AB7-A07C-75B72AE38B4F}"/>
          </ac:graphicFrameMkLst>
        </pc:graphicFrameChg>
      </pc:sldChg>
      <pc:sldChg chg="addSp delSp modSp add mod">
        <pc:chgData name="Vu Phan" userId="73e9e9bd-e36e-465d-a473-d5808a927cc8" providerId="ADAL" clId="{96ED60DF-7B42-4B20-9479-C5F1538F5FD0}" dt="2022-02-14T20:16:49.736" v="2068" actId="1076"/>
        <pc:sldMkLst>
          <pc:docMk/>
          <pc:sldMk cId="2695103281" sldId="529"/>
        </pc:sldMkLst>
        <pc:spChg chg="del">
          <ac:chgData name="Vu Phan" userId="73e9e9bd-e36e-465d-a473-d5808a927cc8" providerId="ADAL" clId="{96ED60DF-7B42-4B20-9479-C5F1538F5FD0}" dt="2022-02-14T20:08:45.269" v="1951" actId="478"/>
          <ac:spMkLst>
            <pc:docMk/>
            <pc:sldMk cId="2695103281" sldId="529"/>
            <ac:spMk id="8" creationId="{7242FC1B-7C1B-42C7-8940-6B970CD47454}"/>
          </ac:spMkLst>
        </pc:spChg>
        <pc:spChg chg="add mod">
          <ac:chgData name="Vu Phan" userId="73e9e9bd-e36e-465d-a473-d5808a927cc8" providerId="ADAL" clId="{96ED60DF-7B42-4B20-9479-C5F1538F5FD0}" dt="2022-02-14T20:08:46.220" v="1952"/>
          <ac:spMkLst>
            <pc:docMk/>
            <pc:sldMk cId="2695103281" sldId="529"/>
            <ac:spMk id="10" creationId="{CB100137-2349-41AC-86D1-58E2F0E6370E}"/>
          </ac:spMkLst>
        </pc:spChg>
        <pc:graphicFrameChg chg="add mod">
          <ac:chgData name="Vu Phan" userId="73e9e9bd-e36e-465d-a473-d5808a927cc8" providerId="ADAL" clId="{96ED60DF-7B42-4B20-9479-C5F1538F5FD0}" dt="2022-02-14T20:16:44" v="2065" actId="1076"/>
          <ac:graphicFrameMkLst>
            <pc:docMk/>
            <pc:sldMk cId="2695103281" sldId="529"/>
            <ac:graphicFrameMk id="11" creationId="{78D18CFD-87DC-402A-8F39-8E30D1E03C12}"/>
          </ac:graphicFrameMkLst>
        </pc:graphicFrameChg>
        <pc:graphicFrameChg chg="add mod">
          <ac:chgData name="Vu Phan" userId="73e9e9bd-e36e-465d-a473-d5808a927cc8" providerId="ADAL" clId="{96ED60DF-7B42-4B20-9479-C5F1538F5FD0}" dt="2022-02-14T20:16:49.736" v="2068" actId="1076"/>
          <ac:graphicFrameMkLst>
            <pc:docMk/>
            <pc:sldMk cId="2695103281" sldId="529"/>
            <ac:graphicFrameMk id="12" creationId="{1FDF703B-AABE-4FC5-AFF8-101AB9D9A2DD}"/>
          </ac:graphicFrameMkLst>
        </pc:graphicFrameChg>
      </pc:sldChg>
      <pc:sldChg chg="addSp delSp modSp add mod">
        <pc:chgData name="Vu Phan" userId="73e9e9bd-e36e-465d-a473-d5808a927cc8" providerId="ADAL" clId="{96ED60DF-7B42-4B20-9479-C5F1538F5FD0}" dt="2022-02-14T20:17:15.985" v="2083" actId="1035"/>
        <pc:sldMkLst>
          <pc:docMk/>
          <pc:sldMk cId="2564828081" sldId="530"/>
        </pc:sldMkLst>
        <pc:spChg chg="del">
          <ac:chgData name="Vu Phan" userId="73e9e9bd-e36e-465d-a473-d5808a927cc8" providerId="ADAL" clId="{96ED60DF-7B42-4B20-9479-C5F1538F5FD0}" dt="2022-02-14T20:08:48.179" v="1953" actId="478"/>
          <ac:spMkLst>
            <pc:docMk/>
            <pc:sldMk cId="2564828081" sldId="530"/>
            <ac:spMk id="8" creationId="{C676FFB0-7D3A-4495-9FEB-0DCCB881C705}"/>
          </ac:spMkLst>
        </pc:spChg>
        <pc:spChg chg="add mod">
          <ac:chgData name="Vu Phan" userId="73e9e9bd-e36e-465d-a473-d5808a927cc8" providerId="ADAL" clId="{96ED60DF-7B42-4B20-9479-C5F1538F5FD0}" dt="2022-02-14T20:08:48.952" v="1954"/>
          <ac:spMkLst>
            <pc:docMk/>
            <pc:sldMk cId="2564828081" sldId="530"/>
            <ac:spMk id="10" creationId="{E30B72CA-F154-4657-8E24-5BC3225B470D}"/>
          </ac:spMkLst>
        </pc:spChg>
        <pc:graphicFrameChg chg="add mod">
          <ac:chgData name="Vu Phan" userId="73e9e9bd-e36e-465d-a473-d5808a927cc8" providerId="ADAL" clId="{96ED60DF-7B42-4B20-9479-C5F1538F5FD0}" dt="2022-02-14T20:17:15.985" v="2083" actId="1035"/>
          <ac:graphicFrameMkLst>
            <pc:docMk/>
            <pc:sldMk cId="2564828081" sldId="530"/>
            <ac:graphicFrameMk id="11" creationId="{EE95DF23-9547-4799-B0D3-75ED9EE534D4}"/>
          </ac:graphicFrameMkLst>
        </pc:graphicFrameChg>
        <pc:cxnChg chg="add mod">
          <ac:chgData name="Vu Phan" userId="73e9e9bd-e36e-465d-a473-d5808a927cc8" providerId="ADAL" clId="{96ED60DF-7B42-4B20-9479-C5F1538F5FD0}" dt="2022-02-14T20:17:11.196" v="2076" actId="1076"/>
          <ac:cxnSpMkLst>
            <pc:docMk/>
            <pc:sldMk cId="2564828081" sldId="530"/>
            <ac:cxnSpMk id="12" creationId="{FAAABFBE-9FC0-4929-B060-FCB45CB8D3C2}"/>
          </ac:cxnSpMkLst>
        </pc:cxnChg>
      </pc:sldChg>
      <pc:sldChg chg="addSp delSp modSp add mod">
        <pc:chgData name="Vu Phan" userId="73e9e9bd-e36e-465d-a473-d5808a927cc8" providerId="ADAL" clId="{96ED60DF-7B42-4B20-9479-C5F1538F5FD0}" dt="2022-02-14T20:17:35.808" v="2089" actId="1076"/>
        <pc:sldMkLst>
          <pc:docMk/>
          <pc:sldMk cId="1069372973" sldId="531"/>
        </pc:sldMkLst>
        <pc:spChg chg="del">
          <ac:chgData name="Vu Phan" userId="73e9e9bd-e36e-465d-a473-d5808a927cc8" providerId="ADAL" clId="{96ED60DF-7B42-4B20-9479-C5F1538F5FD0}" dt="2022-02-14T20:08:51.362" v="1955" actId="478"/>
          <ac:spMkLst>
            <pc:docMk/>
            <pc:sldMk cId="1069372973" sldId="531"/>
            <ac:spMk id="8" creationId="{4D115A60-0DDA-40C0-9739-3140B3294AEF}"/>
          </ac:spMkLst>
        </pc:spChg>
        <pc:spChg chg="add mod">
          <ac:chgData name="Vu Phan" userId="73e9e9bd-e36e-465d-a473-d5808a927cc8" providerId="ADAL" clId="{96ED60DF-7B42-4B20-9479-C5F1538F5FD0}" dt="2022-02-14T20:08:52.323" v="1956"/>
          <ac:spMkLst>
            <pc:docMk/>
            <pc:sldMk cId="1069372973" sldId="531"/>
            <ac:spMk id="10" creationId="{FB17E705-9518-4142-AB88-544DF293B73E}"/>
          </ac:spMkLst>
        </pc:spChg>
        <pc:graphicFrameChg chg="add mod">
          <ac:chgData name="Vu Phan" userId="73e9e9bd-e36e-465d-a473-d5808a927cc8" providerId="ADAL" clId="{96ED60DF-7B42-4B20-9479-C5F1538F5FD0}" dt="2022-02-14T20:17:27.240" v="2086" actId="1076"/>
          <ac:graphicFrameMkLst>
            <pc:docMk/>
            <pc:sldMk cId="1069372973" sldId="531"/>
            <ac:graphicFrameMk id="11" creationId="{5459E897-7C55-4531-992D-126730B906DC}"/>
          </ac:graphicFrameMkLst>
        </pc:graphicFrameChg>
        <pc:graphicFrameChg chg="add mod">
          <ac:chgData name="Vu Phan" userId="73e9e9bd-e36e-465d-a473-d5808a927cc8" providerId="ADAL" clId="{96ED60DF-7B42-4B20-9479-C5F1538F5FD0}" dt="2022-02-14T20:17:35.808" v="2089" actId="1076"/>
          <ac:graphicFrameMkLst>
            <pc:docMk/>
            <pc:sldMk cId="1069372973" sldId="531"/>
            <ac:graphicFrameMk id="12" creationId="{88CD722F-ACB5-487E-86B3-0AD461492D82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D4F42-B2A3-408D-864E-7A9E907E5159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9880B-2853-447E-ACA0-30A457346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784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A0843-1401-4FC4-94FF-3E03FA19AA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DFBCB7-9095-4CA8-8157-BE08E8C40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FA49E-CF70-41EC-808C-B308673FD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3DA0-4516-486C-8FEB-956CE40BB3C8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28ECB-BAA0-4B3C-8E26-5C13ED594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48E36-56A0-4DE2-AFC7-83698431C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C41230"/>
                </a:solidFill>
              </a:rPr>
              <a:t>Slide</a:t>
            </a:r>
            <a:r>
              <a:rPr lang="en-US" dirty="0"/>
              <a:t> </a:t>
            </a:r>
            <a:fld id="{1D9F6D9B-CB2D-40FE-B76D-73BB9DD3FDF7}" type="slidenum">
              <a:rPr lang="en-US" smtClean="0"/>
              <a:pPr/>
              <a:t>‹#›</a:t>
            </a:fld>
            <a:r>
              <a:rPr lang="en-US" dirty="0"/>
              <a:t> of 6</a:t>
            </a:r>
          </a:p>
        </p:txBody>
      </p:sp>
    </p:spTree>
    <p:extLst>
      <p:ext uri="{BB962C8B-B14F-4D97-AF65-F5344CB8AC3E}">
        <p14:creationId xmlns:p14="http://schemas.microsoft.com/office/powerpoint/2010/main" val="3883113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12A53-E2BC-498D-8B0E-3F9916422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FF1E69-051F-4C53-B8CB-D10E9403C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12A21-1575-43DA-A349-5749862DA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3DA0-4516-486C-8FEB-956CE40BB3C8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A8DCB-9AED-4595-8AA6-3B8485FB4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1544D-541A-4BFC-81A4-3C55B444D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F6D9B-CB2D-40FE-B76D-73BB9DD3F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678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E0DE2B-32E8-467A-BD1C-1C6142E2CC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663B1-0F6C-48A9-9DCE-F0701F5564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D231E-1D84-4A90-A89A-114EEF121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3DA0-4516-486C-8FEB-956CE40BB3C8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94D06-9062-4936-837F-5820782B5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E5516-DE0E-4274-AECC-222039526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F6D9B-CB2D-40FE-B76D-73BB9DD3F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548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CCC82-81AA-4B56-8225-773B5C47E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07418-0C0A-4E16-B2D9-0C640E4C8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C0A25B-0AD8-43E9-BDF8-54FC67122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C41230"/>
                </a:solidFill>
              </a:rPr>
              <a:t>Slide</a:t>
            </a:r>
            <a:r>
              <a:rPr lang="en-US" dirty="0"/>
              <a:t> </a:t>
            </a:r>
            <a:fld id="{1D9F6D9B-CB2D-40FE-B76D-73BB9DD3FDF7}" type="slidenum">
              <a:rPr lang="en-US" smtClean="0"/>
              <a:pPr/>
              <a:t>‹#›</a:t>
            </a:fld>
            <a:r>
              <a:rPr lang="en-US" dirty="0"/>
              <a:t> of 6</a:t>
            </a:r>
          </a:p>
        </p:txBody>
      </p:sp>
    </p:spTree>
    <p:extLst>
      <p:ext uri="{BB962C8B-B14F-4D97-AF65-F5344CB8AC3E}">
        <p14:creationId xmlns:p14="http://schemas.microsoft.com/office/powerpoint/2010/main" val="940578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ACD21-80F3-4B9B-8BF4-040D0A1B7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AA263F-DBDF-4B6B-AD30-DD6AF99FE5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04703-C81D-45A0-8FF5-56E3141BC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3DA0-4516-486C-8FEB-956CE40BB3C8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C5CE1-B38D-4F1D-9C09-2E0BD6D76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1033A-1761-400E-ABA2-8F26A9D5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F6D9B-CB2D-40FE-B76D-73BB9DD3F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799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61A80-BDC2-4825-ABAB-BE1537804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039A5-5FD9-4E30-8FD0-5EF0979F9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C43AA3-8046-4CA8-B8AB-AE29422573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626DC-84F0-45D7-8237-57088D053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3DA0-4516-486C-8FEB-956CE40BB3C8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2B540-F072-4024-9614-F42C277A3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0A41A3-D8FB-4466-AB9E-441AC6584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F6D9B-CB2D-40FE-B76D-73BB9DD3F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533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1A38F-DA80-432D-ACF9-CE631A613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16B33-6B27-46EB-B031-28F8E4979B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266821-638D-46C0-A7C0-60A082D9B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E78638-F781-45E4-8DD3-528EDE91ED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B99CE9-9051-495F-BD55-EC6B9595A2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CDB8C7-E23F-46E2-9648-96B8C010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3DA0-4516-486C-8FEB-956CE40BB3C8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98B4DE-40DA-49AA-AC82-4E72BA99F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80B58A-E385-4114-B590-F97057841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F6D9B-CB2D-40FE-B76D-73BB9DD3F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75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BC5E8-CD2C-4A82-A088-8C72D3BFD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9D122A-78DE-4E33-A309-C07BACF4C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3DA0-4516-486C-8FEB-956CE40BB3C8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E0DCA6-4D72-4B5A-B988-1E5D393A2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63D091-0DA3-404D-A1B2-7311B6524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F6D9B-CB2D-40FE-B76D-73BB9DD3F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091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D17601-CC35-4B8E-BDCA-CFF35FB54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3DA0-4516-486C-8FEB-956CE40BB3C8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8C28A1-E7D2-4F02-9FC5-FCADD8AC7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7A8AA0-1306-47F2-BAD4-14FD6A787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F6D9B-CB2D-40FE-B76D-73BB9DD3F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98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A0E0A-C4ED-4565-B2F5-C457EE85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EBD09-F211-4257-9BF9-E6A5284D5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8A489D-556E-42ED-8CB2-0C78FFC511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B8C45-97E8-445D-BB59-1DBEAEAE8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3DA0-4516-486C-8FEB-956CE40BB3C8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0197A-7988-41CB-B114-A078705C6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6E6C1E-41CE-4CE5-A3C5-57F3E1D7C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F6D9B-CB2D-40FE-B76D-73BB9DD3F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498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CE79-04DC-4DF2-BF9C-A104EE1AB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397B20-F675-4638-89A8-437063BA34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0C0F98-F915-405E-9792-6BCD5546D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8E79DB-55F1-48F7-B627-15985C38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3DA0-4516-486C-8FEB-956CE40BB3C8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33B4D3-684C-40FA-97BE-6E14A8808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D3E61-2CF7-4837-8A8B-20AC003F0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F6D9B-CB2D-40FE-B76D-73BB9DD3F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41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C96931-92DC-4C47-858A-B4697F61A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4AD03F-88FF-4D6F-9E74-02ABC262D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50176-CE23-4957-B9E9-C312DA415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93DA0-4516-486C-8FEB-956CE40BB3C8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1D706-9DD8-4E2E-AAFC-1E67704E36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EC634-7EE3-4BFB-88B7-7360CF5ED3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9F6D9B-CB2D-40FE-B76D-73BB9DD3F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461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video" Target="../media/media5.mp4"/><Relationship Id="rId13" Type="http://schemas.openxmlformats.org/officeDocument/2006/relationships/image" Target="../media/image4.png"/><Relationship Id="rId3" Type="http://schemas.microsoft.com/office/2007/relationships/media" Target="../media/media3.mp4"/><Relationship Id="rId7" Type="http://schemas.microsoft.com/office/2007/relationships/media" Target="../media/media5.mp4"/><Relationship Id="rId12" Type="http://schemas.openxmlformats.org/officeDocument/2006/relationships/image" Target="../media/image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11" Type="http://schemas.openxmlformats.org/officeDocument/2006/relationships/hyperlink" Target="https://emojiguide.com/objects/mobile-phone/" TargetMode="External"/><Relationship Id="rId5" Type="http://schemas.microsoft.com/office/2007/relationships/media" Target="../media/media4.mp4"/><Relationship Id="rId10" Type="http://schemas.openxmlformats.org/officeDocument/2006/relationships/image" Target="../media/image2.png"/><Relationship Id="rId4" Type="http://schemas.openxmlformats.org/officeDocument/2006/relationships/video" Target="../media/media3.mp4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video" Target="../media/media10.mp4"/><Relationship Id="rId3" Type="http://schemas.microsoft.com/office/2007/relationships/media" Target="../media/media8.mp4"/><Relationship Id="rId7" Type="http://schemas.microsoft.com/office/2007/relationships/media" Target="../media/media10.mp4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video" Target="../media/media9.mp4"/><Relationship Id="rId11" Type="http://schemas.openxmlformats.org/officeDocument/2006/relationships/image" Target="../media/image21.png"/><Relationship Id="rId5" Type="http://schemas.microsoft.com/office/2007/relationships/media" Target="../media/media9.mp4"/><Relationship Id="rId10" Type="http://schemas.openxmlformats.org/officeDocument/2006/relationships/image" Target="../media/image20.png"/><Relationship Id="rId4" Type="http://schemas.openxmlformats.org/officeDocument/2006/relationships/video" Target="../media/media8.mp4"/><Relationship Id="rId9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51D393A-C231-DD10-E76A-65C480D6C4BD}"/>
              </a:ext>
            </a:extLst>
          </p:cNvPr>
          <p:cNvCxnSpPr>
            <a:cxnSpLocks/>
          </p:cNvCxnSpPr>
          <p:nvPr/>
        </p:nvCxnSpPr>
        <p:spPr>
          <a:xfrm>
            <a:off x="-46651" y="6447109"/>
            <a:ext cx="1228530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0C3BB3C-A922-3787-B7D8-25711F51A37E}"/>
              </a:ext>
            </a:extLst>
          </p:cNvPr>
          <p:cNvSpPr txBox="1"/>
          <p:nvPr/>
        </p:nvSpPr>
        <p:spPr>
          <a:xfrm>
            <a:off x="0" y="2754588"/>
            <a:ext cx="12192000" cy="83099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Team members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Mikayla Schneider </a:t>
            </a:r>
            <a:r>
              <a:rPr lang="en-US" sz="24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👩🔧</a:t>
            </a:r>
            <a:r>
              <a:rPr lang="en-US" sz="2400" dirty="0">
                <a:solidFill>
                  <a:schemeClr val="tx1"/>
                </a:solidFill>
                <a:latin typeface="+mj-lt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+mj-lt"/>
              </a:rPr>
              <a:t>Soyong</a:t>
            </a:r>
            <a:r>
              <a:rPr lang="en-US" sz="2400" dirty="0">
                <a:solidFill>
                  <a:schemeClr val="tx1"/>
                </a:solidFill>
                <a:latin typeface="+mj-lt"/>
              </a:rPr>
              <a:t> Shin 👨</a:t>
            </a:r>
            <a:r>
              <a:rPr lang="en-US" sz="24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🔧</a:t>
            </a:r>
            <a:r>
              <a:rPr lang="en-US" sz="2400" dirty="0">
                <a:solidFill>
                  <a:schemeClr val="tx1"/>
                </a:solidFill>
                <a:latin typeface="+mj-lt"/>
              </a:rPr>
              <a:t>, and Vu Phan 👨</a:t>
            </a:r>
            <a:r>
              <a:rPr lang="en-US" sz="24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🔧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id="{008C82EF-DC99-EF5E-0768-366490388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597" y="769953"/>
            <a:ext cx="11274804" cy="1421215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rgbClr val="C00000"/>
                </a:solidFill>
                <a:latin typeface="Calibri Light (Headings)"/>
                <a:cs typeface="Arial" panose="020B0604020202020204" pitchFamily="34" charset="0"/>
              </a:rPr>
              <a:t>Predicting Biomechanical Outcomes of Sit-to-stand with </a:t>
            </a:r>
            <a:r>
              <a:rPr lang="en-US" sz="4800">
                <a:solidFill>
                  <a:srgbClr val="C00000"/>
                </a:solidFill>
                <a:latin typeface="Calibri Light (Headings)"/>
                <a:cs typeface="Arial" panose="020B0604020202020204" pitchFamily="34" charset="0"/>
              </a:rPr>
              <a:t>Direct Collocation</a:t>
            </a:r>
            <a:endParaRPr lang="en-US" sz="4800" dirty="0">
              <a:solidFill>
                <a:srgbClr val="C00000"/>
              </a:solidFill>
              <a:latin typeface="Calibri Light (Headings)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605E4F-B871-FA7C-6BA4-8E1F55F7C061}"/>
              </a:ext>
            </a:extLst>
          </p:cNvPr>
          <p:cNvSpPr txBox="1"/>
          <p:nvPr/>
        </p:nvSpPr>
        <p:spPr>
          <a:xfrm>
            <a:off x="4584741" y="6137735"/>
            <a:ext cx="302251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Calibri Light (Headings)"/>
                <a:cs typeface="Arial" panose="020B0604020202020204" pitchFamily="34" charset="0"/>
              </a:rPr>
              <a:t>Carnegie Mellon University</a:t>
            </a:r>
          </a:p>
          <a:p>
            <a:pPr algn="ctr"/>
            <a:r>
              <a:rPr lang="en-US" sz="1400" dirty="0">
                <a:latin typeface="Calibri Light (Headings)"/>
                <a:cs typeface="Arial" panose="020B0604020202020204" pitchFamily="34" charset="0"/>
              </a:rPr>
              <a:t>Spring 2023</a:t>
            </a:r>
            <a:endParaRPr lang="en-US" dirty="0">
              <a:solidFill>
                <a:srgbClr val="C00000"/>
              </a:solidFill>
              <a:latin typeface="Calibri Light (Headings)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AC729E-3961-DD4B-7D65-D52532223C4A}"/>
              </a:ext>
            </a:extLst>
          </p:cNvPr>
          <p:cNvSpPr txBox="1"/>
          <p:nvPr/>
        </p:nvSpPr>
        <p:spPr>
          <a:xfrm>
            <a:off x="-2" y="3585585"/>
            <a:ext cx="12192000" cy="400110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Project Presentation</a:t>
            </a:r>
          </a:p>
        </p:txBody>
      </p:sp>
    </p:spTree>
    <p:extLst>
      <p:ext uri="{BB962C8B-B14F-4D97-AF65-F5344CB8AC3E}">
        <p14:creationId xmlns:p14="http://schemas.microsoft.com/office/powerpoint/2010/main" val="2162864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C8B7B64-8D7C-BE42-F9E4-111D55ACFEA4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Calibri Light (Headings)"/>
                <a:cs typeface="Arial" panose="020B0604020202020204" pitchFamily="34" charset="0"/>
              </a:rPr>
              <a:t>Why do we care about sit-to-stand?</a:t>
            </a:r>
          </a:p>
        </p:txBody>
      </p:sp>
      <p:pic>
        <p:nvPicPr>
          <p:cNvPr id="7" name="Sit-to-Stand Mosaic">
            <a:hlinkClick r:id="" action="ppaction://media"/>
            <a:extLst>
              <a:ext uri="{FF2B5EF4-FFF2-40B4-BE49-F238E27FC236}">
                <a16:creationId xmlns:a16="http://schemas.microsoft.com/office/drawing/2014/main" id="{95063B7D-E02D-F191-6EC0-46336ED772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661"/>
          <a:stretch/>
        </p:blipFill>
        <p:spPr>
          <a:xfrm>
            <a:off x="1191586" y="623669"/>
            <a:ext cx="9808828" cy="56106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92B94C-03F1-0EEB-0C2B-EB904F778B80}"/>
              </a:ext>
            </a:extLst>
          </p:cNvPr>
          <p:cNvSpPr txBox="1"/>
          <p:nvPr/>
        </p:nvSpPr>
        <p:spPr>
          <a:xfrm>
            <a:off x="3986169" y="6356350"/>
            <a:ext cx="4219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alibri Light (Headings)"/>
              </a:rPr>
              <a:t>Boswell et al., </a:t>
            </a:r>
            <a:r>
              <a:rPr lang="en-US" sz="1200" i="1" dirty="0" err="1">
                <a:solidFill>
                  <a:schemeClr val="bg1">
                    <a:lumMod val="50000"/>
                  </a:schemeClr>
                </a:solidFill>
                <a:latin typeface="Calibri Light (Headings)"/>
              </a:rPr>
              <a:t>npj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alibri Light (Headings)"/>
              </a:rPr>
              <a:t> Digital Medicine (2023)</a:t>
            </a:r>
          </a:p>
        </p:txBody>
      </p:sp>
      <p:sp>
        <p:nvSpPr>
          <p:cNvPr id="10" name="Rectangle: Single Corner Snipped 9">
            <a:extLst>
              <a:ext uri="{FF2B5EF4-FFF2-40B4-BE49-F238E27FC236}">
                <a16:creationId xmlns:a16="http://schemas.microsoft.com/office/drawing/2014/main" id="{A72FD61C-38F5-188C-CD61-C10F16FE4386}"/>
              </a:ext>
            </a:extLst>
          </p:cNvPr>
          <p:cNvSpPr/>
          <p:nvPr/>
        </p:nvSpPr>
        <p:spPr>
          <a:xfrm>
            <a:off x="1090569" y="4605557"/>
            <a:ext cx="2910982" cy="335560"/>
          </a:xfrm>
          <a:prstGeom prst="snip1Rect">
            <a:avLst/>
          </a:prstGeom>
          <a:solidFill>
            <a:schemeClr val="accent3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Calibri Light (Headings)"/>
              </a:rPr>
              <a:t>Very common in real life</a:t>
            </a:r>
          </a:p>
        </p:txBody>
      </p:sp>
      <p:sp>
        <p:nvSpPr>
          <p:cNvPr id="11" name="Rectangle: Single Corner Snipped 10">
            <a:extLst>
              <a:ext uri="{FF2B5EF4-FFF2-40B4-BE49-F238E27FC236}">
                <a16:creationId xmlns:a16="http://schemas.microsoft.com/office/drawing/2014/main" id="{3EFC02BF-5E80-09EF-0E88-0C6685DB6162}"/>
              </a:ext>
            </a:extLst>
          </p:cNvPr>
          <p:cNvSpPr/>
          <p:nvPr/>
        </p:nvSpPr>
        <p:spPr>
          <a:xfrm>
            <a:off x="1090568" y="5125674"/>
            <a:ext cx="2910982" cy="335560"/>
          </a:xfrm>
          <a:prstGeom prst="snip1Rect">
            <a:avLst/>
          </a:prstGeom>
          <a:solidFill>
            <a:schemeClr val="accent3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Calibri Light (Headings)"/>
              </a:rPr>
              <a:t>Typical test used by clinicians</a:t>
            </a:r>
          </a:p>
        </p:txBody>
      </p:sp>
      <p:sp>
        <p:nvSpPr>
          <p:cNvPr id="12" name="Rectangle: Single Corner Snipped 11">
            <a:extLst>
              <a:ext uri="{FF2B5EF4-FFF2-40B4-BE49-F238E27FC236}">
                <a16:creationId xmlns:a16="http://schemas.microsoft.com/office/drawing/2014/main" id="{56DFD6E2-0DC6-4034-D4F7-F6AEB7AFBE55}"/>
              </a:ext>
            </a:extLst>
          </p:cNvPr>
          <p:cNvSpPr/>
          <p:nvPr/>
        </p:nvSpPr>
        <p:spPr>
          <a:xfrm>
            <a:off x="1090567" y="5645791"/>
            <a:ext cx="2910982" cy="335560"/>
          </a:xfrm>
          <a:prstGeom prst="snip1Rect">
            <a:avLst/>
          </a:prstGeom>
          <a:solidFill>
            <a:schemeClr val="accent3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Calibri Light (Headings)"/>
              </a:rPr>
              <a:t>Easy to perform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8494AD3-F693-6880-B1FE-C6F6E0525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b="1">
                <a:solidFill>
                  <a:srgbClr val="C41230"/>
                </a:solidFill>
              </a:rPr>
              <a:t>Slide</a:t>
            </a:r>
            <a:r>
              <a:rPr lang="en-US"/>
              <a:t> </a:t>
            </a:r>
            <a:fld id="{1D9F6D9B-CB2D-40FE-B76D-73BB9DD3FDF7}" type="slidenum">
              <a:rPr lang="en-US" smtClean="0"/>
              <a:pPr/>
              <a:t>2</a:t>
            </a:fld>
            <a:r>
              <a:rPr lang="en-US"/>
              <a:t> of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558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7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tracking_anime_12">
            <a:hlinkClick r:id="" action="ppaction://media"/>
            <a:extLst>
              <a:ext uri="{FF2B5EF4-FFF2-40B4-BE49-F238E27FC236}">
                <a16:creationId xmlns:a16="http://schemas.microsoft.com/office/drawing/2014/main" id="{92F6CD01-08E6-A663-93FF-62A74BB4F0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0"/>
          <a:srcRect l="31250" t="8611" r="31518" b="21250"/>
          <a:stretch/>
        </p:blipFill>
        <p:spPr>
          <a:xfrm>
            <a:off x="9940955" y="3197111"/>
            <a:ext cx="1734186" cy="2100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8B7B64-8D7C-BE42-F9E4-111D55ACFEA4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Calibri Light (Headings)"/>
                <a:cs typeface="Arial" panose="020B0604020202020204" pitchFamily="34" charset="0"/>
              </a:rPr>
              <a:t>Our proposal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C537D14-F121-8A0B-8DF6-63590D511B95}"/>
              </a:ext>
            </a:extLst>
          </p:cNvPr>
          <p:cNvSpPr/>
          <p:nvPr/>
        </p:nvSpPr>
        <p:spPr>
          <a:xfrm>
            <a:off x="1881929" y="3826545"/>
            <a:ext cx="1734186" cy="3020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 Light (Headings)"/>
              </a:rPr>
              <a:t>Record video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F57E3B-9FA3-5B0D-40FC-DE09F9712455}"/>
              </a:ext>
            </a:extLst>
          </p:cNvPr>
          <p:cNvSpPr txBox="1"/>
          <p:nvPr/>
        </p:nvSpPr>
        <p:spPr>
          <a:xfrm>
            <a:off x="360727" y="3787702"/>
            <a:ext cx="10709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📱</a:t>
            </a:r>
            <a:endParaRPr lang="en-US" u="sng" dirty="0">
              <a:hlinkClick r:id="rId1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endParaRPr lang="en-US" sz="1400" dirty="0">
              <a:latin typeface="Calibri Light (Headings)"/>
            </a:endParaRPr>
          </a:p>
          <a:p>
            <a:pPr algn="ctr"/>
            <a:r>
              <a:rPr lang="en-US" sz="1400" dirty="0">
                <a:latin typeface="Calibri Light (Headings)"/>
              </a:rPr>
              <a:t>Smartphone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10056B8-44AE-00CA-BCDC-E0B9A93F8689}"/>
              </a:ext>
            </a:extLst>
          </p:cNvPr>
          <p:cNvSpPr/>
          <p:nvPr/>
        </p:nvSpPr>
        <p:spPr>
          <a:xfrm>
            <a:off x="4890782" y="3826546"/>
            <a:ext cx="1734186" cy="3020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alibri Light (Headings)"/>
              </a:rPr>
              <a:t>OpenPose</a:t>
            </a:r>
            <a:endParaRPr lang="en-US" dirty="0">
              <a:solidFill>
                <a:schemeClr val="tx1"/>
              </a:solidFill>
              <a:latin typeface="Calibri Light (Headings)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7A7552-6371-157D-B102-EE86A92B0BC2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124125" y="3977546"/>
            <a:ext cx="757804" cy="1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87B1744-8D60-0054-127A-3B82C80AB296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>
            <a:off x="3616115" y="3977547"/>
            <a:ext cx="1274667" cy="1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ED2BE32-B6C3-F935-4381-3D0089F871F1}"/>
              </a:ext>
            </a:extLst>
          </p:cNvPr>
          <p:cNvSpPr/>
          <p:nvPr/>
        </p:nvSpPr>
        <p:spPr>
          <a:xfrm>
            <a:off x="8019411" y="2747126"/>
            <a:ext cx="1292369" cy="6051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 Light (Headings)"/>
              </a:rPr>
              <a:t>Direct collocation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9C44895-B065-F06A-C81C-882FBA62CD18}"/>
              </a:ext>
            </a:extLst>
          </p:cNvPr>
          <p:cNvSpPr/>
          <p:nvPr/>
        </p:nvSpPr>
        <p:spPr>
          <a:xfrm>
            <a:off x="4890782" y="939655"/>
            <a:ext cx="1734186" cy="3020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 Light (Headings)"/>
              </a:rPr>
              <a:t>Simulation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6B9FE80-0471-0F7C-A805-EBC9F1F77F35}"/>
              </a:ext>
            </a:extLst>
          </p:cNvPr>
          <p:cNvSpPr/>
          <p:nvPr/>
        </p:nvSpPr>
        <p:spPr>
          <a:xfrm>
            <a:off x="898526" y="939655"/>
            <a:ext cx="1734186" cy="3020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 Light (Headings)"/>
              </a:rPr>
              <a:t>Modeling</a:t>
            </a: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0D55B737-E0C1-0B45-4E83-70C7BBE754DA}"/>
              </a:ext>
            </a:extLst>
          </p:cNvPr>
          <p:cNvCxnSpPr>
            <a:stCxn id="12" idx="3"/>
            <a:endCxn id="20" idx="2"/>
          </p:cNvCxnSpPr>
          <p:nvPr/>
        </p:nvCxnSpPr>
        <p:spPr>
          <a:xfrm flipV="1">
            <a:off x="6624968" y="3352226"/>
            <a:ext cx="2040628" cy="625322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522E5575-8CFE-7C34-08EF-8456C293BBAB}"/>
              </a:ext>
            </a:extLst>
          </p:cNvPr>
          <p:cNvCxnSpPr>
            <a:cxnSpLocks/>
            <a:stCxn id="23" idx="3"/>
            <a:endCxn id="63" idx="0"/>
          </p:cNvCxnSpPr>
          <p:nvPr/>
        </p:nvCxnSpPr>
        <p:spPr>
          <a:xfrm>
            <a:off x="6624968" y="1090657"/>
            <a:ext cx="1690359" cy="1627551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E8CEC26-CC8C-41C1-B60F-17009FC59D5B}"/>
              </a:ext>
            </a:extLst>
          </p:cNvPr>
          <p:cNvSpPr txBox="1"/>
          <p:nvPr/>
        </p:nvSpPr>
        <p:spPr>
          <a:xfrm>
            <a:off x="3717951" y="3700488"/>
            <a:ext cx="10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alibri Light (Headings)"/>
              </a:rPr>
              <a:t>Video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0D75332-2A1C-A4BD-CB7B-C5752EB77DBC}"/>
              </a:ext>
            </a:extLst>
          </p:cNvPr>
          <p:cNvSpPr txBox="1"/>
          <p:nvPr/>
        </p:nvSpPr>
        <p:spPr>
          <a:xfrm>
            <a:off x="7050008" y="3700488"/>
            <a:ext cx="1385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alibri Light (Headings)"/>
              </a:rPr>
              <a:t>Reference state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58B3E2C-F490-2F5A-AAA5-A748CCD2B742}"/>
              </a:ext>
            </a:extLst>
          </p:cNvPr>
          <p:cNvSpPr txBox="1"/>
          <p:nvPr/>
        </p:nvSpPr>
        <p:spPr>
          <a:xfrm>
            <a:off x="6989049" y="805392"/>
            <a:ext cx="1070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alibri Light (Headings)"/>
              </a:rPr>
              <a:t>Model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2741D008-DE6D-38CA-3823-146B52E19741}"/>
              </a:ext>
            </a:extLst>
          </p:cNvPr>
          <p:cNvSpPr/>
          <p:nvPr/>
        </p:nvSpPr>
        <p:spPr>
          <a:xfrm>
            <a:off x="9940955" y="2898674"/>
            <a:ext cx="1734186" cy="3020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 Light (Headings)"/>
              </a:rPr>
              <a:t>Outcomes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340702E-F4B3-3253-B5B8-0295AD7177B3}"/>
              </a:ext>
            </a:extLst>
          </p:cNvPr>
          <p:cNvCxnSpPr>
            <a:cxnSpLocks/>
            <a:stCxn id="13" idx="0"/>
            <a:endCxn id="28" idx="1"/>
          </p:cNvCxnSpPr>
          <p:nvPr/>
        </p:nvCxnSpPr>
        <p:spPr>
          <a:xfrm>
            <a:off x="9897555" y="5656338"/>
            <a:ext cx="412516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E768B74-4720-3774-78E7-4474815CFF87}"/>
              </a:ext>
            </a:extLst>
          </p:cNvPr>
          <p:cNvCxnSpPr>
            <a:cxnSpLocks/>
            <a:stCxn id="26" idx="3"/>
            <a:endCxn id="23" idx="1"/>
          </p:cNvCxnSpPr>
          <p:nvPr/>
        </p:nvCxnSpPr>
        <p:spPr>
          <a:xfrm>
            <a:off x="2632712" y="1090657"/>
            <a:ext cx="2258070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8E5330E8-9CF9-3176-DD74-31E91F612248}"/>
              </a:ext>
            </a:extLst>
          </p:cNvPr>
          <p:cNvSpPr txBox="1"/>
          <p:nvPr/>
        </p:nvSpPr>
        <p:spPr>
          <a:xfrm>
            <a:off x="3214793" y="798224"/>
            <a:ext cx="10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alibri Light (Headings)"/>
              </a:rPr>
              <a:t>F = </a:t>
            </a:r>
            <a:r>
              <a:rPr lang="en-US" sz="1400" dirty="0" err="1">
                <a:latin typeface="Calibri Light (Headings)"/>
              </a:rPr>
              <a:t>m.a</a:t>
            </a:r>
            <a:endParaRPr lang="en-US" sz="1400" dirty="0">
              <a:latin typeface="Calibri Light (Headings)"/>
            </a:endParaRPr>
          </a:p>
        </p:txBody>
      </p:sp>
      <p:pic>
        <p:nvPicPr>
          <p:cNvPr id="2" name="sts_raw">
            <a:hlinkClick r:id="" action="ppaction://media"/>
            <a:extLst>
              <a:ext uri="{FF2B5EF4-FFF2-40B4-BE49-F238E27FC236}">
                <a16:creationId xmlns:a16="http://schemas.microsoft.com/office/drawing/2014/main" id="{DB6DA9AF-1582-E2A9-249B-FF35BDA6310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2"/>
          <a:srcRect l="20229" r="33739"/>
          <a:stretch/>
        </p:blipFill>
        <p:spPr>
          <a:xfrm>
            <a:off x="1881929" y="4128547"/>
            <a:ext cx="1734186" cy="2119129"/>
          </a:xfrm>
          <a:prstGeom prst="rect">
            <a:avLst/>
          </a:prstGeom>
        </p:spPr>
      </p:pic>
      <p:pic>
        <p:nvPicPr>
          <p:cNvPr id="4" name="sts_openpose">
            <a:hlinkClick r:id="" action="ppaction://media"/>
            <a:extLst>
              <a:ext uri="{FF2B5EF4-FFF2-40B4-BE49-F238E27FC236}">
                <a16:creationId xmlns:a16="http://schemas.microsoft.com/office/drawing/2014/main" id="{18328D30-9C3E-2915-2AD7-533F22A9524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3"/>
          <a:srcRect l="20230" r="33739"/>
          <a:stretch/>
        </p:blipFill>
        <p:spPr>
          <a:xfrm>
            <a:off x="4890782" y="4128547"/>
            <a:ext cx="1734186" cy="2119129"/>
          </a:xfrm>
          <a:prstGeom prst="rect">
            <a:avLst/>
          </a:prstGeom>
        </p:spPr>
      </p:pic>
      <p:sp>
        <p:nvSpPr>
          <p:cNvPr id="5" name="Rectangle: Single Corner Snipped 4">
            <a:extLst>
              <a:ext uri="{FF2B5EF4-FFF2-40B4-BE49-F238E27FC236}">
                <a16:creationId xmlns:a16="http://schemas.microsoft.com/office/drawing/2014/main" id="{E4039C27-A872-7FFC-A0F1-C1B92110ACAF}"/>
              </a:ext>
            </a:extLst>
          </p:cNvPr>
          <p:cNvSpPr/>
          <p:nvPr/>
        </p:nvSpPr>
        <p:spPr>
          <a:xfrm>
            <a:off x="4378345" y="5919600"/>
            <a:ext cx="1003280" cy="247300"/>
          </a:xfrm>
          <a:prstGeom prst="snip1Rect">
            <a:avLst/>
          </a:prstGeom>
          <a:solidFill>
            <a:schemeClr val="accent3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latin typeface="Calibri Light (Headings)"/>
              </a:rPr>
              <a:t>Kinematics</a:t>
            </a:r>
          </a:p>
        </p:txBody>
      </p:sp>
      <p:sp>
        <p:nvSpPr>
          <p:cNvPr id="10" name="Rectangle: Single Corner Snipped 9">
            <a:extLst>
              <a:ext uri="{FF2B5EF4-FFF2-40B4-BE49-F238E27FC236}">
                <a16:creationId xmlns:a16="http://schemas.microsoft.com/office/drawing/2014/main" id="{A4B81F50-1D49-CB19-5A0A-9EDDDDAE4C98}"/>
              </a:ext>
            </a:extLst>
          </p:cNvPr>
          <p:cNvSpPr/>
          <p:nvPr/>
        </p:nvSpPr>
        <p:spPr>
          <a:xfrm>
            <a:off x="8894275" y="5177136"/>
            <a:ext cx="1003280" cy="247300"/>
          </a:xfrm>
          <a:prstGeom prst="snip1Rect">
            <a:avLst/>
          </a:prstGeom>
          <a:solidFill>
            <a:schemeClr val="accent3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latin typeface="Calibri Light (Headings)"/>
              </a:rPr>
              <a:t>Kinematics</a:t>
            </a:r>
          </a:p>
        </p:txBody>
      </p:sp>
      <p:sp>
        <p:nvSpPr>
          <p:cNvPr id="13" name="Rectangle: Single Corner Snipped 12">
            <a:extLst>
              <a:ext uri="{FF2B5EF4-FFF2-40B4-BE49-F238E27FC236}">
                <a16:creationId xmlns:a16="http://schemas.microsoft.com/office/drawing/2014/main" id="{55DB5F1F-770E-B2D0-1063-2E573D89C703}"/>
              </a:ext>
            </a:extLst>
          </p:cNvPr>
          <p:cNvSpPr/>
          <p:nvPr/>
        </p:nvSpPr>
        <p:spPr>
          <a:xfrm>
            <a:off x="8894275" y="5532688"/>
            <a:ext cx="1003280" cy="247300"/>
          </a:xfrm>
          <a:prstGeom prst="snip1Rect">
            <a:avLst/>
          </a:prstGeom>
          <a:solidFill>
            <a:schemeClr val="accent3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latin typeface="Calibri Light (Headings)"/>
              </a:rPr>
              <a:t>Kinetics</a:t>
            </a:r>
          </a:p>
        </p:txBody>
      </p:sp>
      <p:pic>
        <p:nvPicPr>
          <p:cNvPr id="17" name="dyn_update_2_forces">
            <a:hlinkClick r:id="" action="ppaction://media"/>
            <a:extLst>
              <a:ext uri="{FF2B5EF4-FFF2-40B4-BE49-F238E27FC236}">
                <a16:creationId xmlns:a16="http://schemas.microsoft.com/office/drawing/2014/main" id="{9A912487-ED87-A696-8B12-4BE178E245AE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14"/>
          <a:srcRect l="33199" t="7629" r="30594" b="28055"/>
          <a:stretch/>
        </p:blipFill>
        <p:spPr>
          <a:xfrm>
            <a:off x="4890782" y="1236353"/>
            <a:ext cx="1734186" cy="1980329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0119BCC-4F6B-4EF3-3CE8-4D08A557BB86}"/>
              </a:ext>
            </a:extLst>
          </p:cNvPr>
          <p:cNvSpPr/>
          <p:nvPr/>
        </p:nvSpPr>
        <p:spPr>
          <a:xfrm>
            <a:off x="898526" y="2038291"/>
            <a:ext cx="1734186" cy="3020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 Light (Headings)"/>
              </a:rPr>
              <a:t>Biomechanics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6F9F131-ECB3-E8B4-B9D6-9DD57402A588}"/>
              </a:ext>
            </a:extLst>
          </p:cNvPr>
          <p:cNvSpPr txBox="1"/>
          <p:nvPr/>
        </p:nvSpPr>
        <p:spPr>
          <a:xfrm>
            <a:off x="10310071" y="5502449"/>
            <a:ext cx="1196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 Light (Headings)"/>
              </a:rPr>
              <a:t>Joint torques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E09B9D-A23D-5C58-C582-5A81C90235C4}"/>
              </a:ext>
            </a:extLst>
          </p:cNvPr>
          <p:cNvSpPr txBox="1"/>
          <p:nvPr/>
        </p:nvSpPr>
        <p:spPr>
          <a:xfrm>
            <a:off x="10310071" y="5841599"/>
            <a:ext cx="1196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 Light (Headings)"/>
              </a:rPr>
              <a:t>Forces 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3B018AF-ABD9-D2C0-8C3E-D1EF4B85AB20}"/>
              </a:ext>
            </a:extLst>
          </p:cNvPr>
          <p:cNvCxnSpPr>
            <a:cxnSpLocks/>
            <a:stCxn id="13" idx="0"/>
            <a:endCxn id="29" idx="1"/>
          </p:cNvCxnSpPr>
          <p:nvPr/>
        </p:nvCxnSpPr>
        <p:spPr>
          <a:xfrm>
            <a:off x="9897555" y="5656338"/>
            <a:ext cx="412516" cy="33915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69E25AF-A6EC-E0A1-2961-1646E2E5C56D}"/>
              </a:ext>
            </a:extLst>
          </p:cNvPr>
          <p:cNvCxnSpPr>
            <a:cxnSpLocks/>
            <a:stCxn id="20" idx="3"/>
            <a:endCxn id="41" idx="1"/>
          </p:cNvCxnSpPr>
          <p:nvPr/>
        </p:nvCxnSpPr>
        <p:spPr>
          <a:xfrm>
            <a:off x="9311780" y="3049676"/>
            <a:ext cx="629175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70A1331-34D7-2D45-096C-ECF314BD772D}"/>
              </a:ext>
            </a:extLst>
          </p:cNvPr>
          <p:cNvSpPr/>
          <p:nvPr/>
        </p:nvSpPr>
        <p:spPr>
          <a:xfrm>
            <a:off x="276225" y="3543301"/>
            <a:ext cx="6730383" cy="2781300"/>
          </a:xfrm>
          <a:prstGeom prst="roundRect">
            <a:avLst>
              <a:gd name="adj" fmla="val 4456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2629EFB-DA00-ADC4-5C9C-F5B0356C0A49}"/>
              </a:ext>
            </a:extLst>
          </p:cNvPr>
          <p:cNvSpPr txBox="1"/>
          <p:nvPr/>
        </p:nvSpPr>
        <p:spPr>
          <a:xfrm>
            <a:off x="1531585" y="6394450"/>
            <a:ext cx="4219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alibri Light (Headings)"/>
              </a:rPr>
              <a:t>Boswell et al., </a:t>
            </a:r>
            <a:r>
              <a:rPr lang="en-US" sz="1200" i="1" dirty="0" err="1">
                <a:solidFill>
                  <a:schemeClr val="bg1">
                    <a:lumMod val="50000"/>
                  </a:schemeClr>
                </a:solidFill>
                <a:latin typeface="Calibri Light (Headings)"/>
              </a:rPr>
              <a:t>npj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alibri Light (Headings)"/>
              </a:rPr>
              <a:t> Digital Medicine (2023)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3CDED1C-C6E9-C0EF-EF92-9627995A586D}"/>
              </a:ext>
            </a:extLst>
          </p:cNvPr>
          <p:cNvSpPr txBox="1"/>
          <p:nvPr/>
        </p:nvSpPr>
        <p:spPr>
          <a:xfrm>
            <a:off x="10310070" y="5149378"/>
            <a:ext cx="1196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 Light (Headings)"/>
              </a:rPr>
              <a:t>Joint angles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830EE4A-5CCB-A2AE-8B06-00BA8CC47806}"/>
              </a:ext>
            </a:extLst>
          </p:cNvPr>
          <p:cNvCxnSpPr>
            <a:cxnSpLocks/>
            <a:stCxn id="10" idx="0"/>
            <a:endCxn id="53" idx="1"/>
          </p:cNvCxnSpPr>
          <p:nvPr/>
        </p:nvCxnSpPr>
        <p:spPr>
          <a:xfrm>
            <a:off x="9897555" y="5300786"/>
            <a:ext cx="412515" cy="2481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68958C5-98C7-7F18-AFFE-2376E8FCE164}"/>
              </a:ext>
            </a:extLst>
          </p:cNvPr>
          <p:cNvSpPr txBox="1"/>
          <p:nvPr/>
        </p:nvSpPr>
        <p:spPr>
          <a:xfrm>
            <a:off x="521226" y="3384677"/>
            <a:ext cx="1734186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 Light (Headings)"/>
              </a:rPr>
              <a:t>Previous approach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BE8BD54-CFBA-DD51-4A93-0303A1A0495C}"/>
              </a:ext>
            </a:extLst>
          </p:cNvPr>
          <p:cNvSpPr txBox="1"/>
          <p:nvPr/>
        </p:nvSpPr>
        <p:spPr>
          <a:xfrm>
            <a:off x="2774206" y="1630354"/>
            <a:ext cx="2160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 Light (Headings)"/>
              </a:rPr>
              <a:t>Mass, inertia, length, etc. of each body segment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5003532-E3F1-D588-A064-2A002AEB5178}"/>
              </a:ext>
            </a:extLst>
          </p:cNvPr>
          <p:cNvSpPr txBox="1"/>
          <p:nvPr/>
        </p:nvSpPr>
        <p:spPr>
          <a:xfrm>
            <a:off x="337045" y="2418154"/>
            <a:ext cx="28571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alibri Light (Headings)"/>
              </a:rPr>
              <a:t>de Leva, Journal of Biomechanics (1996)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0B2509CB-BBFE-A1DF-94B6-2F37BC90282F}"/>
              </a:ext>
            </a:extLst>
          </p:cNvPr>
          <p:cNvSpPr/>
          <p:nvPr/>
        </p:nvSpPr>
        <p:spPr>
          <a:xfrm>
            <a:off x="9940955" y="1381005"/>
            <a:ext cx="1734186" cy="3020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 Light (Headings)"/>
              </a:rPr>
              <a:t>Biomechanics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E3F96B9-2E15-8F18-C258-7118B88D4600}"/>
              </a:ext>
            </a:extLst>
          </p:cNvPr>
          <p:cNvSpPr txBox="1"/>
          <p:nvPr/>
        </p:nvSpPr>
        <p:spPr>
          <a:xfrm>
            <a:off x="9586457" y="1707535"/>
            <a:ext cx="2443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alibri Light (Headings)"/>
              </a:rPr>
              <a:t>Rajagopal et al., IEEE Transactions on Biomedical Engineering (2016)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2CF1F546-3B42-6AB6-926F-27FC74A7F1D5}"/>
              </a:ext>
            </a:extLst>
          </p:cNvPr>
          <p:cNvSpPr/>
          <p:nvPr/>
        </p:nvSpPr>
        <p:spPr>
          <a:xfrm>
            <a:off x="8284370" y="2718208"/>
            <a:ext cx="61913" cy="5783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812B1B3-7F9C-177A-9E3B-B5A9FDC0EF3D}"/>
              </a:ext>
            </a:extLst>
          </p:cNvPr>
          <p:cNvSpPr/>
          <p:nvPr/>
        </p:nvSpPr>
        <p:spPr>
          <a:xfrm>
            <a:off x="8982076" y="2717371"/>
            <a:ext cx="61913" cy="5783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9479EF82-1C8F-3562-8BDB-F97D538DD4F4}"/>
              </a:ext>
            </a:extLst>
          </p:cNvPr>
          <p:cNvCxnSpPr>
            <a:cxnSpLocks/>
            <a:stCxn id="61" idx="1"/>
            <a:endCxn id="67" idx="0"/>
          </p:cNvCxnSpPr>
          <p:nvPr/>
        </p:nvCxnSpPr>
        <p:spPr>
          <a:xfrm rot="10800000" flipV="1">
            <a:off x="9013033" y="1532007"/>
            <a:ext cx="927922" cy="1185364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86A0AD62-3B6E-7759-1380-A8670FD9E1B0}"/>
              </a:ext>
            </a:extLst>
          </p:cNvPr>
          <p:cNvSpPr txBox="1"/>
          <p:nvPr/>
        </p:nvSpPr>
        <p:spPr>
          <a:xfrm>
            <a:off x="8894275" y="787447"/>
            <a:ext cx="12923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 Light (Headings)"/>
              </a:rPr>
              <a:t>Biomechanical constraints, etc.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59FA7AD-E9B1-FB65-63C0-B99583324A7D}"/>
              </a:ext>
            </a:extLst>
          </p:cNvPr>
          <p:cNvSpPr/>
          <p:nvPr/>
        </p:nvSpPr>
        <p:spPr>
          <a:xfrm>
            <a:off x="4968383" y="1196374"/>
            <a:ext cx="61913" cy="5783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5098D6A-9389-F0E1-A595-C127F9F622B7}"/>
              </a:ext>
            </a:extLst>
          </p:cNvPr>
          <p:cNvCxnSpPr>
            <a:cxnSpLocks/>
            <a:stCxn id="19" idx="3"/>
            <a:endCxn id="7" idx="4"/>
          </p:cNvCxnSpPr>
          <p:nvPr/>
        </p:nvCxnSpPr>
        <p:spPr>
          <a:xfrm flipV="1">
            <a:off x="2632712" y="1254210"/>
            <a:ext cx="2366628" cy="935083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04F19-1263-85CB-6C9A-6B5323CF5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b="1">
                <a:solidFill>
                  <a:srgbClr val="C41230"/>
                </a:solidFill>
              </a:rPr>
              <a:t>Slide</a:t>
            </a:r>
            <a:r>
              <a:rPr lang="en-US"/>
              <a:t> </a:t>
            </a:r>
            <a:fld id="{1D9F6D9B-CB2D-40FE-B76D-73BB9DD3FDF7}" type="slidenum">
              <a:rPr lang="en-US" smtClean="0"/>
              <a:pPr/>
              <a:t>3</a:t>
            </a:fld>
            <a:r>
              <a:rPr lang="en-US"/>
              <a:t> of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01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33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 mute="1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31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C8B7B64-8D7C-BE42-F9E4-111D55ACFEA4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Calibri Light (Headings)"/>
                <a:cs typeface="Arial" panose="020B0604020202020204" pitchFamily="34" charset="0"/>
              </a:rPr>
              <a:t>Optimal control problem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B53F1D44-5DCF-C31E-2FBD-5E5FB99E7A18}"/>
              </a:ext>
            </a:extLst>
          </p:cNvPr>
          <p:cNvSpPr/>
          <p:nvPr/>
        </p:nvSpPr>
        <p:spPr>
          <a:xfrm rot="5400000">
            <a:off x="6600169" y="1521859"/>
            <a:ext cx="201336" cy="2314575"/>
          </a:xfrm>
          <a:prstGeom prst="rightBrac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220829-2D6C-431C-395B-7D0902022765}"/>
              </a:ext>
            </a:extLst>
          </p:cNvPr>
          <p:cNvSpPr txBox="1"/>
          <p:nvPr/>
        </p:nvSpPr>
        <p:spPr>
          <a:xfrm>
            <a:off x="5994569" y="2818335"/>
            <a:ext cx="1385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  <a:latin typeface="Calibri Light (Headings)"/>
              </a:rPr>
              <a:t>Tracking cost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2666676D-F81F-F23B-B17A-9022E395B2DF}"/>
              </a:ext>
            </a:extLst>
          </p:cNvPr>
          <p:cNvSpPr/>
          <p:nvPr/>
        </p:nvSpPr>
        <p:spPr>
          <a:xfrm rot="5400000">
            <a:off x="8420095" y="2362543"/>
            <a:ext cx="201336" cy="633209"/>
          </a:xfrm>
          <a:prstGeom prst="rightBrac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7DF62F-7A13-0B1C-90BF-65C9AB6546C2}"/>
              </a:ext>
            </a:extLst>
          </p:cNvPr>
          <p:cNvSpPr txBox="1"/>
          <p:nvPr/>
        </p:nvSpPr>
        <p:spPr>
          <a:xfrm>
            <a:off x="7817737" y="2814939"/>
            <a:ext cx="1385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  <a:latin typeface="Calibri Light (Headings)"/>
              </a:rPr>
              <a:t>Effort cost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C0A3EC-84DC-5C78-0160-4408F2D36C92}"/>
              </a:ext>
            </a:extLst>
          </p:cNvPr>
          <p:cNvSpPr txBox="1"/>
          <p:nvPr/>
        </p:nvSpPr>
        <p:spPr>
          <a:xfrm>
            <a:off x="6257929" y="748377"/>
            <a:ext cx="1385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solidFill>
                  <a:srgbClr val="6987C9"/>
                </a:solidFill>
                <a:latin typeface="Calibri Light (Headings)"/>
              </a:rPr>
              <a:t>OpenPose</a:t>
            </a:r>
            <a:r>
              <a:rPr lang="en-US" sz="1400" dirty="0">
                <a:solidFill>
                  <a:srgbClr val="6987C9"/>
                </a:solidFill>
                <a:latin typeface="Calibri Light (Headings)"/>
              </a:rPr>
              <a:t> state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FA56AB3-DE12-121D-DBAB-2E89D8049C46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6366294" y="1056154"/>
            <a:ext cx="584544" cy="953801"/>
          </a:xfrm>
          <a:prstGeom prst="straightConnector1">
            <a:avLst/>
          </a:prstGeom>
          <a:ln w="9525">
            <a:solidFill>
              <a:srgbClr val="6987C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B24EB95-C978-6F99-0149-B68D1E9D2A24}"/>
                  </a:ext>
                </a:extLst>
              </p:cNvPr>
              <p:cNvSpPr txBox="1"/>
              <p:nvPr/>
            </p:nvSpPr>
            <p:spPr>
              <a:xfrm>
                <a:off x="354031" y="1148174"/>
                <a:ext cx="874150" cy="25918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𝑞</m:t>
                                                </m:r>
                                              </m:e>
                                              <m:sub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5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acc>
                                                  <m:accPr>
                                                    <m:chr m:val="̇"/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acc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𝑞</m:t>
                                                    </m:r>
                                                  </m:e>
                                                </m:acc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acc>
                                                        <m:accPr>
                                                          <m:chr m:val="̇"/>
                                                          <m:ctrlPr>
                                                            <a:rPr lang="en-US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</m:ctrlPr>
                                                        </m:accPr>
                                                        <m:e>
                                                          <m:r>
                                                            <a:rPr lang="en-US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𝑞</m:t>
                                                          </m:r>
                                                        </m:e>
                                                      </m:acc>
                                                    </m:e>
                                                    <m:sub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2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acc>
                                                        <m:accPr>
                                                          <m:chr m:val="̇"/>
                                                          <m:ctrlPr>
                                                            <a:rPr lang="en-US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</m:ctrlPr>
                                                        </m:accPr>
                                                        <m:e>
                                                          <m:r>
                                                            <a:rPr lang="en-US" i="1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𝑞</m:t>
                                                          </m:r>
                                                        </m:e>
                                                      </m:acc>
                                                    </m:e>
                                                    <m:sub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3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1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b="0" i="1" smtClean="0">
                                                                <a:latin typeface="Cambria Math" panose="02040503050406030204" pitchFamily="18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acc>
                                                              <m:accPr>
                                                                <m:chr m:val="̇"/>
                                                                <m:ctrlPr>
                                                                  <a:rPr lang="en-US" i="1">
                                                                    <a:latin typeface="Cambria Math" panose="02040503050406030204" pitchFamily="18" charset="0"/>
                                                                  </a:rPr>
                                                                </m:ctrlPr>
                                                              </m:accPr>
                                                              <m:e>
                                                                <m:r>
                                                                  <a:rPr lang="en-US" i="1">
                                                                    <a:latin typeface="Cambria Math" panose="02040503050406030204" pitchFamily="18" charset="0"/>
                                                                  </a:rPr>
                                                                  <m:t>𝑞</m:t>
                                                                </m:r>
                                                              </m:e>
                                                            </m:acc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b="0" i="1" smtClean="0">
                                                                <a:latin typeface="Cambria Math" panose="02040503050406030204" pitchFamily="18" charset="0"/>
                                                              </a:rPr>
                                                              <m:t>4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b="0" i="1" smtClean="0">
                                                                <a:latin typeface="Cambria Math" panose="02040503050406030204" pitchFamily="18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acc>
                                                              <m:accPr>
                                                                <m:chr m:val="̇"/>
                                                                <m:ctrlPr>
                                                                  <a:rPr lang="en-US" i="1">
                                                                    <a:latin typeface="Cambria Math" panose="02040503050406030204" pitchFamily="18" charset="0"/>
                                                                  </a:rPr>
                                                                </m:ctrlPr>
                                                              </m:accPr>
                                                              <m:e>
                                                                <m:r>
                                                                  <a:rPr lang="en-US" i="1">
                                                                    <a:latin typeface="Cambria Math" panose="02040503050406030204" pitchFamily="18" charset="0"/>
                                                                  </a:rPr>
                                                                  <m:t>𝑞</m:t>
                                                                </m:r>
                                                              </m:e>
                                                            </m:acc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b="0" i="1" smtClean="0">
                                                                <a:latin typeface="Cambria Math" panose="02040503050406030204" pitchFamily="18" charset="0"/>
                                                              </a:rPr>
                                                              <m:t>5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B24EB95-C978-6F99-0149-B68D1E9D2A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031" y="1148174"/>
                <a:ext cx="874150" cy="25918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E3F2140D-E47D-25A4-5873-3A6312A13331}"/>
              </a:ext>
            </a:extLst>
          </p:cNvPr>
          <p:cNvSpPr txBox="1"/>
          <p:nvPr/>
        </p:nvSpPr>
        <p:spPr>
          <a:xfrm>
            <a:off x="1354016" y="1114164"/>
            <a:ext cx="2632447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6987C9"/>
                </a:solidFill>
                <a:latin typeface="Calibri Light (Headings)"/>
              </a:rPr>
              <a:t>Hip position X (global frame)</a:t>
            </a:r>
          </a:p>
          <a:p>
            <a:r>
              <a:rPr lang="en-US" sz="1600" dirty="0">
                <a:solidFill>
                  <a:srgbClr val="6987C9"/>
                </a:solidFill>
                <a:latin typeface="Calibri Light (Headings)"/>
              </a:rPr>
              <a:t>Hip position Y (global frame)</a:t>
            </a:r>
          </a:p>
          <a:p>
            <a:r>
              <a:rPr lang="en-US" sz="1600" dirty="0">
                <a:solidFill>
                  <a:srgbClr val="6987C9"/>
                </a:solidFill>
                <a:latin typeface="Calibri Light (Headings)"/>
              </a:rPr>
              <a:t>Trunk angle (global frame)</a:t>
            </a:r>
          </a:p>
          <a:p>
            <a:r>
              <a:rPr lang="en-US" sz="1600" dirty="0">
                <a:solidFill>
                  <a:srgbClr val="6987C9"/>
                </a:solidFill>
                <a:latin typeface="Calibri Light (Headings)"/>
              </a:rPr>
              <a:t>Hip angle</a:t>
            </a:r>
          </a:p>
          <a:p>
            <a:r>
              <a:rPr lang="en-US" sz="1600" dirty="0">
                <a:solidFill>
                  <a:srgbClr val="6987C9"/>
                </a:solidFill>
                <a:latin typeface="Calibri Light (Headings)"/>
              </a:rPr>
              <a:t>Knee angle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41089C8-3C3A-183E-5E69-580AD6F991FE}"/>
                  </a:ext>
                </a:extLst>
              </p:cNvPr>
              <p:cNvSpPr txBox="1"/>
              <p:nvPr/>
            </p:nvSpPr>
            <p:spPr>
              <a:xfrm>
                <a:off x="354031" y="4122071"/>
                <a:ext cx="1171859" cy="16433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𝐹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𝐺𝑅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𝐹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𝜏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𝜏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41089C8-3C3A-183E-5E69-580AD6F991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031" y="4122071"/>
                <a:ext cx="1171859" cy="16433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C34E9766-B2C0-5D61-A68B-11FC6AA6C1B1}"/>
              </a:ext>
            </a:extLst>
          </p:cNvPr>
          <p:cNvSpPr txBox="1"/>
          <p:nvPr/>
        </p:nvSpPr>
        <p:spPr>
          <a:xfrm>
            <a:off x="1800477" y="4205010"/>
            <a:ext cx="2085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6987C9"/>
                </a:solidFill>
                <a:latin typeface="Calibri Light (Headings)"/>
              </a:rPr>
              <a:t>Ground reaction forces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A2C1349D-67BE-9CC0-2A89-05C60CC3BEE2}"/>
              </a:ext>
            </a:extLst>
          </p:cNvPr>
          <p:cNvSpPr/>
          <p:nvPr/>
        </p:nvSpPr>
        <p:spPr>
          <a:xfrm>
            <a:off x="1551057" y="4205010"/>
            <a:ext cx="224252" cy="338554"/>
          </a:xfrm>
          <a:prstGeom prst="rightBrace">
            <a:avLst/>
          </a:prstGeom>
          <a:ln w="9525">
            <a:solidFill>
              <a:srgbClr val="6987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25F14286-1391-5F5C-1C95-660FD6D089E4}"/>
              </a:ext>
            </a:extLst>
          </p:cNvPr>
          <p:cNvSpPr/>
          <p:nvPr/>
        </p:nvSpPr>
        <p:spPr>
          <a:xfrm>
            <a:off x="1551057" y="4774461"/>
            <a:ext cx="224252" cy="338554"/>
          </a:xfrm>
          <a:prstGeom prst="rightBrace">
            <a:avLst/>
          </a:prstGeom>
          <a:ln w="9525">
            <a:solidFill>
              <a:srgbClr val="6987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42427B4-9F69-232E-C2FD-AEA26804FA68}"/>
              </a:ext>
            </a:extLst>
          </p:cNvPr>
          <p:cNvSpPr txBox="1"/>
          <p:nvPr/>
        </p:nvSpPr>
        <p:spPr>
          <a:xfrm>
            <a:off x="1800477" y="4774461"/>
            <a:ext cx="2085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6987C9"/>
                </a:solidFill>
                <a:latin typeface="Calibri Light (Headings)"/>
              </a:rPr>
              <a:t>Seating forces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D2A63D1-7F6F-CDF7-91BE-84CE853D1BDF}"/>
              </a:ext>
            </a:extLst>
          </p:cNvPr>
          <p:cNvSpPr txBox="1"/>
          <p:nvPr/>
        </p:nvSpPr>
        <p:spPr>
          <a:xfrm>
            <a:off x="1800477" y="5174635"/>
            <a:ext cx="2085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6987C9"/>
                </a:solidFill>
                <a:latin typeface="Calibri Light (Headings)"/>
              </a:rPr>
              <a:t>Hip torque</a:t>
            </a:r>
          </a:p>
          <a:p>
            <a:r>
              <a:rPr lang="en-US" sz="1600" dirty="0">
                <a:solidFill>
                  <a:srgbClr val="6987C9"/>
                </a:solidFill>
                <a:latin typeface="Calibri Light (Headings)"/>
              </a:rPr>
              <a:t>Knee torque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01E8DCC-937C-EA85-B238-EAE9A2B47B74}"/>
                  </a:ext>
                </a:extLst>
              </p:cNvPr>
              <p:cNvSpPr txBox="1"/>
              <p:nvPr/>
            </p:nvSpPr>
            <p:spPr>
              <a:xfrm>
                <a:off x="4457352" y="1807036"/>
                <a:ext cx="7390293" cy="7788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nary>
                            <m:naryPr>
                              <m:chr m:val="∑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𝑂𝑃</m:t>
                                              </m:r>
                                            </m:sup>
                                          </m:sSubSup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Sup>
                                        <m:sSubSup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𝑂𝑃</m:t>
                                          </m:r>
                                        </m:sup>
                                      </m:sSubSup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b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Sup>
                                        <m:sSubSup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sub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𝑂𝑃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𝑂𝑃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01E8DCC-937C-EA85-B238-EAE9A2B47B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7352" y="1807036"/>
                <a:ext cx="7390293" cy="77886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F9AF683-961A-5ABE-3E22-9B1EB2A92271}"/>
                  </a:ext>
                </a:extLst>
              </p:cNvPr>
              <p:cNvSpPr txBox="1"/>
              <p:nvPr/>
            </p:nvSpPr>
            <p:spPr>
              <a:xfrm>
                <a:off x="5733237" y="5256629"/>
                <a:ext cx="233358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F9AF683-961A-5ABE-3E22-9B1EB2A922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3237" y="5256629"/>
                <a:ext cx="2333588" cy="276999"/>
              </a:xfrm>
              <a:prstGeom prst="rect">
                <a:avLst/>
              </a:prstGeom>
              <a:blipFill>
                <a:blip r:embed="rId5"/>
                <a:stretch>
                  <a:fillRect t="-2174" b="-326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CCBDFFA-46C0-BE47-0055-F1AC335DD6F3}"/>
                  </a:ext>
                </a:extLst>
              </p:cNvPr>
              <p:cNvSpPr txBox="1"/>
              <p:nvPr/>
            </p:nvSpPr>
            <p:spPr>
              <a:xfrm>
                <a:off x="5733237" y="4865005"/>
                <a:ext cx="14609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CCBDFFA-46C0-BE47-0055-F1AC335DD6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3237" y="4865005"/>
                <a:ext cx="1460913" cy="276999"/>
              </a:xfrm>
              <a:prstGeom prst="rect">
                <a:avLst/>
              </a:prstGeom>
              <a:blipFill>
                <a:blip r:embed="rId6"/>
                <a:stretch>
                  <a:fillRect l="-417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C9BB952-5C1F-3201-C6C6-08CFCE7AF856}"/>
                  </a:ext>
                </a:extLst>
              </p:cNvPr>
              <p:cNvSpPr txBox="1"/>
              <p:nvPr/>
            </p:nvSpPr>
            <p:spPr>
              <a:xfrm>
                <a:off x="5733236" y="4469803"/>
                <a:ext cx="142757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C9BB952-5C1F-3201-C6C6-08CFCE7AF8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3236" y="4469803"/>
                <a:ext cx="1427570" cy="276999"/>
              </a:xfrm>
              <a:prstGeom prst="rect">
                <a:avLst/>
              </a:prstGeom>
              <a:blipFill>
                <a:blip r:embed="rId7"/>
                <a:stretch>
                  <a:fillRect l="-426" b="-15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4C4BFB66-9ECF-EE98-426C-F2CD638AF6BB}"/>
              </a:ext>
            </a:extLst>
          </p:cNvPr>
          <p:cNvSpPr txBox="1"/>
          <p:nvPr/>
        </p:nvSpPr>
        <p:spPr>
          <a:xfrm>
            <a:off x="4637817" y="3642174"/>
            <a:ext cx="10954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Calibri Light (Headings)"/>
              </a:rPr>
              <a:t>subject to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38DECF-2F23-67AF-E65A-D2E15A182A7D}"/>
              </a:ext>
            </a:extLst>
          </p:cNvPr>
          <p:cNvSpPr txBox="1"/>
          <p:nvPr/>
        </p:nvSpPr>
        <p:spPr>
          <a:xfrm>
            <a:off x="8204159" y="4525128"/>
            <a:ext cx="23964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Calibri Light (Headings)"/>
              </a:rPr>
              <a:t>Biomechanical constraints on joint angles and torques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955E2AA-308A-DFEF-0380-163F557D8FD6}"/>
              </a:ext>
            </a:extLst>
          </p:cNvPr>
          <p:cNvCxnSpPr>
            <a:cxnSpLocks/>
            <a:stCxn id="23" idx="1"/>
            <a:endCxn id="13" idx="3"/>
          </p:cNvCxnSpPr>
          <p:nvPr/>
        </p:nvCxnSpPr>
        <p:spPr>
          <a:xfrm flipH="1" flipV="1">
            <a:off x="7160806" y="4608303"/>
            <a:ext cx="1043353" cy="178435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B0B4E00-92FF-5793-B5AE-331D8E02C335}"/>
              </a:ext>
            </a:extLst>
          </p:cNvPr>
          <p:cNvCxnSpPr>
            <a:cxnSpLocks/>
            <a:stCxn id="23" idx="1"/>
            <a:endCxn id="5" idx="3"/>
          </p:cNvCxnSpPr>
          <p:nvPr/>
        </p:nvCxnSpPr>
        <p:spPr>
          <a:xfrm flipH="1">
            <a:off x="7194150" y="4786738"/>
            <a:ext cx="1010009" cy="216767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E7ECB29-6522-6E7F-1636-78EB1DC916C1}"/>
              </a:ext>
            </a:extLst>
          </p:cNvPr>
          <p:cNvSpPr txBox="1"/>
          <p:nvPr/>
        </p:nvSpPr>
        <p:spPr>
          <a:xfrm>
            <a:off x="8428570" y="5235377"/>
            <a:ext cx="2272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Calibri Light (Headings)"/>
              </a:rPr>
              <a:t>Dynamic constraints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2FEF31D-34A5-C31F-CE71-8877AB659BB4}"/>
              </a:ext>
            </a:extLst>
          </p:cNvPr>
          <p:cNvCxnSpPr>
            <a:cxnSpLocks/>
            <a:stCxn id="33" idx="1"/>
            <a:endCxn id="4" idx="3"/>
          </p:cNvCxnSpPr>
          <p:nvPr/>
        </p:nvCxnSpPr>
        <p:spPr>
          <a:xfrm flipH="1">
            <a:off x="8066825" y="5389266"/>
            <a:ext cx="361745" cy="5863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767D70E-929F-2CAC-B6D1-6F6D662D7E56}"/>
                  </a:ext>
                </a:extLst>
              </p:cNvPr>
              <p:cNvSpPr txBox="1"/>
              <p:nvPr/>
            </p:nvSpPr>
            <p:spPr>
              <a:xfrm>
                <a:off x="5733235" y="3678139"/>
                <a:ext cx="958339" cy="2859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𝑂𝑃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767D70E-929F-2CAC-B6D1-6F6D662D7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3235" y="3678139"/>
                <a:ext cx="958339" cy="285976"/>
              </a:xfrm>
              <a:prstGeom prst="rect">
                <a:avLst/>
              </a:prstGeom>
              <a:blipFill>
                <a:blip r:embed="rId8"/>
                <a:stretch>
                  <a:fillRect l="-3165" r="-1899" b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A064BACF-834A-EDBC-AC8E-7880245686BF}"/>
                  </a:ext>
                </a:extLst>
              </p:cNvPr>
              <p:cNvSpPr txBox="1"/>
              <p:nvPr/>
            </p:nvSpPr>
            <p:spPr>
              <a:xfrm>
                <a:off x="5733236" y="4073971"/>
                <a:ext cx="991104" cy="2859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𝑂𝑃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A064BACF-834A-EDBC-AC8E-7880245686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3236" y="4073971"/>
                <a:ext cx="991104" cy="285976"/>
              </a:xfrm>
              <a:prstGeom prst="rect">
                <a:avLst/>
              </a:prstGeom>
              <a:blipFill>
                <a:blip r:embed="rId9"/>
                <a:stretch>
                  <a:fillRect l="-3067" r="-1840" b="-19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608AF9C-2E18-9DA7-B5EB-954FEA892288}"/>
              </a:ext>
            </a:extLst>
          </p:cNvPr>
          <p:cNvCxnSpPr>
            <a:cxnSpLocks/>
            <a:stCxn id="39" idx="1"/>
            <a:endCxn id="36" idx="3"/>
          </p:cNvCxnSpPr>
          <p:nvPr/>
        </p:nvCxnSpPr>
        <p:spPr>
          <a:xfrm flipH="1">
            <a:off x="6691574" y="3585882"/>
            <a:ext cx="1523840" cy="235245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2B9EA79-40B4-1704-41F7-C0C00CAEAED2}"/>
              </a:ext>
            </a:extLst>
          </p:cNvPr>
          <p:cNvSpPr txBox="1"/>
          <p:nvPr/>
        </p:nvSpPr>
        <p:spPr>
          <a:xfrm>
            <a:off x="8215414" y="3431993"/>
            <a:ext cx="2396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Calibri Light (Headings)"/>
              </a:rPr>
              <a:t>Initial state (sitting)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13EDDA9-7291-0C65-849B-94FE22A4A7E1}"/>
              </a:ext>
            </a:extLst>
          </p:cNvPr>
          <p:cNvSpPr txBox="1"/>
          <p:nvPr/>
        </p:nvSpPr>
        <p:spPr>
          <a:xfrm>
            <a:off x="8215414" y="3898371"/>
            <a:ext cx="2396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Calibri Light (Headings)"/>
              </a:rPr>
              <a:t>Final state (standing)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CDF07D1-A3DD-9B01-C977-C39F115A5017}"/>
              </a:ext>
            </a:extLst>
          </p:cNvPr>
          <p:cNvCxnSpPr>
            <a:cxnSpLocks/>
            <a:stCxn id="40" idx="1"/>
            <a:endCxn id="37" idx="3"/>
          </p:cNvCxnSpPr>
          <p:nvPr/>
        </p:nvCxnSpPr>
        <p:spPr>
          <a:xfrm flipH="1">
            <a:off x="6724340" y="4052260"/>
            <a:ext cx="1491074" cy="164699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BBDC9F6-0062-2CA3-461D-EF3A86B09D54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6950838" y="1056154"/>
            <a:ext cx="658016" cy="936678"/>
          </a:xfrm>
          <a:prstGeom prst="straightConnector1">
            <a:avLst/>
          </a:prstGeom>
          <a:ln w="9525">
            <a:solidFill>
              <a:srgbClr val="6987C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8D964B0-3F54-35C2-CB64-14B08225706C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6950838" y="1056154"/>
            <a:ext cx="4402962" cy="978213"/>
          </a:xfrm>
          <a:prstGeom prst="straightConnector1">
            <a:avLst/>
          </a:prstGeom>
          <a:ln w="9525">
            <a:solidFill>
              <a:srgbClr val="6987C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CF1A623-E96D-2299-E52B-F9BE4B6CF695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6950838" y="1056154"/>
            <a:ext cx="2960913" cy="953801"/>
          </a:xfrm>
          <a:prstGeom prst="straightConnector1">
            <a:avLst/>
          </a:prstGeom>
          <a:ln w="9525">
            <a:solidFill>
              <a:srgbClr val="6987C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A7C78-9C76-C494-BD52-F4D670E8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b="1">
                <a:solidFill>
                  <a:srgbClr val="C41230"/>
                </a:solidFill>
              </a:rPr>
              <a:t>Slide</a:t>
            </a:r>
            <a:r>
              <a:rPr lang="en-US"/>
              <a:t> </a:t>
            </a:r>
            <a:fld id="{1D9F6D9B-CB2D-40FE-B76D-73BB9DD3FDF7}" type="slidenum">
              <a:rPr lang="en-US" smtClean="0"/>
              <a:pPr/>
              <a:t>4</a:t>
            </a:fld>
            <a:r>
              <a:rPr lang="en-US"/>
              <a:t> of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840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C8B7B64-8D7C-BE42-F9E4-111D55ACFEA4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Calibri Light (Headings)"/>
                <a:cs typeface="Arial" panose="020B0604020202020204" pitchFamily="34" charset="0"/>
              </a:rPr>
              <a:t>Results and Discussion</a:t>
            </a:r>
          </a:p>
        </p:txBody>
      </p:sp>
      <p:pic>
        <p:nvPicPr>
          <p:cNvPr id="6" name="final_tracking_20knots_qu">
            <a:hlinkClick r:id="" action="ppaction://media"/>
            <a:extLst>
              <a:ext uri="{FF2B5EF4-FFF2-40B4-BE49-F238E27FC236}">
                <a16:creationId xmlns:a16="http://schemas.microsoft.com/office/drawing/2014/main" id="{A3F155C5-4B2A-D1EE-F65E-2234BCBDA6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1468" t="9175" r="32123" b="19388"/>
          <a:stretch/>
        </p:blipFill>
        <p:spPr>
          <a:xfrm>
            <a:off x="2676088" y="639660"/>
            <a:ext cx="1815685" cy="229019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F33DDE68-6B05-1C4F-8890-AAF8AC81DD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98197" y="3596713"/>
            <a:ext cx="3053594" cy="229019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F707232-8250-75D2-D4FE-0656E37A56DF}"/>
              </a:ext>
            </a:extLst>
          </p:cNvPr>
          <p:cNvSpPr/>
          <p:nvPr/>
        </p:nvSpPr>
        <p:spPr>
          <a:xfrm>
            <a:off x="1812021" y="4595003"/>
            <a:ext cx="2273417" cy="1258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DFED74-56BE-9862-F77E-2F6BA79E95FE}"/>
              </a:ext>
            </a:extLst>
          </p:cNvPr>
          <p:cNvSpPr txBox="1"/>
          <p:nvPr/>
        </p:nvSpPr>
        <p:spPr>
          <a:xfrm rot="16200000">
            <a:off x="812499" y="4010488"/>
            <a:ext cx="1070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alibri Light (Headings)"/>
              </a:rPr>
              <a:t>Hip (</a:t>
            </a:r>
            <a:r>
              <a:rPr lang="en-US" sz="1200" baseline="30000" dirty="0">
                <a:latin typeface="Calibri Light (Headings)"/>
              </a:rPr>
              <a:t>o</a:t>
            </a:r>
            <a:r>
              <a:rPr lang="en-US" sz="1200" dirty="0">
                <a:latin typeface="Calibri Light (Headings)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5C0633-5842-B164-7398-B9763955152F}"/>
              </a:ext>
            </a:extLst>
          </p:cNvPr>
          <p:cNvSpPr txBox="1"/>
          <p:nvPr/>
        </p:nvSpPr>
        <p:spPr>
          <a:xfrm rot="16200000">
            <a:off x="812500" y="5120324"/>
            <a:ext cx="1070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alibri Light (Headings)"/>
              </a:rPr>
              <a:t>Knee (</a:t>
            </a:r>
            <a:r>
              <a:rPr lang="en-US" sz="1200" baseline="30000" dirty="0">
                <a:latin typeface="Calibri Light (Headings)"/>
              </a:rPr>
              <a:t>o</a:t>
            </a:r>
            <a:r>
              <a:rPr lang="en-US" sz="1200" dirty="0">
                <a:latin typeface="Calibri Light (Headings)"/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17C542-D5C9-937E-1013-D3D766F940F5}"/>
              </a:ext>
            </a:extLst>
          </p:cNvPr>
          <p:cNvSpPr txBox="1"/>
          <p:nvPr/>
        </p:nvSpPr>
        <p:spPr>
          <a:xfrm>
            <a:off x="2289497" y="5808142"/>
            <a:ext cx="1070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alibri Light (Headings)"/>
              </a:rPr>
              <a:t>Samples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D1E551-20F9-9811-CD11-B3846CC036B8}"/>
              </a:ext>
            </a:extLst>
          </p:cNvPr>
          <p:cNvSpPr txBox="1"/>
          <p:nvPr/>
        </p:nvSpPr>
        <p:spPr>
          <a:xfrm>
            <a:off x="3178729" y="3747580"/>
            <a:ext cx="1527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alibri Light (Headings)"/>
              </a:rPr>
              <a:t>RMSE</a:t>
            </a:r>
            <a:r>
              <a:rPr lang="en-US" sz="1200" baseline="-25000" dirty="0" err="1">
                <a:latin typeface="Calibri Light (Headings)"/>
              </a:rPr>
              <a:t>model</a:t>
            </a:r>
            <a:r>
              <a:rPr lang="en-US" sz="1200" dirty="0">
                <a:latin typeface="Calibri Light (Headings)"/>
              </a:rPr>
              <a:t> = 5.11</a:t>
            </a:r>
            <a:r>
              <a:rPr lang="en-US" sz="1200" baseline="30000" dirty="0">
                <a:latin typeface="Calibri Light (Headings)"/>
              </a:rPr>
              <a:t>o</a:t>
            </a:r>
          </a:p>
          <a:p>
            <a:r>
              <a:rPr lang="en-US" sz="1200" dirty="0" err="1">
                <a:latin typeface="Calibri Light (Headings)"/>
              </a:rPr>
              <a:t>RMSE</a:t>
            </a:r>
            <a:r>
              <a:rPr lang="en-US" sz="1200" baseline="-25000" dirty="0" err="1">
                <a:latin typeface="Calibri Light (Headings)"/>
              </a:rPr>
              <a:t>OpenPose</a:t>
            </a:r>
            <a:r>
              <a:rPr lang="en-US" sz="1200" dirty="0">
                <a:latin typeface="Calibri Light (Headings)"/>
              </a:rPr>
              <a:t> = 5.93</a:t>
            </a:r>
            <a:r>
              <a:rPr lang="en-US" sz="1200" baseline="30000" dirty="0">
                <a:latin typeface="Calibri Light (Headings)"/>
              </a:rPr>
              <a:t>o</a:t>
            </a:r>
            <a:endParaRPr lang="en-US" sz="1200" dirty="0">
              <a:latin typeface="Calibri Light (Headings)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75E564-498A-BB7C-4A86-A38189DD5181}"/>
              </a:ext>
            </a:extLst>
          </p:cNvPr>
          <p:cNvSpPr txBox="1"/>
          <p:nvPr/>
        </p:nvSpPr>
        <p:spPr>
          <a:xfrm>
            <a:off x="3178729" y="5123374"/>
            <a:ext cx="1527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alibri Light (Headings)"/>
              </a:rPr>
              <a:t>RMSE</a:t>
            </a:r>
            <a:r>
              <a:rPr lang="en-US" sz="1200" baseline="-25000" dirty="0" err="1">
                <a:latin typeface="Calibri Light (Headings)"/>
              </a:rPr>
              <a:t>model</a:t>
            </a:r>
            <a:r>
              <a:rPr lang="en-US" sz="1200" dirty="0">
                <a:latin typeface="Calibri Light (Headings)"/>
              </a:rPr>
              <a:t> = 6.49</a:t>
            </a:r>
            <a:r>
              <a:rPr lang="en-US" sz="1200" baseline="30000" dirty="0">
                <a:latin typeface="Calibri Light (Headings)"/>
              </a:rPr>
              <a:t>o</a:t>
            </a:r>
          </a:p>
          <a:p>
            <a:r>
              <a:rPr lang="en-US" sz="1200" dirty="0" err="1">
                <a:latin typeface="Calibri Light (Headings)"/>
              </a:rPr>
              <a:t>RMSE</a:t>
            </a:r>
            <a:r>
              <a:rPr lang="en-US" sz="1200" baseline="-25000" dirty="0" err="1">
                <a:latin typeface="Calibri Light (Headings)"/>
              </a:rPr>
              <a:t>OpenPose</a:t>
            </a:r>
            <a:r>
              <a:rPr lang="en-US" sz="1200" dirty="0">
                <a:latin typeface="Calibri Light (Headings)"/>
              </a:rPr>
              <a:t> = 1.95</a:t>
            </a:r>
            <a:r>
              <a:rPr lang="en-US" sz="1200" baseline="30000" dirty="0">
                <a:latin typeface="Calibri Light (Headings)"/>
              </a:rPr>
              <a:t>o</a:t>
            </a:r>
            <a:endParaRPr lang="en-US" sz="1200" dirty="0">
              <a:latin typeface="Calibri Light (Headings)"/>
            </a:endParaRP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30F76073-D1D0-F840-A319-AC8B52C331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82742" y="3596712"/>
            <a:ext cx="3053594" cy="229019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E42DC31-5270-BB3C-99F1-1625A25AFB0F}"/>
              </a:ext>
            </a:extLst>
          </p:cNvPr>
          <p:cNvSpPr txBox="1"/>
          <p:nvPr/>
        </p:nvSpPr>
        <p:spPr>
          <a:xfrm rot="16200000">
            <a:off x="4370449" y="4010488"/>
            <a:ext cx="1070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alibri Light (Headings)"/>
              </a:rPr>
              <a:t>Hip (</a:t>
            </a:r>
            <a:r>
              <a:rPr lang="en-US" sz="1200" dirty="0" err="1">
                <a:latin typeface="Calibri Light (Headings)"/>
              </a:rPr>
              <a:t>N.m</a:t>
            </a:r>
            <a:r>
              <a:rPr lang="en-US" sz="1200" dirty="0">
                <a:latin typeface="Calibri Light (Headings)"/>
              </a:rPr>
              <a:t>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A106513-C83A-1E1B-CB4A-138E1E83897D}"/>
              </a:ext>
            </a:extLst>
          </p:cNvPr>
          <p:cNvSpPr txBox="1"/>
          <p:nvPr/>
        </p:nvSpPr>
        <p:spPr>
          <a:xfrm rot="16200000">
            <a:off x="4370449" y="5120324"/>
            <a:ext cx="1070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alibri Light (Headings)"/>
              </a:rPr>
              <a:t>Knee (</a:t>
            </a:r>
            <a:r>
              <a:rPr lang="en-US" sz="1200" dirty="0" err="1">
                <a:latin typeface="Calibri Light (Headings)"/>
              </a:rPr>
              <a:t>N.m</a:t>
            </a:r>
            <a:r>
              <a:rPr lang="en-US" sz="1200" dirty="0">
                <a:latin typeface="Calibri Light (Headings)"/>
              </a:rPr>
              <a:t>)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D22C6E83-DF64-C334-D7DB-E93B05CF0BF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42276" y="3613490"/>
            <a:ext cx="3053594" cy="229019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871AED2-D992-D60D-6F69-E3CBE5870064}"/>
              </a:ext>
            </a:extLst>
          </p:cNvPr>
          <p:cNvSpPr txBox="1"/>
          <p:nvPr/>
        </p:nvSpPr>
        <p:spPr>
          <a:xfrm rot="16200000">
            <a:off x="7469969" y="4010488"/>
            <a:ext cx="1070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alibri Light (Headings)"/>
              </a:rPr>
              <a:t>GRF (N)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7D9075-2C99-1970-2885-35D9ABB4F55F}"/>
              </a:ext>
            </a:extLst>
          </p:cNvPr>
          <p:cNvSpPr txBox="1"/>
          <p:nvPr/>
        </p:nvSpPr>
        <p:spPr>
          <a:xfrm rot="16200000">
            <a:off x="7469969" y="5117835"/>
            <a:ext cx="1070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alibri Light (Headings)"/>
              </a:rPr>
              <a:t>SF (N)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DF7C1C9-9925-E758-B340-FB5CE54D139C}"/>
              </a:ext>
            </a:extLst>
          </p:cNvPr>
          <p:cNvSpPr/>
          <p:nvPr/>
        </p:nvSpPr>
        <p:spPr>
          <a:xfrm>
            <a:off x="2081636" y="3277999"/>
            <a:ext cx="1734186" cy="3020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 Light (Headings)"/>
              </a:rPr>
              <a:t>Joint angles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5DF6482-03D5-320A-6C7C-BABFB4FAF42E}"/>
              </a:ext>
            </a:extLst>
          </p:cNvPr>
          <p:cNvSpPr/>
          <p:nvPr/>
        </p:nvSpPr>
        <p:spPr>
          <a:xfrm>
            <a:off x="5542446" y="3277999"/>
            <a:ext cx="1734186" cy="3020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 Light (Headings)"/>
              </a:rPr>
              <a:t>Joint torques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F0804F3-0743-71D0-9D18-56E0797632AE}"/>
              </a:ext>
            </a:extLst>
          </p:cNvPr>
          <p:cNvSpPr/>
          <p:nvPr/>
        </p:nvSpPr>
        <p:spPr>
          <a:xfrm>
            <a:off x="8601980" y="3277998"/>
            <a:ext cx="1734186" cy="3020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 Light (Headings)"/>
              </a:rPr>
              <a:t>Forces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0614F3-3592-C405-F21B-93BE9F976D60}"/>
              </a:ext>
            </a:extLst>
          </p:cNvPr>
          <p:cNvCxnSpPr/>
          <p:nvPr/>
        </p:nvCxnSpPr>
        <p:spPr>
          <a:xfrm>
            <a:off x="5381070" y="2019249"/>
            <a:ext cx="1020080" cy="0"/>
          </a:xfrm>
          <a:prstGeom prst="line">
            <a:avLst/>
          </a:prstGeom>
          <a:ln w="127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9EBCE87-3A92-0219-EA1D-12D87FC77477}"/>
              </a:ext>
            </a:extLst>
          </p:cNvPr>
          <p:cNvCxnSpPr/>
          <p:nvPr/>
        </p:nvCxnSpPr>
        <p:spPr>
          <a:xfrm>
            <a:off x="5381070" y="1631390"/>
            <a:ext cx="1020080" cy="0"/>
          </a:xfrm>
          <a:prstGeom prst="line">
            <a:avLst/>
          </a:prstGeom>
          <a:ln w="12700">
            <a:solidFill>
              <a:srgbClr val="FF3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8E11130-35BB-4F5A-940C-E60FD24DACAC}"/>
              </a:ext>
            </a:extLst>
          </p:cNvPr>
          <p:cNvCxnSpPr/>
          <p:nvPr/>
        </p:nvCxnSpPr>
        <p:spPr>
          <a:xfrm>
            <a:off x="5381070" y="1220330"/>
            <a:ext cx="1020080" cy="0"/>
          </a:xfrm>
          <a:prstGeom prst="line">
            <a:avLst/>
          </a:prstGeom>
          <a:ln w="12700">
            <a:solidFill>
              <a:srgbClr val="B8B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0B596E4-4A17-F350-402D-3D90AFFC58DE}"/>
              </a:ext>
            </a:extLst>
          </p:cNvPr>
          <p:cNvCxnSpPr/>
          <p:nvPr/>
        </p:nvCxnSpPr>
        <p:spPr>
          <a:xfrm>
            <a:off x="5381070" y="2421920"/>
            <a:ext cx="1020080" cy="0"/>
          </a:xfrm>
          <a:prstGeom prst="line">
            <a:avLst/>
          </a:prstGeom>
          <a:ln w="1270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A36FB29-8717-6889-32B2-3E89268127E9}"/>
              </a:ext>
            </a:extLst>
          </p:cNvPr>
          <p:cNvSpPr txBox="1"/>
          <p:nvPr/>
        </p:nvSpPr>
        <p:spPr>
          <a:xfrm>
            <a:off x="6538287" y="1066441"/>
            <a:ext cx="3452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 Light (Headings)"/>
              </a:rPr>
              <a:t>Ground truth (from mocap)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82AF6B-9B82-AB31-A0DA-C48D3C3D5AE7}"/>
              </a:ext>
            </a:extLst>
          </p:cNvPr>
          <p:cNvSpPr txBox="1"/>
          <p:nvPr/>
        </p:nvSpPr>
        <p:spPr>
          <a:xfrm>
            <a:off x="6538287" y="1477501"/>
            <a:ext cx="3452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 Light (Headings)"/>
              </a:rPr>
              <a:t>Kinematics tracking from </a:t>
            </a:r>
            <a:r>
              <a:rPr lang="en-US" sz="1400" dirty="0" err="1">
                <a:latin typeface="Calibri Light (Headings)"/>
              </a:rPr>
              <a:t>OpenPose</a:t>
            </a:r>
            <a:endParaRPr lang="en-US" sz="1400" dirty="0">
              <a:latin typeface="Calibri Light (Headings)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B88A10-59AB-9E3B-DDB9-8B05182366DB}"/>
              </a:ext>
            </a:extLst>
          </p:cNvPr>
          <p:cNvSpPr txBox="1"/>
          <p:nvPr/>
        </p:nvSpPr>
        <p:spPr>
          <a:xfrm>
            <a:off x="6538287" y="1865360"/>
            <a:ext cx="4325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 Light (Headings)"/>
              </a:rPr>
              <a:t>Tracking from the dynamic model / y-axis (for forces)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6112B9-1053-3CBF-E451-E1D291138CEB}"/>
              </a:ext>
            </a:extLst>
          </p:cNvPr>
          <p:cNvSpPr txBox="1"/>
          <p:nvPr/>
        </p:nvSpPr>
        <p:spPr>
          <a:xfrm>
            <a:off x="6538287" y="2262459"/>
            <a:ext cx="3452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 Light (Headings)"/>
              </a:rPr>
              <a:t>x-axis (for forces)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422F44C-2FD6-D25B-A7F5-0C7C095AA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b="1">
                <a:solidFill>
                  <a:srgbClr val="C41230"/>
                </a:solidFill>
              </a:rPr>
              <a:t>Slide</a:t>
            </a:r>
            <a:r>
              <a:rPr lang="en-US"/>
              <a:t> </a:t>
            </a:r>
            <a:fld id="{1D9F6D9B-CB2D-40FE-B76D-73BB9DD3FDF7}" type="slidenum">
              <a:rPr lang="en-US" smtClean="0"/>
              <a:pPr/>
              <a:t>5</a:t>
            </a:fld>
            <a:r>
              <a:rPr lang="en-US"/>
              <a:t> of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352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C8B7B64-8D7C-BE42-F9E4-111D55ACFEA4}"/>
              </a:ext>
            </a:extLst>
          </p:cNvPr>
          <p:cNvSpPr txBox="1"/>
          <p:nvPr/>
        </p:nvSpPr>
        <p:spPr>
          <a:xfrm>
            <a:off x="0" y="2394355"/>
            <a:ext cx="12192000" cy="83099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Calibri Light (Headings)"/>
                <a:cs typeface="Arial" panose="020B0604020202020204" pitchFamily="34" charset="0"/>
              </a:rPr>
              <a:t>Thank you for your listening!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Calibri Light (Headings)"/>
                <a:cs typeface="Arial" panose="020B0604020202020204" pitchFamily="34" charset="0"/>
              </a:rPr>
              <a:t>Q&amp;A</a:t>
            </a:r>
          </a:p>
        </p:txBody>
      </p:sp>
      <p:pic>
        <p:nvPicPr>
          <p:cNvPr id="6" name="tracking_anime_2">
            <a:hlinkClick r:id="" action="ppaction://media"/>
            <a:extLst>
              <a:ext uri="{FF2B5EF4-FFF2-40B4-BE49-F238E27FC236}">
                <a16:creationId xmlns:a16="http://schemas.microsoft.com/office/drawing/2014/main" id="{309D8A33-9ABB-CAEE-4111-4B5C6EC5FB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0"/>
          <a:srcRect l="13879" t="8347" r="11573" b="14145"/>
          <a:stretch/>
        </p:blipFill>
        <p:spPr>
          <a:xfrm>
            <a:off x="125259" y="3855680"/>
            <a:ext cx="2624974" cy="2046913"/>
          </a:xfrm>
          <a:prstGeom prst="rect">
            <a:avLst/>
          </a:prstGeom>
        </p:spPr>
      </p:pic>
      <p:pic>
        <p:nvPicPr>
          <p:cNvPr id="7" name="tracking_anime_3">
            <a:hlinkClick r:id="" action="ppaction://media"/>
            <a:extLst>
              <a:ext uri="{FF2B5EF4-FFF2-40B4-BE49-F238E27FC236}">
                <a16:creationId xmlns:a16="http://schemas.microsoft.com/office/drawing/2014/main" id="{B00896F7-7B78-4AA2-289A-78C633E0EED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0"/>
          <a:srcRect l="13879" t="8496" r="11573" b="13996"/>
          <a:stretch/>
        </p:blipFill>
        <p:spPr>
          <a:xfrm>
            <a:off x="9437179" y="3855680"/>
            <a:ext cx="2624975" cy="2046913"/>
          </a:xfrm>
          <a:prstGeom prst="rect">
            <a:avLst/>
          </a:prstGeom>
        </p:spPr>
      </p:pic>
      <p:pic>
        <p:nvPicPr>
          <p:cNvPr id="8" name="tracking_anime_8">
            <a:hlinkClick r:id="" action="ppaction://media"/>
            <a:extLst>
              <a:ext uri="{FF2B5EF4-FFF2-40B4-BE49-F238E27FC236}">
                <a16:creationId xmlns:a16="http://schemas.microsoft.com/office/drawing/2014/main" id="{8D467767-B352-7AE9-8063-1DE6DD525B61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1"/>
          <a:srcRect l="13879" t="8496" r="11573" b="13996"/>
          <a:stretch/>
        </p:blipFill>
        <p:spPr>
          <a:xfrm>
            <a:off x="6337268" y="3855684"/>
            <a:ext cx="2624974" cy="2046913"/>
          </a:xfrm>
          <a:prstGeom prst="rect">
            <a:avLst/>
          </a:prstGeom>
        </p:spPr>
      </p:pic>
      <p:pic>
        <p:nvPicPr>
          <p:cNvPr id="11" name="tracking_anime_7">
            <a:hlinkClick r:id="" action="ppaction://media"/>
            <a:extLst>
              <a:ext uri="{FF2B5EF4-FFF2-40B4-BE49-F238E27FC236}">
                <a16:creationId xmlns:a16="http://schemas.microsoft.com/office/drawing/2014/main" id="{B36A0A58-068F-44A4-8AA8-B7FE40F8F9CB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10"/>
          <a:srcRect l="13879" t="8496" r="11573" b="13996"/>
          <a:stretch/>
        </p:blipFill>
        <p:spPr>
          <a:xfrm>
            <a:off x="3229758" y="3855681"/>
            <a:ext cx="2624974" cy="20469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85DAE1B-775A-A17B-1034-11FB3F1D4D43}"/>
              </a:ext>
            </a:extLst>
          </p:cNvPr>
          <p:cNvSpPr txBox="1"/>
          <p:nvPr/>
        </p:nvSpPr>
        <p:spPr>
          <a:xfrm>
            <a:off x="2560040" y="3540730"/>
            <a:ext cx="7071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 Light (Headings)"/>
              </a:rPr>
              <a:t>Meanwhile, below are our first few attempts before getting it to work </a:t>
            </a: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😅</a:t>
            </a:r>
            <a:endParaRPr lang="en-US" dirty="0">
              <a:latin typeface="Calibri Light (Headings)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8A3748-B2E7-628D-F071-9032D004783A}"/>
              </a:ext>
            </a:extLst>
          </p:cNvPr>
          <p:cNvSpPr txBox="1"/>
          <p:nvPr/>
        </p:nvSpPr>
        <p:spPr>
          <a:xfrm>
            <a:off x="561096" y="5733316"/>
            <a:ext cx="17532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 Light (Headings)"/>
              </a:rPr>
              <a:t>No constraints</a:t>
            </a:r>
          </a:p>
          <a:p>
            <a:pPr algn="ctr"/>
            <a:r>
              <a:rPr lang="en-US" sz="1600" dirty="0">
                <a:latin typeface="Calibri Light (Headings)"/>
              </a:rPr>
              <a:t>No contact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B82916-3F9E-94CC-BC2A-199D7F1AB3A3}"/>
              </a:ext>
            </a:extLst>
          </p:cNvPr>
          <p:cNvSpPr txBox="1"/>
          <p:nvPr/>
        </p:nvSpPr>
        <p:spPr>
          <a:xfrm>
            <a:off x="3633132" y="5733316"/>
            <a:ext cx="17532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 Light (Headings)"/>
              </a:rPr>
              <a:t>Too much constraints on standing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D6B334-41EC-DD41-C490-69F86C59A300}"/>
              </a:ext>
            </a:extLst>
          </p:cNvPr>
          <p:cNvSpPr txBox="1"/>
          <p:nvPr/>
        </p:nvSpPr>
        <p:spPr>
          <a:xfrm>
            <a:off x="6805568" y="5656371"/>
            <a:ext cx="17532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 Light (Headings)"/>
              </a:rPr>
              <a:t>Too much constraints on sitting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388202-BFBD-9D65-35C6-2ADB476C33D6}"/>
              </a:ext>
            </a:extLst>
          </p:cNvPr>
          <p:cNvSpPr txBox="1"/>
          <p:nvPr/>
        </p:nvSpPr>
        <p:spPr>
          <a:xfrm>
            <a:off x="9877605" y="5656371"/>
            <a:ext cx="1753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 Light (Headings)"/>
              </a:rPr>
              <a:t>Bad constraints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2B320B-FBF9-6E8D-7BA3-583C3E318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b="1">
                <a:solidFill>
                  <a:srgbClr val="C41230"/>
                </a:solidFill>
              </a:rPr>
              <a:t>Slide</a:t>
            </a:r>
            <a:r>
              <a:rPr lang="en-US"/>
              <a:t> </a:t>
            </a:r>
            <a:fld id="{1D9F6D9B-CB2D-40FE-B76D-73BB9DD3FDF7}" type="slidenum">
              <a:rPr lang="en-US" smtClean="0"/>
              <a:pPr/>
              <a:t>6</a:t>
            </a:fld>
            <a:r>
              <a:rPr lang="en-US"/>
              <a:t> of 6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076748-D398-941F-CC4F-499D67DCA27D}"/>
              </a:ext>
            </a:extLst>
          </p:cNvPr>
          <p:cNvSpPr txBox="1"/>
          <p:nvPr/>
        </p:nvSpPr>
        <p:spPr>
          <a:xfrm>
            <a:off x="2560040" y="237702"/>
            <a:ext cx="707191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alibri Light (Headings)"/>
              </a:rPr>
              <a:t>Future work </a:t>
            </a:r>
          </a:p>
          <a:p>
            <a:pPr algn="ctr"/>
            <a:endParaRPr lang="en-US" sz="2000" b="1" dirty="0">
              <a:latin typeface="Calibri Light (Headings)"/>
            </a:endParaRPr>
          </a:p>
          <a:p>
            <a:pPr algn="ctr"/>
            <a:r>
              <a:rPr lang="en-US" dirty="0">
                <a:latin typeface="Calibri Light (Headings)"/>
              </a:rPr>
              <a:t>Improve the biomechanical model (e.g., foot contact model, biomechanical parameters/constraints, etc.)</a:t>
            </a:r>
          </a:p>
          <a:p>
            <a:pPr algn="ctr"/>
            <a:endParaRPr lang="en-US" dirty="0">
              <a:latin typeface="Calibri Light (Headings)"/>
            </a:endParaRPr>
          </a:p>
          <a:p>
            <a:pPr algn="ctr"/>
            <a:r>
              <a:rPr lang="en-US" dirty="0">
                <a:latin typeface="Calibri Light (Headings)"/>
              </a:rPr>
              <a:t>Apply to 3-dimensional scenarios</a:t>
            </a:r>
          </a:p>
        </p:txBody>
      </p:sp>
    </p:spTree>
    <p:extLst>
      <p:ext uri="{BB962C8B-B14F-4D97-AF65-F5344CB8AC3E}">
        <p14:creationId xmlns:p14="http://schemas.microsoft.com/office/powerpoint/2010/main" val="4126193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2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2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31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20070</TotalTime>
  <Words>388</Words>
  <Application>Microsoft Office PowerPoint</Application>
  <PresentationFormat>Widescreen</PresentationFormat>
  <Paragraphs>102</Paragraphs>
  <Slides>6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Calibri Light (Headings)</vt:lpstr>
      <vt:lpstr>Cambria Math</vt:lpstr>
      <vt:lpstr>Google Sans</vt:lpstr>
      <vt:lpstr>Roboto</vt:lpstr>
      <vt:lpstr>Office Theme</vt:lpstr>
      <vt:lpstr>Predicting Biomechanical Outcomes of Sit-to-stand with Direct Collocation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Vu Phan (Student)</dc:creator>
  <cp:lastModifiedBy>Vu Nguyen Phan</cp:lastModifiedBy>
  <cp:revision>6817</cp:revision>
  <dcterms:created xsi:type="dcterms:W3CDTF">2021-08-30T16:59:46Z</dcterms:created>
  <dcterms:modified xsi:type="dcterms:W3CDTF">2023-04-26T15:15:26Z</dcterms:modified>
</cp:coreProperties>
</file>

<file path=docProps/thumbnail.jpeg>
</file>